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 id="2147483908" r:id="rId2"/>
  </p:sldMasterIdLst>
  <p:notesMasterIdLst>
    <p:notesMasterId r:id="rId43"/>
  </p:notesMasterIdLst>
  <p:sldIdLst>
    <p:sldId id="256" r:id="rId3"/>
    <p:sldId id="325" r:id="rId4"/>
    <p:sldId id="324" r:id="rId5"/>
    <p:sldId id="326" r:id="rId6"/>
    <p:sldId id="327" r:id="rId7"/>
    <p:sldId id="328" r:id="rId8"/>
    <p:sldId id="329" r:id="rId9"/>
    <p:sldId id="330" r:id="rId10"/>
    <p:sldId id="331" r:id="rId11"/>
    <p:sldId id="332" r:id="rId12"/>
    <p:sldId id="335" r:id="rId13"/>
    <p:sldId id="336" r:id="rId14"/>
    <p:sldId id="337" r:id="rId15"/>
    <p:sldId id="338" r:id="rId16"/>
    <p:sldId id="339" r:id="rId17"/>
    <p:sldId id="340" r:id="rId18"/>
    <p:sldId id="341" r:id="rId19"/>
    <p:sldId id="342" r:id="rId20"/>
    <p:sldId id="343" r:id="rId21"/>
    <p:sldId id="344" r:id="rId22"/>
    <p:sldId id="349" r:id="rId23"/>
    <p:sldId id="345" r:id="rId24"/>
    <p:sldId id="350" r:id="rId25"/>
    <p:sldId id="348" r:id="rId26"/>
    <p:sldId id="354" r:id="rId27"/>
    <p:sldId id="352" r:id="rId28"/>
    <p:sldId id="353" r:id="rId29"/>
    <p:sldId id="357" r:id="rId30"/>
    <p:sldId id="360" r:id="rId31"/>
    <p:sldId id="364" r:id="rId32"/>
    <p:sldId id="365" r:id="rId33"/>
    <p:sldId id="367" r:id="rId34"/>
    <p:sldId id="368" r:id="rId35"/>
    <p:sldId id="369" r:id="rId36"/>
    <p:sldId id="370" r:id="rId37"/>
    <p:sldId id="375" r:id="rId38"/>
    <p:sldId id="376" r:id="rId39"/>
    <p:sldId id="378" r:id="rId40"/>
    <p:sldId id="380" r:id="rId41"/>
    <p:sldId id="381"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630" autoAdjust="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image" Target="../media/image18.emf"/><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4CE43A-5397-43E0-91A7-85B3CEF06405}" type="datetimeFigureOut">
              <a:rPr lang="fr-FR" smtClean="0"/>
              <a:t>17/03/2018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97A7F-3B26-441F-81CB-53DF517248CE}" type="slidenum">
              <a:rPr lang="fr-FR" smtClean="0"/>
              <a:t>‹N°›</a:t>
            </a:fld>
            <a:endParaRPr lang="fr-FR"/>
          </a:p>
        </p:txBody>
      </p:sp>
    </p:spTree>
    <p:extLst>
      <p:ext uri="{BB962C8B-B14F-4D97-AF65-F5344CB8AC3E}">
        <p14:creationId xmlns:p14="http://schemas.microsoft.com/office/powerpoint/2010/main" val="1167989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fr-FR" smtClean="0"/>
              <a:t>Modifiez le style du titre</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a:xfrm>
            <a:off x="1900237" y="5410202"/>
            <a:ext cx="3843665" cy="365125"/>
          </a:xfrm>
        </p:spPr>
        <p:txBody>
          <a:bodyPr/>
          <a:lstStyle/>
          <a:p>
            <a:endParaRPr lang="fr-BE"/>
          </a:p>
        </p:txBody>
      </p:sp>
      <p:sp>
        <p:nvSpPr>
          <p:cNvPr id="6" name="Slide Number Placeholder 5"/>
          <p:cNvSpPr>
            <a:spLocks noGrp="1"/>
          </p:cNvSpPr>
          <p:nvPr>
            <p:ph type="sldNum" sz="quarter" idx="12"/>
          </p:nvPr>
        </p:nvSpPr>
        <p:spPr>
          <a:xfrm>
            <a:off x="7915603" y="5410200"/>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072165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882826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682156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fr-FR" smtClean="0"/>
              <a:t>Modifiez le style du titre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3486041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fr-FR" smtClean="0"/>
              <a:t>Modifiez le style du titre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28631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fr-FR" smtClean="0"/>
              <a:t>Modifiez le style du titre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17/03/2018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07938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fr-FR" smtClean="0"/>
              <a:t>Modifiez le style du titre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fr-FR" smtClean="0"/>
              <a:t>Cliquez sur l'icône pour ajouter une image</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3" name="Date Placeholder 2"/>
          <p:cNvSpPr>
            <a:spLocks noGrp="1"/>
          </p:cNvSpPr>
          <p:nvPr>
            <p:ph type="dt" sz="half" idx="10"/>
          </p:nvPr>
        </p:nvSpPr>
        <p:spPr/>
        <p:txBody>
          <a:bodyPr/>
          <a:lstStyle/>
          <a:p>
            <a:fld id="{AA309A6D-C09C-4548-B29A-6CF363A7E532}" type="datetimeFigureOut">
              <a:rPr lang="fr-FR" smtClean="0"/>
              <a:t>17/03/2018</a:t>
            </a:fld>
            <a:endParaRPr lang="fr-BE"/>
          </a:p>
        </p:txBody>
      </p:sp>
      <p:sp>
        <p:nvSpPr>
          <p:cNvPr id="4" name="Footer Placeholder 3"/>
          <p:cNvSpPr>
            <a:spLocks noGrp="1"/>
          </p:cNvSpPr>
          <p:nvPr>
            <p:ph type="ftr" sz="quarter" idx="11"/>
          </p:nvPr>
        </p:nvSpPr>
        <p:spPr/>
        <p:txBody>
          <a:bodyPr/>
          <a:lstStyle>
            <a:lvl1pPr>
              <a:defRPr cap="all" baseline="0"/>
            </a:lvl1p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2363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815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47416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a:xfrm>
            <a:off x="3623733" y="6117336"/>
            <a:ext cx="3609438" cy="365125"/>
          </a:xfrm>
        </p:spPr>
        <p:txBody>
          <a:bodyPr/>
          <a:lstStyle/>
          <a:p>
            <a:endParaRPr lang="fr-BE"/>
          </a:p>
        </p:txBody>
      </p:sp>
      <p:sp>
        <p:nvSpPr>
          <p:cNvPr id="6" name="Slide Number Placeholder 5"/>
          <p:cNvSpPr>
            <a:spLocks noGrp="1"/>
          </p:cNvSpPr>
          <p:nvPr>
            <p:ph type="sldNum" sz="quarter" idx="12"/>
          </p:nvPr>
        </p:nvSpPr>
        <p:spPr>
          <a:xfrm>
            <a:off x="8275320" y="6117336"/>
            <a:ext cx="411480" cy="365125"/>
          </a:xfrm>
        </p:spPr>
        <p:txBody>
          <a:bodyPr/>
          <a:lstStyle/>
          <a:p>
            <a:fld id="{CF4668DC-857F-487D-BFFA-8C0CA5037977}" type="slidenum">
              <a:rPr lang="fr-BE" smtClean="0"/>
              <a:t>‹N°›</a:t>
            </a:fld>
            <a:endParaRPr lang="fr-BE"/>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33352308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fr-FR" smtClean="0"/>
              <a:t>Modifiez le style du titre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7344329" y="6108173"/>
            <a:ext cx="857473" cy="365125"/>
          </a:xfrm>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a:xfrm>
            <a:off x="1972647" y="6108173"/>
            <a:ext cx="5314517" cy="365125"/>
          </a:xfrm>
        </p:spPr>
        <p:txBody>
          <a:bodyPr/>
          <a:lstStyle/>
          <a:p>
            <a:endParaRPr lang="fr-BE"/>
          </a:p>
        </p:txBody>
      </p:sp>
      <p:sp>
        <p:nvSpPr>
          <p:cNvPr id="6" name="Slide Number Placeholder 5"/>
          <p:cNvSpPr>
            <a:spLocks noGrp="1"/>
          </p:cNvSpPr>
          <p:nvPr>
            <p:ph type="sldNum" sz="quarter" idx="12"/>
          </p:nvPr>
        </p:nvSpPr>
        <p:spPr>
          <a:xfrm>
            <a:off x="8258967" y="6108173"/>
            <a:ext cx="427833"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9808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fr-FR" smtClean="0"/>
              <a:t>Modifiez le style du titre</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AA309A6D-C09C-4548-B29A-6CF363A7E532}" type="datetimeFigureOut">
              <a:rPr lang="fr-FR" smtClean="0"/>
              <a:t>17/03/2018</a:t>
            </a:fld>
            <a:endParaRPr lang="fr-BE"/>
          </a:p>
        </p:txBody>
      </p:sp>
      <p:sp>
        <p:nvSpPr>
          <p:cNvPr id="50" name="Footer Placeholder 4"/>
          <p:cNvSpPr>
            <a:spLocks noGrp="1"/>
          </p:cNvSpPr>
          <p:nvPr>
            <p:ph type="ftr" sz="quarter" idx="11"/>
          </p:nvPr>
        </p:nvSpPr>
        <p:spPr>
          <a:xfrm>
            <a:off x="856059" y="5883276"/>
            <a:ext cx="4679482" cy="365125"/>
          </a:xfrm>
        </p:spPr>
        <p:txBody>
          <a:bodyPr/>
          <a:lstStyle/>
          <a:p>
            <a:endParaRPr lang="fr-BE"/>
          </a:p>
        </p:txBody>
      </p:sp>
      <p:sp>
        <p:nvSpPr>
          <p:cNvPr id="51" name="Slide Number Placeholder 5"/>
          <p:cNvSpPr>
            <a:spLocks noGrp="1"/>
          </p:cNvSpPr>
          <p:nvPr>
            <p:ph type="sldNum" sz="quarter" idx="12"/>
          </p:nvPr>
        </p:nvSpPr>
        <p:spPr>
          <a:xfrm>
            <a:off x="7707241" y="5883275"/>
            <a:ext cx="578317"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06122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a:xfrm>
            <a:off x="8273317" y="6116070"/>
            <a:ext cx="413483" cy="365125"/>
          </a:xfrm>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9700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82554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17/03/2018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00029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17/03/2018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0181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17/03/2018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568802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19386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738536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55654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526427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71020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954413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537779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206429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500039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2541516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t>17/03/2018</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35814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cSld name="Titre et 4 contenus">
    <p:spTree>
      <p:nvGrpSpPr>
        <p:cNvPr id="1" name=""/>
        <p:cNvGrpSpPr/>
        <p:nvPr/>
      </p:nvGrpSpPr>
      <p:grpSpPr>
        <a:xfrm>
          <a:off x="0" y="0"/>
          <a:ext cx="0" cy="0"/>
          <a:chOff x="0" y="0"/>
          <a:chExt cx="0" cy="0"/>
        </a:xfrm>
      </p:grpSpPr>
      <p:sp>
        <p:nvSpPr>
          <p:cNvPr id="2" name="Titre 1"/>
          <p:cNvSpPr>
            <a:spLocks noGrp="1"/>
          </p:cNvSpPr>
          <p:nvPr>
            <p:ph type="title" sz="quarter"/>
          </p:nvPr>
        </p:nvSpPr>
        <p:spPr>
          <a:xfrm>
            <a:off x="457200" y="274638"/>
            <a:ext cx="8229600" cy="1143000"/>
          </a:xfrm>
        </p:spPr>
        <p:txBody>
          <a:bodyPr/>
          <a:lstStyle/>
          <a:p>
            <a:r>
              <a:rPr lang="fr-FR" smtClean="0"/>
              <a:t>Modifiez le style du titre</a:t>
            </a:r>
            <a:endParaRPr lang="fr-FR"/>
          </a:p>
        </p:txBody>
      </p:sp>
      <p:sp>
        <p:nvSpPr>
          <p:cNvPr id="3" name="Espace réservé du contenu 2"/>
          <p:cNvSpPr>
            <a:spLocks noGrp="1"/>
          </p:cNvSpPr>
          <p:nvPr>
            <p:ph sz="quarter" idx="1"/>
          </p:nvPr>
        </p:nvSpPr>
        <p:spPr>
          <a:xfrm>
            <a:off x="457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4648200" y="1600200"/>
            <a:ext cx="4038600" cy="21859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457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contenu 5"/>
          <p:cNvSpPr>
            <a:spLocks noGrp="1"/>
          </p:cNvSpPr>
          <p:nvPr>
            <p:ph sz="quarter" idx="4"/>
          </p:nvPr>
        </p:nvSpPr>
        <p:spPr>
          <a:xfrm>
            <a:off x="4648200" y="3938588"/>
            <a:ext cx="4038600" cy="218757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245225"/>
            <a:ext cx="2133600" cy="476250"/>
          </a:xfrm>
        </p:spPr>
        <p:txBody>
          <a:bodyPr/>
          <a:lstStyle>
            <a:lvl1pPr>
              <a:defRPr/>
            </a:lvl1pPr>
          </a:lstStyle>
          <a:p>
            <a:endParaRPr lang="fr-FR"/>
          </a:p>
        </p:txBody>
      </p:sp>
      <p:sp>
        <p:nvSpPr>
          <p:cNvPr id="8" name="Espace réservé du pied de page 7"/>
          <p:cNvSpPr>
            <a:spLocks noGrp="1"/>
          </p:cNvSpPr>
          <p:nvPr>
            <p:ph type="ftr" sz="quarter" idx="11"/>
          </p:nvPr>
        </p:nvSpPr>
        <p:spPr>
          <a:xfrm>
            <a:off x="3124200" y="6245225"/>
            <a:ext cx="2895600" cy="476250"/>
          </a:xfrm>
        </p:spPr>
        <p:txBody>
          <a:bodyPr/>
          <a:lstStyle>
            <a:lvl1pPr>
              <a:defRPr/>
            </a:lvl1pPr>
          </a:lstStyle>
          <a:p>
            <a:endParaRPr lang="fr-FR"/>
          </a:p>
        </p:txBody>
      </p:sp>
      <p:sp>
        <p:nvSpPr>
          <p:cNvPr id="9" name="Espace réservé du numéro de diapositive 8"/>
          <p:cNvSpPr>
            <a:spLocks noGrp="1"/>
          </p:cNvSpPr>
          <p:nvPr>
            <p:ph type="sldNum" sz="quarter" idx="12"/>
          </p:nvPr>
        </p:nvSpPr>
        <p:spPr>
          <a:xfrm>
            <a:off x="6553200" y="6245225"/>
            <a:ext cx="2133600" cy="476250"/>
          </a:xfrm>
        </p:spPr>
        <p:txBody>
          <a:bodyPr/>
          <a:lstStyle>
            <a:lvl1pPr>
              <a:defRPr/>
            </a:lvl1pPr>
          </a:lstStyle>
          <a:p>
            <a:fld id="{14CA20CB-1284-41C5-A8C2-90B67E70B546}" type="slidenum">
              <a:rPr lang="fr-FR"/>
              <a:pPr/>
              <a:t>‹N°›</a:t>
            </a:fld>
            <a:endParaRPr lang="fr-FR"/>
          </a:p>
        </p:txBody>
      </p:sp>
    </p:spTree>
    <p:extLst>
      <p:ext uri="{BB962C8B-B14F-4D97-AF65-F5344CB8AC3E}">
        <p14:creationId xmlns:p14="http://schemas.microsoft.com/office/powerpoint/2010/main" val="2771228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95794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856058" y="3073398"/>
            <a:ext cx="3658793"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29150" y="3073398"/>
            <a:ext cx="3656408" cy="2717801"/>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AA309A6D-C09C-4548-B29A-6CF363A7E532}" type="datetimeFigureOut">
              <a:rPr lang="fr-FR" smtClean="0"/>
              <a:t>17/03/2018</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1755239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t>17/03/2018</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04772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t>17/03/2018</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18973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fr-FR" smtClean="0"/>
              <a:t>Modifiez le style du titre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02318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fr-FR" smtClean="0"/>
              <a:t>Cliquez sur l'icône pour ajouter une image</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t>17/03/2018</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6922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0"/>
            <a:duotone>
              <a:schemeClr val="bg2">
                <a:shade val="88000"/>
                <a:hueMod val="106000"/>
                <a:satMod val="140000"/>
                <a:lumMod val="54000"/>
              </a:schemeClr>
              <a:schemeClr val="bg2">
                <a:tint val="98000"/>
                <a:hueMod val="90000"/>
                <a:satMod val="150000"/>
                <a:lumMod val="160000"/>
              </a:schemeClr>
            </a:duotone>
            <a:lum/>
          </a:blip>
          <a:srcRect/>
          <a:stretch>
            <a:fillRect/>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0">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309A6D-C09C-4548-B29A-6CF363A7E532}" type="datetimeFigureOut">
              <a:rPr lang="fr-FR" smtClean="0"/>
              <a:t>17/03/2018</a:t>
            </a:fld>
            <a:endParaRPr lang="fr-BE"/>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504866712"/>
      </p:ext>
    </p:extLst>
  </p:cSld>
  <p:clrMap bg1="dk1" tx1="lt1" bg2="dk2"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309A6D-C09C-4548-B29A-6CF363A7E532}" type="datetimeFigureOut">
              <a:rPr lang="fr-FR" smtClean="0"/>
              <a:t>17/03/2018</a:t>
            </a:fld>
            <a:endParaRPr lang="fr-BE"/>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BE"/>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119087383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 id="2147483920" r:id="rId12"/>
    <p:sldLayoutId id="2147483921" r:id="rId13"/>
    <p:sldLayoutId id="2147483922" r:id="rId14"/>
    <p:sldLayoutId id="2147483923" r:id="rId15"/>
    <p:sldLayoutId id="2147483924" r:id="rId16"/>
    <p:sldLayoutId id="2147483925" r:id="rId17"/>
    <p:sldLayoutId id="2147483926" r:id="rId18"/>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wmf"/><Relationship Id="rId1" Type="http://schemas.openxmlformats.org/officeDocument/2006/relationships/slideLayout" Target="../slideLayouts/slideLayout1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2.e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oleObject" Target="../embeddings/oleObject5.bin"/><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image" Target="../media/image19.emf"/><Relationship Id="rId11" Type="http://schemas.openxmlformats.org/officeDocument/2006/relationships/image" Target="../media/image24.wmf"/><Relationship Id="rId5" Type="http://schemas.openxmlformats.org/officeDocument/2006/relationships/oleObject" Target="../embeddings/oleObject2.bin"/><Relationship Id="rId15" Type="http://schemas.openxmlformats.org/officeDocument/2006/relationships/image" Target="../media/image23.emf"/><Relationship Id="rId10" Type="http://schemas.openxmlformats.org/officeDocument/2006/relationships/image" Target="../media/image21.wmf"/><Relationship Id="rId4" Type="http://schemas.openxmlformats.org/officeDocument/2006/relationships/image" Target="../media/image18.emf"/><Relationship Id="rId9" Type="http://schemas.openxmlformats.org/officeDocument/2006/relationships/oleObject" Target="../embeddings/oleObject4.bin"/><Relationship Id="rId14" Type="http://schemas.openxmlformats.org/officeDocument/2006/relationships/oleObject" Target="../embeddings/oleObject6.bin"/></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555776" y="5877272"/>
            <a:ext cx="4248473" cy="923330"/>
          </a:xfrm>
          <a:prstGeom prst="rect">
            <a:avLst/>
          </a:prstGeom>
          <a:ln/>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5400" b="1" i="1" dirty="0" err="1" smtClean="0">
                <a:ln/>
                <a:solidFill>
                  <a:srgbClr val="FF0000"/>
                </a:solidFill>
                <a:effectLst>
                  <a:outerShdw blurRad="38100" dist="38100" dir="2700000" algn="tl">
                    <a:srgbClr val="000000">
                      <a:alpha val="43137"/>
                    </a:srgbClr>
                  </a:outerShdw>
                </a:effectLst>
              </a:rPr>
              <a:t>Dr.Hafs</a:t>
            </a:r>
            <a:r>
              <a:rPr lang="fr-FR" sz="5400" b="1" i="1" dirty="0" smtClean="0">
                <a:ln/>
                <a:solidFill>
                  <a:srgbClr val="FF0000"/>
                </a:solidFill>
                <a:effectLst>
                  <a:outerShdw blurRad="38100" dist="38100" dir="2700000" algn="tl">
                    <a:srgbClr val="000000">
                      <a:alpha val="43137"/>
                    </a:srgbClr>
                  </a:outerShdw>
                </a:effectLst>
              </a:rPr>
              <a:t> T.</a:t>
            </a:r>
            <a:endParaRPr lang="fr-FR" sz="5400" b="1" i="1" dirty="0">
              <a:ln/>
              <a:solidFill>
                <a:srgbClr val="FF0000"/>
              </a:solidFill>
              <a:effectLst>
                <a:outerShdw blurRad="38100" dist="38100" dir="2700000" algn="tl">
                  <a:srgbClr val="000000">
                    <a:alpha val="43137"/>
                  </a:srgbClr>
                </a:outerShdw>
              </a:effectLst>
            </a:endParaRPr>
          </a:p>
        </p:txBody>
      </p:sp>
      <p:sp>
        <p:nvSpPr>
          <p:cNvPr id="6" name="Rectangle 5"/>
          <p:cNvSpPr/>
          <p:nvPr/>
        </p:nvSpPr>
        <p:spPr>
          <a:xfrm>
            <a:off x="0" y="15949"/>
            <a:ext cx="9144000" cy="2308324"/>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lIns="91440" tIns="45720" rIns="91440" bIns="45720">
            <a:spAutoFit/>
          </a:bodyPr>
          <a:lstStyle/>
          <a:p>
            <a:pPr algn="ctr"/>
            <a:r>
              <a:rPr lang="fr-FR" sz="4800" b="1" i="1" dirty="0" smtClean="0">
                <a:ln w="18000">
                  <a:solidFill>
                    <a:schemeClr val="accent4">
                      <a:lumMod val="75000"/>
                    </a:schemeClr>
                  </a:solidFill>
                  <a:prstDash val="solid"/>
                  <a:miter lim="800000"/>
                </a:ln>
                <a:solidFill>
                  <a:srgbClr val="7030A0"/>
                </a:solidFill>
                <a:effectLst>
                  <a:outerShdw blurRad="25500" dist="23000" dir="7020000" algn="tl">
                    <a:srgbClr val="000000">
                      <a:alpha val="50000"/>
                    </a:srgbClr>
                  </a:outerShdw>
                </a:effectLst>
                <a:latin typeface="Algerian" panose="04020705040A02060702" pitchFamily="82" charset="0"/>
                <a:ea typeface="Arial Unicode MS" panose="020B0604020202020204" pitchFamily="34" charset="-128"/>
                <a:cs typeface="Arial Unicode MS" panose="020B0604020202020204" pitchFamily="34" charset="-128"/>
              </a:rPr>
              <a:t>Chapitre II : Présentation </a:t>
            </a:r>
            <a:r>
              <a:rPr lang="fr-FR" sz="4800" b="1" i="1" dirty="0">
                <a:ln w="18000">
                  <a:solidFill>
                    <a:schemeClr val="accent4">
                      <a:lumMod val="75000"/>
                    </a:schemeClr>
                  </a:solidFill>
                  <a:prstDash val="solid"/>
                  <a:miter lim="800000"/>
                </a:ln>
                <a:solidFill>
                  <a:srgbClr val="7030A0"/>
                </a:solidFill>
                <a:effectLst>
                  <a:outerShdw blurRad="25500" dist="23000" dir="7020000" algn="tl">
                    <a:srgbClr val="000000">
                      <a:alpha val="50000"/>
                    </a:srgbClr>
                  </a:outerShdw>
                </a:effectLst>
                <a:latin typeface="Algerian" panose="04020705040A02060702" pitchFamily="82" charset="0"/>
                <a:ea typeface="Arial Unicode MS" panose="020B0604020202020204" pitchFamily="34" charset="-128"/>
                <a:cs typeface="Arial Unicode MS" panose="020B0604020202020204" pitchFamily="34" charset="-128"/>
              </a:rPr>
              <a:t>des technologies de réseaux d’opérateurs</a:t>
            </a:r>
          </a:p>
        </p:txBody>
      </p:sp>
      <p:pic>
        <p:nvPicPr>
          <p:cNvPr id="3" name="Image 2"/>
          <p:cNvPicPr>
            <a:picLocks noChangeAspect="1"/>
          </p:cNvPicPr>
          <p:nvPr/>
        </p:nvPicPr>
        <p:blipFill>
          <a:blip r:embed="rId2"/>
          <a:stretch>
            <a:fillRect/>
          </a:stretch>
        </p:blipFill>
        <p:spPr>
          <a:xfrm>
            <a:off x="0" y="2568129"/>
            <a:ext cx="9144000" cy="3093119"/>
          </a:xfrm>
          <a:prstGeom prst="rect">
            <a:avLst/>
          </a:prstGeom>
        </p:spPr>
      </p:pic>
    </p:spTree>
    <p:extLst>
      <p:ext uri="{BB962C8B-B14F-4D97-AF65-F5344CB8AC3E}">
        <p14:creationId xmlns:p14="http://schemas.microsoft.com/office/powerpoint/2010/main" val="1519712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1340768"/>
            <a:ext cx="8424936" cy="5184576"/>
          </a:xfrm>
        </p:spPr>
        <p:txBody>
          <a:bodyPr>
            <a:noAutofit/>
          </a:bodyPr>
          <a:lstStyle/>
          <a:p>
            <a:pPr algn="just"/>
            <a:r>
              <a:rPr lang="fr-FR" sz="2800" dirty="0">
                <a:solidFill>
                  <a:schemeClr val="bg1"/>
                </a:solidFill>
                <a:latin typeface="Times New Roman" panose="02020603050405020304" pitchFamily="18" charset="0"/>
                <a:cs typeface="Times New Roman" panose="02020603050405020304" pitchFamily="18" charset="0"/>
              </a:rPr>
              <a:t>Le but de l’opérateur est alors de partager son réseau par le plus grand nombre de clients possible, tout en séparant ces derniers</a:t>
            </a:r>
            <a:r>
              <a:rPr lang="fr-FR" sz="2800" dirty="0" smtClean="0">
                <a:solidFill>
                  <a:schemeClr val="bg1"/>
                </a:solidFill>
                <a:latin typeface="Times New Roman" panose="02020603050405020304" pitchFamily="18" charset="0"/>
                <a:cs typeface="Times New Roman" panose="02020603050405020304" pitchFamily="18" charset="0"/>
              </a:rPr>
              <a:t>.</a:t>
            </a:r>
          </a:p>
          <a:p>
            <a:pPr algn="just"/>
            <a:endParaRPr lang="fr-FR" sz="2800" dirty="0">
              <a:solidFill>
                <a:schemeClr val="bg1"/>
              </a:solidFill>
              <a:latin typeface="Times New Roman" panose="02020603050405020304" pitchFamily="18" charset="0"/>
              <a:cs typeface="Times New Roman" panose="02020603050405020304" pitchFamily="18" charset="0"/>
            </a:endParaRPr>
          </a:p>
          <a:p>
            <a:pPr algn="just"/>
            <a:r>
              <a:rPr lang="fr-FR" sz="2800" dirty="0" smtClean="0">
                <a:solidFill>
                  <a:schemeClr val="bg1"/>
                </a:solidFill>
                <a:latin typeface="Times New Roman" panose="02020603050405020304" pitchFamily="18" charset="0"/>
                <a:cs typeface="Times New Roman" panose="02020603050405020304" pitchFamily="18" charset="0"/>
              </a:rPr>
              <a:t> </a:t>
            </a:r>
            <a:r>
              <a:rPr lang="fr-FR" sz="2800" dirty="0">
                <a:solidFill>
                  <a:schemeClr val="bg1"/>
                </a:solidFill>
                <a:latin typeface="Times New Roman" panose="02020603050405020304" pitchFamily="18" charset="0"/>
                <a:cs typeface="Times New Roman" panose="02020603050405020304" pitchFamily="18" charset="0"/>
              </a:rPr>
              <a:t>Le partitionnement logique du réseau est réalisé grâce aux circuits virtuels, qui permettent de constituer autant de VPN (Virtual </a:t>
            </a:r>
            <a:r>
              <a:rPr lang="fr-FR" sz="2800" dirty="0" err="1">
                <a:solidFill>
                  <a:schemeClr val="bg1"/>
                </a:solidFill>
                <a:latin typeface="Times New Roman" panose="02020603050405020304" pitchFamily="18" charset="0"/>
                <a:cs typeface="Times New Roman" panose="02020603050405020304" pitchFamily="18" charset="0"/>
              </a:rPr>
              <a:t>Private</a:t>
            </a:r>
            <a:r>
              <a:rPr lang="fr-FR" sz="2800" dirty="0">
                <a:solidFill>
                  <a:schemeClr val="bg1"/>
                </a:solidFill>
                <a:latin typeface="Times New Roman" panose="02020603050405020304" pitchFamily="18" charset="0"/>
                <a:cs typeface="Times New Roman" panose="02020603050405020304" pitchFamily="18" charset="0"/>
              </a:rPr>
              <a:t> Network) qu’il y a de clients. Le VPN est donc la base de l’offre de service des opérateurs réseau. </a:t>
            </a:r>
          </a:p>
          <a:p>
            <a:pPr algn="just"/>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4" name="Titre 1"/>
          <p:cNvSpPr txBox="1">
            <a:spLocks/>
          </p:cNvSpPr>
          <p:nvPr/>
        </p:nvSpPr>
        <p:spPr>
          <a:xfrm>
            <a:off x="0" y="0"/>
            <a:ext cx="9144000" cy="95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u="sng" dirty="0" smtClean="0"/>
              <a:t/>
            </a:r>
            <a:br>
              <a:rPr lang="fr-FR" u="sng" dirty="0" smtClean="0"/>
            </a:br>
            <a:r>
              <a:rPr lang="fr-FR" sz="44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924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1032" y="5419"/>
            <a:ext cx="8712968" cy="115212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fr-FR" b="1" u="sng" dirty="0" smtClean="0">
                <a:effectLst>
                  <a:outerShdw blurRad="38100" dist="38100" dir="2700000" algn="tl">
                    <a:srgbClr val="000000">
                      <a:alpha val="43137"/>
                    </a:srgbClr>
                  </a:outerShdw>
                </a:effectLst>
              </a:rPr>
              <a:t/>
            </a:r>
            <a:br>
              <a:rPr lang="fr-FR" b="1" u="sng" dirty="0" smtClean="0">
                <a:effectLst>
                  <a:outerShdw blurRad="38100" dist="38100" dir="2700000" algn="tl">
                    <a:srgbClr val="000000">
                      <a:alpha val="43137"/>
                    </a:srgbClr>
                  </a:outerShdw>
                </a:effectLst>
              </a:rPr>
            </a:br>
            <a:r>
              <a:rPr lang="fr-FR" b="1" u="sng" dirty="0">
                <a:effectLst>
                  <a:outerShdw blurRad="38100" dist="38100" dir="2700000" algn="tl">
                    <a:srgbClr val="000000">
                      <a:alpha val="43137"/>
                    </a:srgbClr>
                  </a:outerShdw>
                </a:effectLst>
              </a:rPr>
              <a:t/>
            </a:r>
            <a:br>
              <a:rPr lang="fr-FR" b="1" u="sng" dirty="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L’accès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aux réseaux des opérateurs </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431032" y="1484783"/>
            <a:ext cx="8605464" cy="4896545"/>
          </a:xfrm>
        </p:spPr>
        <p:txBody>
          <a:bodyPr>
            <a:noAutofit/>
          </a:bodyPr>
          <a:lstStyle/>
          <a:p>
            <a:pPr algn="just"/>
            <a:r>
              <a:rPr lang="fr-FR" sz="2800" dirty="0">
                <a:solidFill>
                  <a:schemeClr val="bg1"/>
                </a:solidFill>
                <a:latin typeface="Times New Roman" panose="02020603050405020304" pitchFamily="18" charset="0"/>
                <a:cs typeface="Times New Roman" panose="02020603050405020304" pitchFamily="18" charset="0"/>
              </a:rPr>
              <a:t>Chaque client doit se raccorder au réseau de l’opérateur via des liaisons d’accès (filaires le plus souvent, ou hertziennes pour le téléphone mobile, par exemple) entre son site et les points d’accès appelés POP (Point Of </a:t>
            </a:r>
            <a:r>
              <a:rPr lang="fr-FR" sz="2800" dirty="0" err="1">
                <a:solidFill>
                  <a:schemeClr val="bg1"/>
                </a:solidFill>
                <a:latin typeface="Times New Roman" panose="02020603050405020304" pitchFamily="18" charset="0"/>
                <a:cs typeface="Times New Roman" panose="02020603050405020304" pitchFamily="18" charset="0"/>
              </a:rPr>
              <a:t>Presence</a:t>
            </a:r>
            <a:r>
              <a:rPr lang="fr-FR" sz="2800" dirty="0">
                <a:solidFill>
                  <a:schemeClr val="bg1"/>
                </a:solidFill>
                <a:latin typeface="Times New Roman" panose="02020603050405020304" pitchFamily="18" charset="0"/>
                <a:cs typeface="Times New Roman" panose="02020603050405020304" pitchFamily="18" charset="0"/>
              </a:rPr>
              <a:t>) de l’opérateur. </a:t>
            </a:r>
            <a:endParaRPr lang="fr-FR" sz="2800" dirty="0" smtClean="0">
              <a:solidFill>
                <a:schemeClr val="bg1"/>
              </a:solidFill>
              <a:latin typeface="Times New Roman" panose="02020603050405020304" pitchFamily="18" charset="0"/>
              <a:cs typeface="Times New Roman" panose="02020603050405020304" pitchFamily="18" charset="0"/>
            </a:endParaRPr>
          </a:p>
          <a:p>
            <a:pPr marL="0" indent="0" algn="just">
              <a:buNone/>
            </a:pPr>
            <a:endParaRPr lang="fr-FR" sz="2800" dirty="0" smtClean="0">
              <a:solidFill>
                <a:schemeClr val="bg1"/>
              </a:solidFill>
              <a:latin typeface="Times New Roman" panose="02020603050405020304" pitchFamily="18" charset="0"/>
              <a:cs typeface="Times New Roman" panose="02020603050405020304" pitchFamily="18" charset="0"/>
            </a:endParaRPr>
          </a:p>
          <a:p>
            <a:pPr algn="just"/>
            <a:r>
              <a:rPr lang="fr-FR" sz="2800" dirty="0" smtClean="0">
                <a:solidFill>
                  <a:schemeClr val="bg1"/>
                </a:solidFill>
                <a:latin typeface="Times New Roman" panose="02020603050405020304" pitchFamily="18" charset="0"/>
                <a:cs typeface="Times New Roman" panose="02020603050405020304" pitchFamily="18" charset="0"/>
              </a:rPr>
              <a:t>La </a:t>
            </a:r>
            <a:r>
              <a:rPr lang="fr-FR" sz="2800" dirty="0">
                <a:solidFill>
                  <a:schemeClr val="bg1"/>
                </a:solidFill>
                <a:latin typeface="Times New Roman" panose="02020603050405020304" pitchFamily="18" charset="0"/>
                <a:cs typeface="Times New Roman" panose="02020603050405020304" pitchFamily="18" charset="0"/>
              </a:rPr>
              <a:t>liaison d’accès est également appelée desserte locale ou, plus spécifiquement, boucle locale</a:t>
            </a:r>
            <a:r>
              <a:rPr lang="fr-FR" sz="2800" dirty="0" smtClean="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62923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5944" y="1592618"/>
            <a:ext cx="8662988" cy="4335942"/>
          </a:xfrm>
        </p:spPr>
        <p:txBody>
          <a:bodyPr>
            <a:normAutofit/>
          </a:bodyPr>
          <a:lstStyle/>
          <a:p>
            <a:pPr algn="just"/>
            <a:r>
              <a:rPr lang="fr-FR" dirty="0">
                <a:solidFill>
                  <a:schemeClr val="bg1"/>
                </a:solidFill>
                <a:latin typeface="Times New Roman" panose="02020603050405020304" pitchFamily="18" charset="0"/>
                <a:cs typeface="Times New Roman" panose="02020603050405020304" pitchFamily="18" charset="0"/>
              </a:rPr>
              <a:t>L’intérêt d’une telle solution est que le POP soit le plus près possible du site client afin que la liaison de raccordement, dont le prix dépend du débit et de la distance, coûte le moins cher </a:t>
            </a:r>
            <a:r>
              <a:rPr lang="fr-FR" dirty="0" smtClean="0">
                <a:solidFill>
                  <a:schemeClr val="bg1"/>
                </a:solidFill>
                <a:latin typeface="Times New Roman" panose="02020603050405020304" pitchFamily="18" charset="0"/>
                <a:cs typeface="Times New Roman" panose="02020603050405020304" pitchFamily="18" charset="0"/>
              </a:rPr>
              <a:t>possible</a:t>
            </a:r>
            <a:r>
              <a:rPr lang="fr-FR" dirty="0">
                <a:solidFill>
                  <a:schemeClr val="bg1"/>
                </a:solidFill>
                <a:latin typeface="Times New Roman" panose="02020603050405020304" pitchFamily="18" charset="0"/>
                <a:cs typeface="Times New Roman" panose="02020603050405020304" pitchFamily="18" charset="0"/>
              </a:rPr>
              <a:t/>
            </a:r>
            <a:br>
              <a:rPr lang="fr-FR" dirty="0">
                <a:solidFill>
                  <a:schemeClr val="bg1"/>
                </a:solidFill>
                <a:latin typeface="Times New Roman" panose="02020603050405020304" pitchFamily="18" charset="0"/>
                <a:cs typeface="Times New Roman" panose="02020603050405020304" pitchFamily="18" charset="0"/>
              </a:rPr>
            </a:br>
            <a:r>
              <a:rPr lang="fr-FR" dirty="0">
                <a:solidFill>
                  <a:schemeClr val="bg1"/>
                </a:solidFill>
                <a:latin typeface="Times New Roman" panose="02020603050405020304" pitchFamily="18" charset="0"/>
                <a:cs typeface="Times New Roman" panose="02020603050405020304" pitchFamily="18" charset="0"/>
              </a:rPr>
              <a:t>L’opérateur installe toujours un équipement d’extrémité, appelé CPE (Customer </a:t>
            </a:r>
            <a:r>
              <a:rPr lang="fr-FR" dirty="0" err="1">
                <a:solidFill>
                  <a:schemeClr val="bg1"/>
                </a:solidFill>
                <a:latin typeface="Times New Roman" panose="02020603050405020304" pitchFamily="18" charset="0"/>
                <a:cs typeface="Times New Roman" panose="02020603050405020304" pitchFamily="18" charset="0"/>
              </a:rPr>
              <a:t>Premises</a:t>
            </a:r>
            <a:r>
              <a:rPr lang="fr-FR" dirty="0">
                <a:solidFill>
                  <a:schemeClr val="bg1"/>
                </a:solidFill>
                <a:latin typeface="Times New Roman" panose="02020603050405020304" pitchFamily="18" charset="0"/>
                <a:cs typeface="Times New Roman" panose="02020603050405020304" pitchFamily="18" charset="0"/>
              </a:rPr>
              <a:t> Equipment), dans les locaux du client qui permet de gérer la liaison d’accès. Il s’agit, par exemple, d’un modem, d’un commutateur, etc., selon le niveau de service fourni. </a:t>
            </a:r>
            <a:br>
              <a:rPr lang="fr-FR" dirty="0">
                <a:solidFill>
                  <a:schemeClr val="bg1"/>
                </a:solidFill>
                <a:latin typeface="Times New Roman" panose="02020603050405020304" pitchFamily="18" charset="0"/>
                <a:cs typeface="Times New Roman" panose="02020603050405020304" pitchFamily="18" charset="0"/>
              </a:rPr>
            </a:br>
            <a:endParaRPr lang="fr-FR" dirty="0">
              <a:solidFill>
                <a:schemeClr val="bg1"/>
              </a:solidFill>
              <a:latin typeface="Times New Roman" panose="02020603050405020304" pitchFamily="18" charset="0"/>
              <a:cs typeface="Times New Roman" panose="02020603050405020304" pitchFamily="18" charset="0"/>
            </a:endParaRPr>
          </a:p>
        </p:txBody>
      </p:sp>
      <p:sp>
        <p:nvSpPr>
          <p:cNvPr id="4" name="Titre 1"/>
          <p:cNvSpPr>
            <a:spLocks noGrp="1"/>
          </p:cNvSpPr>
          <p:nvPr>
            <p:ph type="title"/>
          </p:nvPr>
        </p:nvSpPr>
        <p:spPr>
          <a:xfrm>
            <a:off x="431032" y="5419"/>
            <a:ext cx="8712968" cy="1152128"/>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fr-FR" b="1" u="sng" dirty="0" smtClean="0">
                <a:effectLst>
                  <a:outerShdw blurRad="38100" dist="38100" dir="2700000" algn="tl">
                    <a:srgbClr val="000000">
                      <a:alpha val="43137"/>
                    </a:srgbClr>
                  </a:outerShdw>
                </a:effectLst>
              </a:rPr>
              <a:t/>
            </a:r>
            <a:br>
              <a:rPr lang="fr-FR" b="1" u="sng" dirty="0" smtClean="0">
                <a:effectLst>
                  <a:outerShdw blurRad="38100" dist="38100" dir="2700000" algn="tl">
                    <a:srgbClr val="000000">
                      <a:alpha val="43137"/>
                    </a:srgbClr>
                  </a:outerShdw>
                </a:effectLst>
              </a:rPr>
            </a:br>
            <a:r>
              <a:rPr lang="fr-FR" b="1" u="sng" dirty="0">
                <a:effectLst>
                  <a:outerShdw blurRad="38100" dist="38100" dir="2700000" algn="tl">
                    <a:srgbClr val="000000">
                      <a:alpha val="43137"/>
                    </a:srgbClr>
                  </a:outerShdw>
                </a:effectLst>
              </a:rPr>
              <a:t/>
            </a:r>
            <a:br>
              <a:rPr lang="fr-FR" b="1" u="sng" dirty="0">
                <a:effectLst>
                  <a:outerShdw blurRad="38100" dist="38100" dir="2700000" algn="tl">
                    <a:srgbClr val="000000">
                      <a:alpha val="43137"/>
                    </a:srgbClr>
                  </a:outerShdw>
                </a:effectLst>
              </a:rPr>
            </a:br>
            <a:r>
              <a:rPr 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L’accès </a:t>
            </a: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aux réseaux des opérateurs </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2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0869"/>
            <a:ext cx="9143999" cy="1478570"/>
          </a:xfrm>
        </p:spPr>
        <p:style>
          <a:lnRef idx="1">
            <a:schemeClr val="accent3"/>
          </a:lnRef>
          <a:fillRef idx="3">
            <a:schemeClr val="accent3"/>
          </a:fillRef>
          <a:effectRef idx="2">
            <a:schemeClr val="accent3"/>
          </a:effectRef>
          <a:fontRef idx="minor">
            <a:schemeClr val="lt1"/>
          </a:fontRef>
        </p:style>
        <p:txBody>
          <a:bodyPr/>
          <a:lstStyle/>
          <a:p>
            <a:pPr algn="ctr"/>
            <a:r>
              <a:rPr lang="fr-FR" b="1" dirty="0">
                <a:latin typeface="Times New Roman" panose="02020603050405020304" pitchFamily="18" charset="0"/>
                <a:cs typeface="Times New Roman" panose="02020603050405020304" pitchFamily="18" charset="0"/>
              </a:rPr>
              <a:t>Les services proposés par les opérateurs </a:t>
            </a:r>
          </a:p>
        </p:txBody>
      </p:sp>
      <p:sp>
        <p:nvSpPr>
          <p:cNvPr id="3" name="Espace réservé du contenu 2"/>
          <p:cNvSpPr>
            <a:spLocks noGrp="1"/>
          </p:cNvSpPr>
          <p:nvPr>
            <p:ph idx="1"/>
          </p:nvPr>
        </p:nvSpPr>
        <p:spPr>
          <a:xfrm>
            <a:off x="395536" y="1628800"/>
            <a:ext cx="8640960" cy="4824536"/>
          </a:xfrm>
        </p:spPr>
        <p:txBody>
          <a:bodyPr>
            <a:normAutofit/>
          </a:bodyPr>
          <a:lstStyle/>
          <a:p>
            <a:pPr algn="just"/>
            <a:r>
              <a:rPr lang="fr-FR" sz="2800" dirty="0">
                <a:solidFill>
                  <a:schemeClr val="bg1"/>
                </a:solidFill>
                <a:latin typeface="Times New Roman" panose="02020603050405020304" pitchFamily="18" charset="0"/>
                <a:cs typeface="Times New Roman" panose="02020603050405020304" pitchFamily="18" charset="0"/>
              </a:rPr>
              <a:t>L’opérateur propose à ses clients d’utiliser son réseau en leur revendant de la bande passante ainsi que différents niveaux de service d’exploitation. </a:t>
            </a:r>
            <a:endParaRPr lang="fr-FR" sz="2800" dirty="0" smtClean="0">
              <a:solidFill>
                <a:schemeClr val="bg1"/>
              </a:solidFill>
              <a:latin typeface="Times New Roman" panose="02020603050405020304" pitchFamily="18" charset="0"/>
              <a:cs typeface="Times New Roman" panose="02020603050405020304" pitchFamily="18" charset="0"/>
            </a:endParaRPr>
          </a:p>
          <a:p>
            <a:pPr algn="just"/>
            <a:endParaRPr lang="fr-FR" sz="2800" dirty="0" smtClean="0">
              <a:solidFill>
                <a:schemeClr val="bg1"/>
              </a:solidFill>
              <a:latin typeface="Times New Roman" panose="02020603050405020304" pitchFamily="18" charset="0"/>
              <a:cs typeface="Times New Roman" panose="02020603050405020304" pitchFamily="18" charset="0"/>
            </a:endParaRPr>
          </a:p>
          <a:p>
            <a:pPr algn="just"/>
            <a:r>
              <a:rPr lang="fr-FR" sz="2800" dirty="0" smtClean="0">
                <a:solidFill>
                  <a:schemeClr val="bg1"/>
                </a:solidFill>
                <a:latin typeface="Times New Roman" panose="02020603050405020304" pitchFamily="18" charset="0"/>
                <a:cs typeface="Times New Roman" panose="02020603050405020304" pitchFamily="18" charset="0"/>
              </a:rPr>
              <a:t>À </a:t>
            </a:r>
            <a:r>
              <a:rPr lang="fr-FR" sz="2800" dirty="0">
                <a:solidFill>
                  <a:schemeClr val="bg1"/>
                </a:solidFill>
                <a:latin typeface="Times New Roman" panose="02020603050405020304" pitchFamily="18" charset="0"/>
                <a:cs typeface="Times New Roman" panose="02020603050405020304" pitchFamily="18" charset="0"/>
              </a:rPr>
              <a:t>la diversité des technologies s’ajoute le maquis des services proposés, l’habillage commercial en quelque sorte. Bien qu’il en existe de nombreuses variantes, on trouve principalement trois types de service. </a:t>
            </a:r>
          </a:p>
          <a:p>
            <a:pPr algn="just"/>
            <a:endParaRPr lang="fr-F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182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187624" y="13033"/>
            <a:ext cx="7704667" cy="667543"/>
          </a:xfrm>
        </p:spPr>
        <p:style>
          <a:lnRef idx="1">
            <a:schemeClr val="accent1"/>
          </a:lnRef>
          <a:fillRef idx="3">
            <a:schemeClr val="accent1"/>
          </a:fillRef>
          <a:effectRef idx="2">
            <a:schemeClr val="accent1"/>
          </a:effectRef>
          <a:fontRef idx="minor">
            <a:schemeClr val="lt1"/>
          </a:fontRef>
        </p:style>
        <p:txBody>
          <a:bodyPr>
            <a:normAutofit/>
          </a:bodyPr>
          <a:lstStyle/>
          <a:p>
            <a:pPr eaLnBrk="1" hangingPunct="1">
              <a:defRPr/>
            </a:pPr>
            <a:r>
              <a:rPr lang="fr-FR" altLang="fr-FR"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réseaux de transport - Introduction</a:t>
            </a:r>
          </a:p>
        </p:txBody>
      </p:sp>
      <p:sp>
        <p:nvSpPr>
          <p:cNvPr id="39940" name="Rectangle 3"/>
          <p:cNvSpPr>
            <a:spLocks noGrp="1" noChangeArrowheads="1"/>
          </p:cNvSpPr>
          <p:nvPr>
            <p:ph idx="1"/>
          </p:nvPr>
        </p:nvSpPr>
        <p:spPr>
          <a:xfrm>
            <a:off x="982133" y="1052736"/>
            <a:ext cx="7704667" cy="4947080"/>
          </a:xfrm>
        </p:spPr>
        <p:txBody>
          <a:bodyPr>
            <a:normAutofit/>
          </a:bodyPr>
          <a:lstStyle/>
          <a:p>
            <a:pPr eaLnBrk="1" hangingPunct="1"/>
            <a:r>
              <a:rPr lang="fr-FR" altLang="fr-FR" dirty="0" smtClean="0">
                <a:latin typeface="Times New Roman" panose="02020603050405020304" pitchFamily="18" charset="0"/>
                <a:cs typeface="Times New Roman" panose="02020603050405020304" pitchFamily="18" charset="0"/>
              </a:rPr>
              <a:t>Autrement appelé réseaux d’infrastructure</a:t>
            </a:r>
          </a:p>
          <a:p>
            <a:pPr eaLnBrk="1" hangingPunct="1"/>
            <a:endParaRPr lang="fr-FR" altLang="fr-FR" dirty="0" smtClean="0">
              <a:latin typeface="Times New Roman" panose="02020603050405020304" pitchFamily="18" charset="0"/>
              <a:cs typeface="Times New Roman" panose="02020603050405020304" pitchFamily="18" charset="0"/>
            </a:endParaRPr>
          </a:p>
          <a:p>
            <a:pPr eaLnBrk="1" hangingPunct="1"/>
            <a:r>
              <a:rPr lang="fr-FR" altLang="fr-FR" dirty="0" smtClean="0">
                <a:latin typeface="Times New Roman" panose="02020603050405020304" pitchFamily="18" charset="0"/>
                <a:cs typeface="Times New Roman" panose="02020603050405020304" pitchFamily="18" charset="0"/>
              </a:rPr>
              <a:t>Support physique : Fibre Optique</a:t>
            </a:r>
          </a:p>
          <a:p>
            <a:pPr eaLnBrk="1" hangingPunct="1"/>
            <a:endParaRPr lang="fr-FR" altLang="fr-FR" dirty="0" smtClean="0">
              <a:latin typeface="Times New Roman" panose="02020603050405020304" pitchFamily="18" charset="0"/>
              <a:cs typeface="Times New Roman" panose="02020603050405020304" pitchFamily="18" charset="0"/>
            </a:endParaRPr>
          </a:p>
          <a:p>
            <a:pPr eaLnBrk="1" hangingPunct="1"/>
            <a:r>
              <a:rPr lang="fr-FR" altLang="fr-FR" dirty="0" smtClean="0">
                <a:latin typeface="Times New Roman" panose="02020603050405020304" pitchFamily="18" charset="0"/>
                <a:cs typeface="Times New Roman" panose="02020603050405020304" pitchFamily="18" charset="0"/>
              </a:rPr>
              <a:t>2 technologies dominantes</a:t>
            </a:r>
          </a:p>
          <a:p>
            <a:pPr lvl="1" eaLnBrk="1" hangingPunct="1"/>
            <a:r>
              <a:rPr lang="fr-FR" altLang="fr-FR" dirty="0" smtClean="0">
                <a:latin typeface="Times New Roman" panose="02020603050405020304" pitchFamily="18" charset="0"/>
                <a:cs typeface="Times New Roman" panose="02020603050405020304" pitchFamily="18" charset="0"/>
              </a:rPr>
              <a:t>WDM / CWDM / DWDN</a:t>
            </a:r>
          </a:p>
          <a:p>
            <a:pPr lvl="1" eaLnBrk="1" hangingPunct="1"/>
            <a:r>
              <a:rPr lang="fr-FR" altLang="fr-FR" dirty="0" smtClean="0">
                <a:latin typeface="Times New Roman" panose="02020603050405020304" pitchFamily="18" charset="0"/>
                <a:cs typeface="Times New Roman" panose="02020603050405020304" pitchFamily="18" charset="0"/>
              </a:rPr>
              <a:t>SDH</a:t>
            </a:r>
          </a:p>
          <a:p>
            <a:pPr eaLnBrk="1" hangingPunct="1"/>
            <a:endParaRPr lang="fr-FR" altLang="fr-FR" dirty="0" smtClean="0">
              <a:latin typeface="Times New Roman" panose="02020603050405020304" pitchFamily="18" charset="0"/>
              <a:cs typeface="Times New Roman" panose="02020603050405020304" pitchFamily="18" charset="0"/>
            </a:endParaRPr>
          </a:p>
          <a:p>
            <a:pPr eaLnBrk="1" hangingPunct="1"/>
            <a:r>
              <a:rPr lang="fr-FR" altLang="fr-FR" dirty="0" smtClean="0">
                <a:latin typeface="Times New Roman" panose="02020603050405020304" pitchFamily="18" charset="0"/>
                <a:cs typeface="Times New Roman" panose="02020603050405020304" pitchFamily="18" charset="0"/>
              </a:rPr>
              <a:t>Débit : &gt; 155M</a:t>
            </a:r>
          </a:p>
          <a:p>
            <a:pPr lvl="1" eaLnBrk="1" hangingPunct="1"/>
            <a:endParaRPr lang="fr-FR" altLang="fr-FR" dirty="0" smtClean="0">
              <a:latin typeface="Times New Roman" panose="02020603050405020304" pitchFamily="18" charset="0"/>
              <a:cs typeface="Times New Roman" panose="02020603050405020304" pitchFamily="18" charset="0"/>
            </a:endParaRPr>
          </a:p>
          <a:p>
            <a:pPr eaLnBrk="1" hangingPunct="1"/>
            <a:endParaRPr lang="fr-FR" altLang="fr-FR"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9046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61628" y="0"/>
            <a:ext cx="7982372" cy="1124744"/>
          </a:xfrm>
        </p:spPr>
        <p:style>
          <a:lnRef idx="0">
            <a:schemeClr val="accent5"/>
          </a:lnRef>
          <a:fillRef idx="3">
            <a:schemeClr val="accent5"/>
          </a:fillRef>
          <a:effectRef idx="3">
            <a:schemeClr val="accent5"/>
          </a:effectRef>
          <a:fontRef idx="minor">
            <a:schemeClr val="lt1"/>
          </a:fontRef>
        </p:style>
        <p:txBody>
          <a:bodyPr>
            <a:noAutofit/>
          </a:bodyPr>
          <a:lstStyle/>
          <a:p>
            <a:pPr eaLnBrk="1" hangingPunct="1">
              <a:defRPr/>
            </a:pPr>
            <a:r>
              <a:rPr lang="fr-FR" altLang="fr-FR" sz="3600" dirty="0" smtClean="0">
                <a:solidFill>
                  <a:schemeClr val="tx1"/>
                </a:solidFill>
              </a:rPr>
              <a:t>Réseau de transport</a:t>
            </a:r>
            <a:br>
              <a:rPr lang="fr-FR" altLang="fr-FR" sz="3600" dirty="0" smtClean="0">
                <a:solidFill>
                  <a:schemeClr val="tx1"/>
                </a:solidFill>
              </a:rPr>
            </a:br>
            <a:r>
              <a:rPr lang="fr-FR" altLang="fr-FR" sz="3600" dirty="0" smtClean="0">
                <a:solidFill>
                  <a:schemeClr val="tx1"/>
                </a:solidFill>
              </a:rPr>
              <a:t>Rappel sur la fibre optique</a:t>
            </a:r>
          </a:p>
        </p:txBody>
      </p:sp>
      <p:sp>
        <p:nvSpPr>
          <p:cNvPr id="40964" name="Rectangle 3"/>
          <p:cNvSpPr>
            <a:spLocks noGrp="1" noChangeArrowheads="1"/>
          </p:cNvSpPr>
          <p:nvPr>
            <p:ph idx="1"/>
          </p:nvPr>
        </p:nvSpPr>
        <p:spPr>
          <a:xfrm>
            <a:off x="1115616" y="1704542"/>
            <a:ext cx="7777526" cy="4126020"/>
          </a:xfrm>
        </p:spPr>
        <p:txBody>
          <a:bodyPr>
            <a:noAutofit/>
          </a:bodyPr>
          <a:lstStyle/>
          <a:p>
            <a:pPr eaLnBrk="1" hangingPunct="1"/>
            <a:r>
              <a:rPr lang="fr-FR" altLang="fr-FR" sz="2800" dirty="0" smtClean="0">
                <a:latin typeface="Times New Roman" panose="02020603050405020304" pitchFamily="18" charset="0"/>
                <a:cs typeface="Times New Roman" panose="02020603050405020304" pitchFamily="18" charset="0"/>
              </a:rPr>
              <a:t>3 types de fibres :</a:t>
            </a:r>
          </a:p>
          <a:p>
            <a:pPr lvl="1" eaLnBrk="1" hangingPunct="1"/>
            <a:r>
              <a:rPr lang="fr-FR" altLang="fr-FR" sz="2400" b="1" dirty="0" smtClean="0">
                <a:latin typeface="Times New Roman" panose="02020603050405020304" pitchFamily="18" charset="0"/>
                <a:cs typeface="Times New Roman" panose="02020603050405020304" pitchFamily="18" charset="0"/>
              </a:rPr>
              <a:t>multimodes à saut d'indice (~100MHz sur 1km)</a:t>
            </a:r>
          </a:p>
          <a:p>
            <a:pPr lvl="1" eaLnBrk="1" hangingPunct="1"/>
            <a:r>
              <a:rPr lang="fr-FR" altLang="fr-FR" sz="2400" b="1" dirty="0" smtClean="0">
                <a:latin typeface="Times New Roman" panose="02020603050405020304" pitchFamily="18" charset="0"/>
                <a:cs typeface="Times New Roman" panose="02020603050405020304" pitchFamily="18" charset="0"/>
              </a:rPr>
              <a:t>multimodes à gradient d'indice (~1GHz sur 1km)</a:t>
            </a:r>
          </a:p>
          <a:p>
            <a:pPr lvl="1" eaLnBrk="1" hangingPunct="1"/>
            <a:r>
              <a:rPr lang="fr-FR" altLang="fr-FR" sz="2400" b="1" dirty="0" smtClean="0">
                <a:latin typeface="Times New Roman" panose="02020603050405020304" pitchFamily="18" charset="0"/>
                <a:cs typeface="Times New Roman" panose="02020603050405020304" pitchFamily="18" charset="0"/>
              </a:rPr>
              <a:t>monomode (100GHz à 25THz sur 1 km)</a:t>
            </a:r>
          </a:p>
          <a:p>
            <a:pPr eaLnBrk="1" hangingPunct="1"/>
            <a:endParaRPr lang="fr-FR" altLang="fr-FR" sz="2800" dirty="0" smtClean="0">
              <a:latin typeface="Times New Roman" panose="02020603050405020304" pitchFamily="18" charset="0"/>
              <a:cs typeface="Times New Roman" panose="02020603050405020304" pitchFamily="18" charset="0"/>
            </a:endParaRPr>
          </a:p>
          <a:p>
            <a:pPr eaLnBrk="1" hangingPunct="1"/>
            <a:r>
              <a:rPr lang="fr-FR" altLang="fr-FR" sz="2800" dirty="0" smtClean="0">
                <a:latin typeface="Times New Roman" panose="02020603050405020304" pitchFamily="18" charset="0"/>
                <a:cs typeface="Times New Roman" panose="02020603050405020304" pitchFamily="18" charset="0"/>
              </a:rPr>
              <a:t>Indifférence aux perturbations électromagnétiques</a:t>
            </a:r>
          </a:p>
          <a:p>
            <a:pPr marL="0" indent="0" eaLnBrk="1" hangingPunct="1">
              <a:buNone/>
            </a:pPr>
            <a:endParaRPr lang="fr-FR" altLang="fr-FR" sz="2800" dirty="0" smtClean="0">
              <a:latin typeface="Times New Roman" panose="02020603050405020304" pitchFamily="18" charset="0"/>
              <a:cs typeface="Times New Roman" panose="02020603050405020304" pitchFamily="18" charset="0"/>
            </a:endParaRPr>
          </a:p>
        </p:txBody>
      </p:sp>
      <p:sp>
        <p:nvSpPr>
          <p:cNvPr id="40965" name="AutoShape 4"/>
          <p:cNvSpPr>
            <a:spLocks noChangeArrowheads="1"/>
          </p:cNvSpPr>
          <p:nvPr/>
        </p:nvSpPr>
        <p:spPr bwMode="auto">
          <a:xfrm>
            <a:off x="765957" y="1916832"/>
            <a:ext cx="433387" cy="287337"/>
          </a:xfrm>
          <a:prstGeom prst="rightArrow">
            <a:avLst>
              <a:gd name="adj1" fmla="val 50000"/>
              <a:gd name="adj2" fmla="val 37707"/>
            </a:avLst>
          </a:prstGeom>
          <a:solidFill>
            <a:srgbClr val="003399"/>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1600" b="1">
                <a:solidFill>
                  <a:schemeClr val="tx1"/>
                </a:solidFill>
                <a:latin typeface="Arial" panose="020B0604020202020204" pitchFamily="34" charset="0"/>
              </a:defRPr>
            </a:lvl1pPr>
            <a:lvl2pPr marL="742950" indent="-285750" algn="ctr">
              <a:defRPr sz="1600" b="1">
                <a:solidFill>
                  <a:schemeClr val="tx1"/>
                </a:solidFill>
                <a:latin typeface="Arial" panose="020B0604020202020204" pitchFamily="34" charset="0"/>
              </a:defRPr>
            </a:lvl2pPr>
            <a:lvl3pPr marL="1143000" indent="-228600" algn="ctr">
              <a:defRPr sz="1600" b="1">
                <a:solidFill>
                  <a:schemeClr val="tx1"/>
                </a:solidFill>
                <a:latin typeface="Arial" panose="020B0604020202020204" pitchFamily="34" charset="0"/>
              </a:defRPr>
            </a:lvl3pPr>
            <a:lvl4pPr marL="1600200" indent="-228600" algn="ctr">
              <a:defRPr sz="1600" b="1">
                <a:solidFill>
                  <a:schemeClr val="tx1"/>
                </a:solidFill>
                <a:latin typeface="Arial" panose="020B0604020202020204" pitchFamily="34" charset="0"/>
              </a:defRPr>
            </a:lvl4pPr>
            <a:lvl5pPr marL="2057400" indent="-228600" algn="ctr">
              <a:defRPr sz="16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16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16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16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1600" b="1">
                <a:solidFill>
                  <a:schemeClr val="tx1"/>
                </a:solidFill>
                <a:latin typeface="Arial" panose="020B0604020202020204" pitchFamily="34" charset="0"/>
              </a:defRPr>
            </a:lvl9pPr>
          </a:lstStyle>
          <a:p>
            <a:endParaRPr lang="fr-FR" altLang="fr-FR">
              <a:solidFill>
                <a:prstClr val="black"/>
              </a:solidFill>
            </a:endParaRPr>
          </a:p>
        </p:txBody>
      </p:sp>
    </p:spTree>
    <p:extLst>
      <p:ext uri="{BB962C8B-B14F-4D97-AF65-F5344CB8AC3E}">
        <p14:creationId xmlns:p14="http://schemas.microsoft.com/office/powerpoint/2010/main" val="495498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DVVDM_R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788" y="2060575"/>
            <a:ext cx="180022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2" name="Rectangle 2"/>
          <p:cNvSpPr>
            <a:spLocks noGrp="1" noChangeArrowheads="1"/>
          </p:cNvSpPr>
          <p:nvPr>
            <p:ph type="title"/>
          </p:nvPr>
        </p:nvSpPr>
        <p:spPr>
          <a:xfrm>
            <a:off x="450780" y="15690"/>
            <a:ext cx="7951353" cy="657878"/>
          </a:xfrm>
        </p:spPr>
        <p:style>
          <a:lnRef idx="3">
            <a:schemeClr val="lt1"/>
          </a:lnRef>
          <a:fillRef idx="1">
            <a:schemeClr val="accent4"/>
          </a:fillRef>
          <a:effectRef idx="1">
            <a:schemeClr val="accent4"/>
          </a:effectRef>
          <a:fontRef idx="minor">
            <a:schemeClr val="lt1"/>
          </a:fontRef>
        </p:style>
        <p:txBody>
          <a:bodyPr>
            <a:normAutofit/>
          </a:bodyPr>
          <a:lstStyle/>
          <a:p>
            <a:pPr eaLnBrk="1" hangingPunct="1">
              <a:defRPr/>
            </a:pPr>
            <a:r>
              <a:rPr lang="fr-FR" altLang="fr-FR" sz="3600" dirty="0" smtClean="0"/>
              <a:t>Les réseaux de transport - WDM</a:t>
            </a:r>
          </a:p>
        </p:txBody>
      </p:sp>
      <p:sp>
        <p:nvSpPr>
          <p:cNvPr id="41989" name="Rectangle 3"/>
          <p:cNvSpPr>
            <a:spLocks noGrp="1" noChangeArrowheads="1"/>
          </p:cNvSpPr>
          <p:nvPr>
            <p:ph idx="1"/>
          </p:nvPr>
        </p:nvSpPr>
        <p:spPr/>
        <p:txBody>
          <a:bodyPr/>
          <a:lstStyle/>
          <a:p>
            <a:pPr lvl="1" eaLnBrk="1" hangingPunct="1"/>
            <a:endParaRPr lang="fr-FR" altLang="fr-FR" smtClean="0"/>
          </a:p>
          <a:p>
            <a:pPr eaLnBrk="1" hangingPunct="1"/>
            <a:endParaRPr lang="fr-FR" altLang="fr-FR" smtClean="0"/>
          </a:p>
        </p:txBody>
      </p:sp>
      <p:sp>
        <p:nvSpPr>
          <p:cNvPr id="41990" name="Rectangle 4"/>
          <p:cNvSpPr>
            <a:spLocks noChangeArrowheads="1"/>
          </p:cNvSpPr>
          <p:nvPr/>
        </p:nvSpPr>
        <p:spPr bwMode="auto">
          <a:xfrm>
            <a:off x="466725" y="1557338"/>
            <a:ext cx="8662988"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80000"/>
              <a:buFont typeface="Wingdings" panose="05000000000000000000" pitchFamily="2" charset="2"/>
              <a:buChar char="q"/>
              <a:defRPr sz="2800" b="1">
                <a:solidFill>
                  <a:srgbClr val="000066"/>
                </a:solidFill>
                <a:latin typeface="Arial" panose="020B0604020202020204" pitchFamily="34" charset="0"/>
              </a:defRPr>
            </a:lvl1pPr>
            <a:lvl2pPr marL="742950" indent="-285750">
              <a:spcBef>
                <a:spcPct val="20000"/>
              </a:spcBef>
              <a:buSzPct val="80000"/>
              <a:buBlip>
                <a:blip r:embed="rId3"/>
              </a:buBlip>
              <a:defRPr sz="2400">
                <a:solidFill>
                  <a:srgbClr val="0099FF"/>
                </a:solidFill>
                <a:latin typeface="Arial" panose="020B0604020202020204" pitchFamily="34" charset="0"/>
              </a:defRPr>
            </a:lvl2pPr>
            <a:lvl3pPr marL="1143000" indent="-228600">
              <a:spcBef>
                <a:spcPct val="20000"/>
              </a:spcBef>
              <a:buSzPct val="80000"/>
              <a:buBlip>
                <a:blip r:embed="rId4"/>
              </a:buBlip>
              <a:defRPr sz="2000">
                <a:solidFill>
                  <a:schemeClr val="accent2"/>
                </a:solidFill>
                <a:latin typeface="Arial" panose="020B0604020202020204" pitchFamily="34" charset="0"/>
              </a:defRPr>
            </a:lvl3pPr>
            <a:lvl4pPr marL="1600200" indent="-228600">
              <a:spcBef>
                <a:spcPct val="20000"/>
              </a:spcBef>
              <a:buSzPct val="80000"/>
              <a:buBlip>
                <a:blip r:embed="rId5"/>
              </a:buBlip>
              <a:defRPr>
                <a:solidFill>
                  <a:schemeClr val="tx1"/>
                </a:solidFill>
                <a:latin typeface="Arial" panose="020B0604020202020204" pitchFamily="34" charset="0"/>
              </a:defRPr>
            </a:lvl4pPr>
            <a:lvl5pPr marL="2057400" indent="-228600">
              <a:spcBef>
                <a:spcPct val="20000"/>
              </a:spcBef>
              <a:buSzPct val="80000"/>
              <a:buBlip>
                <a:blip r:embed="rId6"/>
              </a:buBlip>
              <a:defRPr sz="1600">
                <a:solidFill>
                  <a:schemeClr val="tx1"/>
                </a:solidFill>
                <a:latin typeface="Arial" panose="020B0604020202020204" pitchFamily="34" charset="0"/>
              </a:defRPr>
            </a:lvl5pPr>
            <a:lvl6pPr marL="2514600" indent="-228600" eaLnBrk="0" fontAlgn="base" hangingPunct="0">
              <a:spcBef>
                <a:spcPct val="20000"/>
              </a:spcBef>
              <a:spcAft>
                <a:spcPct val="0"/>
              </a:spcAft>
              <a:buSzPct val="80000"/>
              <a:buBlip>
                <a:blip r:embed="rId6"/>
              </a:buBlip>
              <a:defRPr sz="1600">
                <a:solidFill>
                  <a:schemeClr val="tx1"/>
                </a:solidFill>
                <a:latin typeface="Arial" panose="020B0604020202020204" pitchFamily="34" charset="0"/>
              </a:defRPr>
            </a:lvl6pPr>
            <a:lvl7pPr marL="2971800" indent="-228600" eaLnBrk="0" fontAlgn="base" hangingPunct="0">
              <a:spcBef>
                <a:spcPct val="20000"/>
              </a:spcBef>
              <a:spcAft>
                <a:spcPct val="0"/>
              </a:spcAft>
              <a:buSzPct val="80000"/>
              <a:buBlip>
                <a:blip r:embed="rId6"/>
              </a:buBlip>
              <a:defRPr sz="1600">
                <a:solidFill>
                  <a:schemeClr val="tx1"/>
                </a:solidFill>
                <a:latin typeface="Arial" panose="020B0604020202020204" pitchFamily="34" charset="0"/>
              </a:defRPr>
            </a:lvl7pPr>
            <a:lvl8pPr marL="3429000" indent="-228600" eaLnBrk="0" fontAlgn="base" hangingPunct="0">
              <a:spcBef>
                <a:spcPct val="20000"/>
              </a:spcBef>
              <a:spcAft>
                <a:spcPct val="0"/>
              </a:spcAft>
              <a:buSzPct val="80000"/>
              <a:buBlip>
                <a:blip r:embed="rId6"/>
              </a:buBlip>
              <a:defRPr sz="1600">
                <a:solidFill>
                  <a:schemeClr val="tx1"/>
                </a:solidFill>
                <a:latin typeface="Arial" panose="020B0604020202020204" pitchFamily="34" charset="0"/>
              </a:defRPr>
            </a:lvl8pPr>
            <a:lvl9pPr marL="3886200" indent="-228600" eaLnBrk="0" fontAlgn="base" hangingPunct="0">
              <a:spcBef>
                <a:spcPct val="20000"/>
              </a:spcBef>
              <a:spcAft>
                <a:spcPct val="0"/>
              </a:spcAft>
              <a:buSzPct val="80000"/>
              <a:buBlip>
                <a:blip r:embed="rId6"/>
              </a:buBlip>
              <a:defRPr sz="1600">
                <a:solidFill>
                  <a:schemeClr val="tx1"/>
                </a:solidFill>
                <a:latin typeface="Arial" panose="020B0604020202020204" pitchFamily="34" charset="0"/>
              </a:defRPr>
            </a:lvl9pPr>
          </a:lstStyle>
          <a:p>
            <a:r>
              <a:rPr lang="fr-FR" altLang="fr-FR" dirty="0"/>
              <a:t>WDM : </a:t>
            </a:r>
            <a:r>
              <a:rPr lang="fr-FR" altLang="fr-FR" dirty="0" err="1"/>
              <a:t>Wavelength</a:t>
            </a:r>
            <a:r>
              <a:rPr lang="fr-FR" altLang="fr-FR" dirty="0"/>
              <a:t>-Division </a:t>
            </a:r>
            <a:r>
              <a:rPr lang="fr-FR" altLang="fr-FR" dirty="0" err="1"/>
              <a:t>Multiplexing</a:t>
            </a:r>
            <a:endParaRPr lang="fr-FR" altLang="fr-FR" dirty="0"/>
          </a:p>
          <a:p>
            <a:pPr lvl="1"/>
            <a:r>
              <a:rPr lang="fr-FR" altLang="fr-FR" dirty="0">
                <a:solidFill>
                  <a:schemeClr val="tx1"/>
                </a:solidFill>
              </a:rPr>
              <a:t>Multiplexage en longueur d’onde</a:t>
            </a:r>
          </a:p>
          <a:p>
            <a:pPr lvl="1"/>
            <a:r>
              <a:rPr lang="fr-FR" altLang="fr-FR" dirty="0">
                <a:solidFill>
                  <a:schemeClr val="tx1"/>
                </a:solidFill>
              </a:rPr>
              <a:t>Une longueur d’onde = 1 lambda (</a:t>
            </a:r>
            <a:r>
              <a:rPr lang="el-GR" altLang="fr-FR" dirty="0">
                <a:solidFill>
                  <a:schemeClr val="tx1"/>
                </a:solidFill>
                <a:cs typeface="Arial" panose="020B0604020202020204" pitchFamily="34" charset="0"/>
              </a:rPr>
              <a:t>λ</a:t>
            </a:r>
            <a:r>
              <a:rPr lang="fr-FR" altLang="fr-FR" dirty="0">
                <a:solidFill>
                  <a:schemeClr val="tx1"/>
                </a:solidFill>
                <a:cs typeface="Arial" panose="020B0604020202020204" pitchFamily="34" charset="0"/>
              </a:rPr>
              <a:t>)</a:t>
            </a:r>
            <a:endParaRPr lang="el-GR" altLang="fr-FR" dirty="0">
              <a:solidFill>
                <a:schemeClr val="tx1"/>
              </a:solidFill>
              <a:cs typeface="Arial" panose="020B0604020202020204" pitchFamily="34" charset="0"/>
            </a:endParaRPr>
          </a:p>
          <a:p>
            <a:r>
              <a:rPr lang="fr-FR" altLang="fr-FR" dirty="0"/>
              <a:t>3 types :</a:t>
            </a:r>
          </a:p>
          <a:p>
            <a:pPr lvl="1"/>
            <a:r>
              <a:rPr lang="fr-FR" altLang="fr-FR" dirty="0">
                <a:solidFill>
                  <a:schemeClr val="tx1"/>
                </a:solidFill>
              </a:rPr>
              <a:t>CWDM : </a:t>
            </a:r>
            <a:r>
              <a:rPr lang="fr-FR" altLang="fr-FR" dirty="0" err="1">
                <a:solidFill>
                  <a:schemeClr val="tx1"/>
                </a:solidFill>
              </a:rPr>
              <a:t>Coarse</a:t>
            </a:r>
            <a:r>
              <a:rPr lang="fr-FR" altLang="fr-FR" dirty="0">
                <a:solidFill>
                  <a:schemeClr val="tx1"/>
                </a:solidFill>
              </a:rPr>
              <a:t> WDM (espacement: 20nm)</a:t>
            </a:r>
          </a:p>
          <a:p>
            <a:pPr lvl="1"/>
            <a:r>
              <a:rPr lang="fr-FR" altLang="fr-FR" dirty="0">
                <a:solidFill>
                  <a:schemeClr val="tx1"/>
                </a:solidFill>
              </a:rPr>
              <a:t>WDM/ DWDM : Dense WDM (espacement &lt;0,8nm)</a:t>
            </a:r>
          </a:p>
          <a:p>
            <a:pPr lvl="1"/>
            <a:r>
              <a:rPr lang="fr-FR" altLang="fr-FR" dirty="0">
                <a:solidFill>
                  <a:schemeClr val="tx1"/>
                </a:solidFill>
              </a:rPr>
              <a:t>UDWDM : Ultra Dense WDM (espacement &lt;0,1nm)</a:t>
            </a:r>
          </a:p>
          <a:p>
            <a:endParaRPr lang="fr-FR" altLang="fr-FR" dirty="0"/>
          </a:p>
          <a:p>
            <a:r>
              <a:rPr lang="fr-FR" altLang="fr-FR" dirty="0">
                <a:solidFill>
                  <a:schemeClr val="tx1"/>
                </a:solidFill>
              </a:rPr>
              <a:t>Jusqu’à ~1000 longueurs d’ondes sur un même fibre</a:t>
            </a:r>
          </a:p>
        </p:txBody>
      </p:sp>
    </p:spTree>
    <p:extLst>
      <p:ext uri="{BB962C8B-B14F-4D97-AF65-F5344CB8AC3E}">
        <p14:creationId xmlns:p14="http://schemas.microsoft.com/office/powerpoint/2010/main" val="845004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099773" y="19050"/>
            <a:ext cx="8029939" cy="1106488"/>
          </a:xfrm>
        </p:spPr>
        <p:style>
          <a:lnRef idx="3">
            <a:schemeClr val="lt1"/>
          </a:lnRef>
          <a:fillRef idx="1">
            <a:schemeClr val="accent3"/>
          </a:fillRef>
          <a:effectRef idx="1">
            <a:schemeClr val="accent3"/>
          </a:effectRef>
          <a:fontRef idx="minor">
            <a:schemeClr val="lt1"/>
          </a:fontRef>
        </p:style>
        <p:txBody>
          <a:bodyPr>
            <a:noAutofit/>
          </a:bodyPr>
          <a:lstStyle/>
          <a:p>
            <a:pPr eaLnBrk="1" hangingPunct="1">
              <a:defRPr/>
            </a:pPr>
            <a:r>
              <a:rPr lang="fr-FR" alt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réseaux de transport</a:t>
            </a:r>
            <a:br>
              <a:rPr lang="fr-FR" alt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fr-FR" altLang="fr-FR"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Débit théorique</a:t>
            </a:r>
          </a:p>
        </p:txBody>
      </p:sp>
      <p:sp>
        <p:nvSpPr>
          <p:cNvPr id="43012" name="Rectangle 3"/>
          <p:cNvSpPr>
            <a:spLocks noGrp="1" noChangeArrowheads="1"/>
          </p:cNvSpPr>
          <p:nvPr>
            <p:ph idx="1"/>
          </p:nvPr>
        </p:nvSpPr>
        <p:spPr>
          <a:xfrm>
            <a:off x="179388" y="1341438"/>
            <a:ext cx="8662987" cy="4884737"/>
          </a:xfrm>
        </p:spPr>
        <p:txBody>
          <a:bodyPr/>
          <a:lstStyle/>
          <a:p>
            <a:pPr lvl="1" eaLnBrk="1" hangingPunct="1"/>
            <a:endParaRPr lang="fr-FR" altLang="fr-FR" smtClean="0"/>
          </a:p>
          <a:p>
            <a:pPr eaLnBrk="1" hangingPunct="1"/>
            <a:endParaRPr lang="fr-FR" altLang="fr-FR" smtClean="0"/>
          </a:p>
        </p:txBody>
      </p:sp>
      <p:sp>
        <p:nvSpPr>
          <p:cNvPr id="43013" name="Rectangle 4"/>
          <p:cNvSpPr>
            <a:spLocks noChangeArrowheads="1"/>
          </p:cNvSpPr>
          <p:nvPr/>
        </p:nvSpPr>
        <p:spPr bwMode="auto">
          <a:xfrm>
            <a:off x="466725" y="1557338"/>
            <a:ext cx="8662988"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80000"/>
              <a:buFont typeface="Wingdings" panose="05000000000000000000" pitchFamily="2" charset="2"/>
              <a:buChar char="q"/>
              <a:defRPr sz="2800" b="1">
                <a:solidFill>
                  <a:srgbClr val="000066"/>
                </a:solidFill>
                <a:latin typeface="Arial" panose="020B0604020202020204" pitchFamily="34" charset="0"/>
              </a:defRPr>
            </a:lvl1pPr>
            <a:lvl2pPr marL="742950" indent="-285750">
              <a:spcBef>
                <a:spcPct val="20000"/>
              </a:spcBef>
              <a:buSzPct val="80000"/>
              <a:buBlip>
                <a:blip r:embed="rId2"/>
              </a:buBlip>
              <a:defRPr sz="2400">
                <a:solidFill>
                  <a:srgbClr val="0099FF"/>
                </a:solidFill>
                <a:latin typeface="Arial" panose="020B0604020202020204" pitchFamily="34" charset="0"/>
              </a:defRPr>
            </a:lvl2pPr>
            <a:lvl3pPr marL="1143000" indent="-228600">
              <a:spcBef>
                <a:spcPct val="20000"/>
              </a:spcBef>
              <a:buSzPct val="80000"/>
              <a:buBlip>
                <a:blip r:embed="rId3"/>
              </a:buBlip>
              <a:defRPr sz="2000">
                <a:solidFill>
                  <a:schemeClr val="accent2"/>
                </a:solidFill>
                <a:latin typeface="Arial" panose="020B0604020202020204" pitchFamily="34" charset="0"/>
              </a:defRPr>
            </a:lvl3pPr>
            <a:lvl4pPr marL="1600200" indent="-228600">
              <a:spcBef>
                <a:spcPct val="20000"/>
              </a:spcBef>
              <a:buSzPct val="80000"/>
              <a:buBlip>
                <a:blip r:embed="rId4"/>
              </a:buBlip>
              <a:defRPr>
                <a:solidFill>
                  <a:schemeClr val="tx1"/>
                </a:solidFill>
                <a:latin typeface="Arial" panose="020B0604020202020204" pitchFamily="34" charset="0"/>
              </a:defRPr>
            </a:lvl4pPr>
            <a:lvl5pPr marL="2057400" indent="-228600">
              <a:spcBef>
                <a:spcPct val="20000"/>
              </a:spcBef>
              <a:buSzPct val="80000"/>
              <a:buBlip>
                <a:blip r:embed="rId5"/>
              </a:buBlip>
              <a:defRPr sz="1600">
                <a:solidFill>
                  <a:schemeClr val="tx1"/>
                </a:solidFill>
                <a:latin typeface="Arial" panose="020B0604020202020204" pitchFamily="34" charset="0"/>
              </a:defRPr>
            </a:lvl5pPr>
            <a:lvl6pPr marL="25146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6pPr>
            <a:lvl7pPr marL="29718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7pPr>
            <a:lvl8pPr marL="34290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8pPr>
            <a:lvl9pPr marL="38862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9pPr>
          </a:lstStyle>
          <a:p>
            <a:endParaRPr lang="fr-FR" altLang="fr-FR"/>
          </a:p>
        </p:txBody>
      </p:sp>
      <p:pic>
        <p:nvPicPr>
          <p:cNvPr id="43014"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50" y="2276475"/>
            <a:ext cx="6738938" cy="207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5" name="Rectangle 7"/>
          <p:cNvSpPr>
            <a:spLocks noChangeArrowheads="1"/>
          </p:cNvSpPr>
          <p:nvPr/>
        </p:nvSpPr>
        <p:spPr bwMode="auto">
          <a:xfrm>
            <a:off x="971550" y="1607848"/>
            <a:ext cx="8158162" cy="488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SzPct val="80000"/>
              <a:buFont typeface="Wingdings" panose="05000000000000000000" pitchFamily="2" charset="2"/>
              <a:buChar char="q"/>
              <a:defRPr sz="2800" b="1">
                <a:solidFill>
                  <a:srgbClr val="000066"/>
                </a:solidFill>
                <a:latin typeface="Arial" panose="020B0604020202020204" pitchFamily="34" charset="0"/>
              </a:defRPr>
            </a:lvl1pPr>
            <a:lvl2pPr marL="742950" indent="-285750">
              <a:spcBef>
                <a:spcPct val="20000"/>
              </a:spcBef>
              <a:buSzPct val="80000"/>
              <a:buBlip>
                <a:blip r:embed="rId2"/>
              </a:buBlip>
              <a:defRPr sz="2400">
                <a:solidFill>
                  <a:srgbClr val="0099FF"/>
                </a:solidFill>
                <a:latin typeface="Arial" panose="020B0604020202020204" pitchFamily="34" charset="0"/>
              </a:defRPr>
            </a:lvl2pPr>
            <a:lvl3pPr marL="1143000" indent="-228600">
              <a:spcBef>
                <a:spcPct val="20000"/>
              </a:spcBef>
              <a:buSzPct val="80000"/>
              <a:buBlip>
                <a:blip r:embed="rId3"/>
              </a:buBlip>
              <a:defRPr sz="2000">
                <a:solidFill>
                  <a:schemeClr val="accent2"/>
                </a:solidFill>
                <a:latin typeface="Arial" panose="020B0604020202020204" pitchFamily="34" charset="0"/>
              </a:defRPr>
            </a:lvl3pPr>
            <a:lvl4pPr marL="1600200" indent="-228600">
              <a:spcBef>
                <a:spcPct val="20000"/>
              </a:spcBef>
              <a:buSzPct val="80000"/>
              <a:buBlip>
                <a:blip r:embed="rId4"/>
              </a:buBlip>
              <a:defRPr>
                <a:solidFill>
                  <a:schemeClr val="tx1"/>
                </a:solidFill>
                <a:latin typeface="Arial" panose="020B0604020202020204" pitchFamily="34" charset="0"/>
              </a:defRPr>
            </a:lvl4pPr>
            <a:lvl5pPr marL="2057400" indent="-228600">
              <a:spcBef>
                <a:spcPct val="20000"/>
              </a:spcBef>
              <a:buSzPct val="80000"/>
              <a:buBlip>
                <a:blip r:embed="rId5"/>
              </a:buBlip>
              <a:defRPr sz="1600">
                <a:solidFill>
                  <a:schemeClr val="tx1"/>
                </a:solidFill>
                <a:latin typeface="Arial" panose="020B0604020202020204" pitchFamily="34" charset="0"/>
              </a:defRPr>
            </a:lvl5pPr>
            <a:lvl6pPr marL="25146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6pPr>
            <a:lvl7pPr marL="29718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7pPr>
            <a:lvl8pPr marL="34290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8pPr>
            <a:lvl9pPr marL="3886200" indent="-228600" eaLnBrk="0" fontAlgn="base" hangingPunct="0">
              <a:spcBef>
                <a:spcPct val="20000"/>
              </a:spcBef>
              <a:spcAft>
                <a:spcPct val="0"/>
              </a:spcAft>
              <a:buSzPct val="80000"/>
              <a:buBlip>
                <a:blip r:embed="rId5"/>
              </a:buBlip>
              <a:defRPr sz="1600">
                <a:solidFill>
                  <a:schemeClr val="tx1"/>
                </a:solidFill>
                <a:latin typeface="Arial" panose="020B0604020202020204" pitchFamily="34" charset="0"/>
              </a:defRPr>
            </a:lvl9pPr>
          </a:lstStyle>
          <a:p>
            <a:pPr algn="just"/>
            <a:r>
              <a:rPr lang="fr-FR" altLang="fr-FR" dirty="0">
                <a:solidFill>
                  <a:schemeClr val="tx1"/>
                </a:solidFill>
                <a:latin typeface="Times New Roman" panose="02020603050405020304" pitchFamily="18" charset="0"/>
                <a:cs typeface="Times New Roman" panose="02020603050405020304" pitchFamily="18" charset="0"/>
              </a:rPr>
              <a:t>Un énorme </a:t>
            </a:r>
            <a:r>
              <a:rPr lang="fr-FR" altLang="fr-FR" dirty="0" smtClean="0">
                <a:solidFill>
                  <a:schemeClr val="tx1"/>
                </a:solidFill>
                <a:latin typeface="Times New Roman" panose="02020603050405020304" pitchFamily="18" charset="0"/>
                <a:cs typeface="Times New Roman" panose="02020603050405020304" pitchFamily="18" charset="0"/>
              </a:rPr>
              <a:t>potentiel</a:t>
            </a:r>
          </a:p>
          <a:p>
            <a:pPr algn="just"/>
            <a:endParaRPr lang="fr-FR" altLang="fr-FR" dirty="0">
              <a:solidFill>
                <a:schemeClr val="tx1"/>
              </a:solidFill>
              <a:latin typeface="Times New Roman" panose="02020603050405020304" pitchFamily="18" charset="0"/>
              <a:cs typeface="Times New Roman" panose="02020603050405020304" pitchFamily="18" charset="0"/>
            </a:endParaRPr>
          </a:p>
          <a:p>
            <a:pPr algn="just"/>
            <a:endParaRPr lang="fr-FR" altLang="fr-FR" dirty="0">
              <a:solidFill>
                <a:schemeClr val="tx1"/>
              </a:solidFill>
              <a:latin typeface="Times New Roman" panose="02020603050405020304" pitchFamily="18" charset="0"/>
              <a:cs typeface="Times New Roman" panose="02020603050405020304" pitchFamily="18" charset="0"/>
            </a:endParaRPr>
          </a:p>
          <a:p>
            <a:pPr algn="just"/>
            <a:endParaRPr lang="fr-FR" altLang="fr-FR" dirty="0">
              <a:solidFill>
                <a:schemeClr val="tx1"/>
              </a:solidFill>
              <a:latin typeface="Times New Roman" panose="02020603050405020304" pitchFamily="18" charset="0"/>
              <a:cs typeface="Times New Roman" panose="02020603050405020304" pitchFamily="18" charset="0"/>
            </a:endParaRPr>
          </a:p>
          <a:p>
            <a:pPr algn="just"/>
            <a:endParaRPr lang="fr-FR" altLang="fr-FR" dirty="0">
              <a:solidFill>
                <a:schemeClr val="tx1"/>
              </a:solidFill>
              <a:latin typeface="Times New Roman" panose="02020603050405020304" pitchFamily="18" charset="0"/>
              <a:cs typeface="Times New Roman" panose="02020603050405020304" pitchFamily="18" charset="0"/>
            </a:endParaRPr>
          </a:p>
          <a:p>
            <a:pPr algn="just"/>
            <a:endParaRPr lang="fr-FR" altLang="fr-FR" dirty="0">
              <a:solidFill>
                <a:schemeClr val="tx1"/>
              </a:solidFill>
              <a:latin typeface="Times New Roman" panose="02020603050405020304" pitchFamily="18" charset="0"/>
              <a:cs typeface="Times New Roman" panose="02020603050405020304" pitchFamily="18" charset="0"/>
            </a:endParaRPr>
          </a:p>
          <a:p>
            <a:pPr algn="just"/>
            <a:r>
              <a:rPr lang="fr-FR" altLang="fr-FR" dirty="0">
                <a:solidFill>
                  <a:schemeClr val="tx1"/>
                </a:solidFill>
                <a:latin typeface="Times New Roman" panose="02020603050405020304" pitchFamily="18" charset="0"/>
                <a:cs typeface="Times New Roman" panose="02020603050405020304" pitchFamily="18" charset="0"/>
              </a:rPr>
              <a:t>Certains débits </a:t>
            </a:r>
            <a:r>
              <a:rPr lang="fr-FR" altLang="fr-FR" dirty="0" smtClean="0">
                <a:solidFill>
                  <a:schemeClr val="tx1"/>
                </a:solidFill>
                <a:latin typeface="Times New Roman" panose="02020603050405020304" pitchFamily="18" charset="0"/>
                <a:cs typeface="Times New Roman" panose="02020603050405020304" pitchFamily="18" charset="0"/>
              </a:rPr>
              <a:t>sont encore </a:t>
            </a:r>
            <a:r>
              <a:rPr lang="fr-FR" altLang="fr-FR" dirty="0">
                <a:solidFill>
                  <a:schemeClr val="tx1"/>
                </a:solidFill>
                <a:latin typeface="Times New Roman" panose="02020603050405020304" pitchFamily="18" charset="0"/>
                <a:cs typeface="Times New Roman" panose="02020603050405020304" pitchFamily="18" charset="0"/>
              </a:rPr>
              <a:t>indisponible car </a:t>
            </a:r>
            <a:r>
              <a:rPr lang="fr-FR" altLang="fr-FR" dirty="0" smtClean="0">
                <a:solidFill>
                  <a:schemeClr val="tx1"/>
                </a:solidFill>
                <a:latin typeface="Times New Roman" panose="02020603050405020304" pitchFamily="18" charset="0"/>
                <a:cs typeface="Times New Roman" panose="02020603050405020304" pitchFamily="18" charset="0"/>
              </a:rPr>
              <a:t>ils sont très </a:t>
            </a:r>
            <a:r>
              <a:rPr lang="fr-FR" altLang="fr-FR" dirty="0">
                <a:solidFill>
                  <a:schemeClr val="tx1"/>
                </a:solidFill>
                <a:latin typeface="Times New Roman" panose="02020603050405020304" pitchFamily="18" charset="0"/>
                <a:cs typeface="Times New Roman" panose="02020603050405020304" pitchFamily="18" charset="0"/>
              </a:rPr>
              <a:t>couteux  (même pour un opérateur) mais pas que pour ça …</a:t>
            </a:r>
          </a:p>
        </p:txBody>
      </p:sp>
    </p:spTree>
    <p:extLst>
      <p:ext uri="{BB962C8B-B14F-4D97-AF65-F5344CB8AC3E}">
        <p14:creationId xmlns:p14="http://schemas.microsoft.com/office/powerpoint/2010/main" val="13735632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980728"/>
            <a:ext cx="7859216" cy="4320480"/>
          </a:xfrm>
        </p:spPr>
        <p:txBody>
          <a:bodyPr>
            <a:noAutofit/>
          </a:bodyPr>
          <a:lstStyle/>
          <a:p>
            <a:pPr marL="0" indent="0" algn="just">
              <a:buNone/>
            </a:pPr>
            <a:r>
              <a:rPr lang="fr-FR" sz="2800" b="1" dirty="0" smtClean="0">
                <a:latin typeface="Times New Roman" panose="02020603050405020304" pitchFamily="18" charset="0"/>
                <a:cs typeface="Times New Roman" panose="02020603050405020304" pitchFamily="18" charset="0"/>
              </a:rPr>
              <a:t>Le </a:t>
            </a:r>
            <a:r>
              <a:rPr lang="fr-FR" sz="2800" b="1" dirty="0">
                <a:latin typeface="Times New Roman" panose="02020603050405020304" pitchFamily="18" charset="0"/>
                <a:cs typeface="Times New Roman" panose="02020603050405020304" pitchFamily="18" charset="0"/>
              </a:rPr>
              <a:t>multiplexeur : </a:t>
            </a:r>
            <a:r>
              <a:rPr lang="fr-FR" sz="2800" dirty="0">
                <a:latin typeface="Times New Roman" panose="02020603050405020304" pitchFamily="18" charset="0"/>
                <a:cs typeface="Times New Roman" panose="02020603050405020304" pitchFamily="18" charset="0"/>
              </a:rPr>
              <a:t>est un équipement qui met en relation un utilisateur avec un autre par l’intermédiaire d’un support partagé par plusieurs utilisateurs</a:t>
            </a:r>
          </a:p>
          <a:p>
            <a:pPr marL="0" indent="0" algn="just">
              <a:buNone/>
            </a:pPr>
            <a:r>
              <a:rPr lang="fr-FR" sz="2800" b="1" dirty="0">
                <a:latin typeface="Times New Roman" panose="02020603050405020304" pitchFamily="18" charset="0"/>
                <a:cs typeface="Times New Roman" panose="02020603050405020304" pitchFamily="18" charset="0"/>
              </a:rPr>
              <a:t>Le but :</a:t>
            </a:r>
            <a:endParaRPr lang="fr-FR" sz="2800" dirty="0">
              <a:latin typeface="Times New Roman" panose="02020603050405020304" pitchFamily="18" charset="0"/>
              <a:cs typeface="Times New Roman" panose="02020603050405020304" pitchFamily="18" charset="0"/>
            </a:endParaRPr>
          </a:p>
          <a:p>
            <a:pPr marL="0" indent="0" algn="just">
              <a:buNone/>
            </a:pPr>
            <a:r>
              <a:rPr lang="fr-FR" sz="2800" i="1" dirty="0" smtClean="0">
                <a:latin typeface="Times New Roman" panose="02020603050405020304" pitchFamily="18" charset="0"/>
                <a:cs typeface="Times New Roman" panose="02020603050405020304" pitchFamily="18" charset="0"/>
              </a:rPr>
              <a:t>Optimisation </a:t>
            </a:r>
            <a:r>
              <a:rPr lang="fr-FR" sz="2800" i="1" dirty="0">
                <a:latin typeface="Times New Roman" panose="02020603050405020304" pitchFamily="18" charset="0"/>
                <a:cs typeface="Times New Roman" panose="02020603050405020304" pitchFamily="18" charset="0"/>
              </a:rPr>
              <a:t>des ressources réseau </a:t>
            </a:r>
            <a:r>
              <a:rPr lang="fr-FR" sz="2800" dirty="0">
                <a:latin typeface="Times New Roman" panose="02020603050405020304" pitchFamily="18" charset="0"/>
                <a:cs typeface="Times New Roman" panose="02020603050405020304" pitchFamily="18" charset="0"/>
              </a:rPr>
              <a:t>et en particulier les canaux de transmission afin d’offrir à moindre coût un service satisfaisant aux utilisateurs</a:t>
            </a:r>
          </a:p>
          <a:p>
            <a:pPr algn="just"/>
            <a:endParaRPr lang="fr-FR" sz="3200" dirty="0">
              <a:latin typeface="Times New Roman" panose="02020603050405020304" pitchFamily="18" charset="0"/>
              <a:cs typeface="Times New Roman" panose="02020603050405020304" pitchFamily="18" charset="0"/>
            </a:endParaRPr>
          </a:p>
        </p:txBody>
      </p:sp>
      <p:sp>
        <p:nvSpPr>
          <p:cNvPr id="2" name="Rectangle 1"/>
          <p:cNvSpPr/>
          <p:nvPr/>
        </p:nvSpPr>
        <p:spPr>
          <a:xfrm>
            <a:off x="1115616" y="0"/>
            <a:ext cx="8028384" cy="646331"/>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lvl="0" algn="ctr"/>
            <a:r>
              <a:rPr lang="fr-FR" sz="3600" b="1" dirty="0">
                <a:latin typeface="Times New Roman" panose="02020603050405020304" pitchFamily="18" charset="0"/>
                <a:cs typeface="Times New Roman" panose="02020603050405020304" pitchFamily="18" charset="0"/>
              </a:rPr>
              <a:t>Le multiplexage</a:t>
            </a:r>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523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69535" y="908720"/>
            <a:ext cx="8066961" cy="4340928"/>
          </a:xfrm>
        </p:spPr>
        <p:txBody>
          <a:bodyPr>
            <a:noAutofit/>
          </a:bodyPr>
          <a:lstStyle/>
          <a:p>
            <a:pPr algn="just">
              <a:buFontTx/>
              <a:buChar char="-"/>
            </a:pPr>
            <a:r>
              <a:rPr lang="fr-FR" dirty="0" smtClean="0">
                <a:latin typeface="Times New Roman" panose="02020603050405020304" pitchFamily="18" charset="0"/>
                <a:cs typeface="Times New Roman" panose="02020603050405020304" pitchFamily="18" charset="0"/>
              </a:rPr>
              <a:t>Utilisé </a:t>
            </a:r>
            <a:r>
              <a:rPr lang="fr-FR" dirty="0">
                <a:latin typeface="Times New Roman" panose="02020603050405020304" pitchFamily="18" charset="0"/>
                <a:cs typeface="Times New Roman" panose="02020603050405020304" pitchFamily="18" charset="0"/>
              </a:rPr>
              <a:t>dans les transmissions </a:t>
            </a:r>
            <a:r>
              <a:rPr lang="fr-FR" b="1" dirty="0">
                <a:latin typeface="Times New Roman" panose="02020603050405020304" pitchFamily="18" charset="0"/>
                <a:cs typeface="Times New Roman" panose="02020603050405020304" pitchFamily="18" charset="0"/>
              </a:rPr>
              <a:t>analogiques </a:t>
            </a:r>
            <a:r>
              <a:rPr lang="fr-FR" dirty="0">
                <a:latin typeface="Times New Roman" panose="02020603050405020304" pitchFamily="18" charset="0"/>
                <a:cs typeface="Times New Roman" panose="02020603050405020304" pitchFamily="18" charset="0"/>
              </a:rPr>
              <a:t>et </a:t>
            </a:r>
            <a:r>
              <a:rPr lang="fr-FR" b="1" dirty="0" smtClean="0">
                <a:latin typeface="Times New Roman" panose="02020603050405020304" pitchFamily="18" charset="0"/>
                <a:cs typeface="Times New Roman" panose="02020603050405020304" pitchFamily="18" charset="0"/>
              </a:rPr>
              <a:t>numériques</a:t>
            </a:r>
            <a:endParaRPr lang="fr-FR" dirty="0" smtClean="0">
              <a:latin typeface="Times New Roman" panose="02020603050405020304" pitchFamily="18" charset="0"/>
              <a:cs typeface="Times New Roman" panose="02020603050405020304" pitchFamily="18" charset="0"/>
            </a:endParaRPr>
          </a:p>
          <a:p>
            <a:pPr marL="0" indent="0" algn="just">
              <a:buNone/>
            </a:pPr>
            <a:r>
              <a:rPr lang="fr-FR" dirty="0" smtClean="0">
                <a:latin typeface="Times New Roman" panose="02020603050405020304" pitchFamily="18" charset="0"/>
                <a:cs typeface="Times New Roman" panose="02020603050405020304" pitchFamily="18" charset="0"/>
              </a:rPr>
              <a:t>- Chaque </a:t>
            </a:r>
            <a:r>
              <a:rPr lang="fr-FR" dirty="0">
                <a:latin typeface="Times New Roman" panose="02020603050405020304" pitchFamily="18" charset="0"/>
                <a:cs typeface="Times New Roman" panose="02020603050405020304" pitchFamily="18" charset="0"/>
              </a:rPr>
              <a:t>voie dispose en </a:t>
            </a:r>
            <a:r>
              <a:rPr lang="fr-FR" b="1" dirty="0">
                <a:latin typeface="Times New Roman" panose="02020603050405020304" pitchFamily="18" charset="0"/>
                <a:cs typeface="Times New Roman" panose="02020603050405020304" pitchFamily="18" charset="0"/>
              </a:rPr>
              <a:t>permanence </a:t>
            </a:r>
            <a:r>
              <a:rPr lang="fr-FR" dirty="0">
                <a:latin typeface="Times New Roman" panose="02020603050405020304" pitchFamily="18" charset="0"/>
                <a:cs typeface="Times New Roman" panose="02020603050405020304" pitchFamily="18" charset="0"/>
              </a:rPr>
              <a:t>d’une fraction de la bande disponible</a:t>
            </a:r>
          </a:p>
          <a:p>
            <a:pPr marL="0" indent="0" algn="just">
              <a:buNone/>
            </a:pPr>
            <a:r>
              <a:rPr lang="fr-FR" dirty="0" smtClean="0">
                <a:latin typeface="Times New Roman" panose="02020603050405020304" pitchFamily="18" charset="0"/>
                <a:cs typeface="Times New Roman" panose="02020603050405020304" pitchFamily="18" charset="0"/>
              </a:rPr>
              <a:t>- C’est </a:t>
            </a:r>
            <a:r>
              <a:rPr lang="fr-FR" dirty="0">
                <a:latin typeface="Times New Roman" panose="02020603050405020304" pitchFamily="18" charset="0"/>
                <a:cs typeface="Times New Roman" panose="02020603050405020304" pitchFamily="18" charset="0"/>
              </a:rPr>
              <a:t>une </a:t>
            </a:r>
            <a:r>
              <a:rPr lang="fr-FR" b="1" dirty="0">
                <a:latin typeface="Times New Roman" panose="02020603050405020304" pitchFamily="18" charset="0"/>
                <a:cs typeface="Times New Roman" panose="02020603050405020304" pitchFamily="18" charset="0"/>
              </a:rPr>
              <a:t>juxtaposition </a:t>
            </a:r>
            <a:r>
              <a:rPr lang="fr-FR" dirty="0">
                <a:latin typeface="Times New Roman" panose="02020603050405020304" pitchFamily="18" charset="0"/>
                <a:cs typeface="Times New Roman" panose="02020603050405020304" pitchFamily="18" charset="0"/>
              </a:rPr>
              <a:t>de signaux dans la bande des fréquences utilisables</a:t>
            </a:r>
          </a:p>
          <a:p>
            <a:pPr marL="0" indent="0" algn="just">
              <a:buNone/>
            </a:pPr>
            <a:r>
              <a:rPr lang="fr-FR" dirty="0" smtClean="0">
                <a:latin typeface="Times New Roman" panose="02020603050405020304" pitchFamily="18" charset="0"/>
                <a:cs typeface="Times New Roman" panose="02020603050405020304" pitchFamily="18" charset="0"/>
              </a:rPr>
              <a:t>-  Il </a:t>
            </a:r>
            <a:r>
              <a:rPr lang="fr-FR" dirty="0">
                <a:latin typeface="Times New Roman" panose="02020603050405020304" pitchFamily="18" charset="0"/>
                <a:cs typeface="Times New Roman" panose="02020603050405020304" pitchFamily="18" charset="0"/>
              </a:rPr>
              <a:t>consiste à transposer en fréquence (avec une technique de </a:t>
            </a:r>
            <a:r>
              <a:rPr lang="fr-FR" b="1" dirty="0">
                <a:latin typeface="Times New Roman" panose="02020603050405020304" pitchFamily="18" charset="0"/>
                <a:cs typeface="Times New Roman" panose="02020603050405020304" pitchFamily="18" charset="0"/>
              </a:rPr>
              <a:t>modulation) </a:t>
            </a:r>
            <a:r>
              <a:rPr lang="fr-FR" dirty="0">
                <a:latin typeface="Times New Roman" panose="02020603050405020304" pitchFamily="18" charset="0"/>
                <a:cs typeface="Times New Roman" panose="02020603050405020304" pitchFamily="18" charset="0"/>
              </a:rPr>
              <a:t>les n signaux d’entrée, chacun avec une </a:t>
            </a:r>
            <a:r>
              <a:rPr lang="fr-FR" b="1" dirty="0">
                <a:latin typeface="Times New Roman" panose="02020603050405020304" pitchFamily="18" charset="0"/>
                <a:cs typeface="Times New Roman" panose="02020603050405020304" pitchFamily="18" charset="0"/>
              </a:rPr>
              <a:t>fréquence porteuse différente</a:t>
            </a:r>
            <a:r>
              <a:rPr lang="fr-FR" dirty="0">
                <a:latin typeface="Times New Roman" panose="02020603050405020304" pitchFamily="18" charset="0"/>
                <a:cs typeface="Times New Roman" panose="02020603050405020304" pitchFamily="18" charset="0"/>
              </a:rPr>
              <a:t>, en les juxtaposant dans la bande des fréquences utilisables.</a:t>
            </a:r>
          </a:p>
          <a:p>
            <a:pPr algn="just"/>
            <a:endParaRPr lang="fr-FR" dirty="0">
              <a:latin typeface="Times New Roman" panose="02020603050405020304" pitchFamily="18" charset="0"/>
              <a:cs typeface="Times New Roman" panose="02020603050405020304" pitchFamily="18" charset="0"/>
            </a:endParaRPr>
          </a:p>
        </p:txBody>
      </p:sp>
      <p:sp>
        <p:nvSpPr>
          <p:cNvPr id="4" name="Rectangle 3"/>
          <p:cNvSpPr/>
          <p:nvPr/>
        </p:nvSpPr>
        <p:spPr>
          <a:xfrm>
            <a:off x="2051720" y="51515"/>
            <a:ext cx="5540299"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fr-FR" sz="2800" b="1" dirty="0">
                <a:latin typeface="Times New Roman" panose="02020603050405020304" pitchFamily="18" charset="0"/>
                <a:cs typeface="Times New Roman" panose="02020603050405020304" pitchFamily="18" charset="0"/>
              </a:rPr>
              <a:t>Multiplexage fréquentiel ou spatial</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70321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p:spPr>
        <p:style>
          <a:lnRef idx="1">
            <a:schemeClr val="accent3"/>
          </a:lnRef>
          <a:fillRef idx="3">
            <a:schemeClr val="accent3"/>
          </a:fillRef>
          <a:effectRef idx="2">
            <a:schemeClr val="accent3"/>
          </a:effectRef>
          <a:fontRef idx="minor">
            <a:schemeClr val="lt1"/>
          </a:fontRef>
        </p:style>
        <p:txBody>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Organisation des réseaux</a:t>
            </a:r>
          </a:p>
        </p:txBody>
      </p:sp>
      <p:sp>
        <p:nvSpPr>
          <p:cNvPr id="3" name="Espace réservé du contenu 2"/>
          <p:cNvSpPr>
            <a:spLocks noGrp="1"/>
          </p:cNvSpPr>
          <p:nvPr>
            <p:ph idx="1"/>
          </p:nvPr>
        </p:nvSpPr>
        <p:spPr>
          <a:xfrm>
            <a:off x="545889" y="908720"/>
            <a:ext cx="8424936" cy="5609994"/>
          </a:xfrm>
        </p:spPr>
        <p:txBody>
          <a:bodyPr>
            <a:noAutofit/>
          </a:bodyPr>
          <a:lstStyle/>
          <a:p>
            <a:pPr marL="0" indent="0" algn="ctr">
              <a:buNone/>
            </a:pPr>
            <a:r>
              <a:rPr lang="fr-FR" sz="2800" b="1" i="1" u="sng"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a:t>
            </a:r>
            <a:r>
              <a:rPr lang="fr-FR" sz="2800" b="1" i="1" u="sng"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 d'un opérateur</a:t>
            </a:r>
          </a:p>
          <a:p>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L’infrastructure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d’un réseau peut être décrite en 3 couches : </a:t>
            </a:r>
          </a:p>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de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transport=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BACKBONE ou Dorsale :  </a:t>
            </a:r>
          </a:p>
          <a:p>
            <a:pPr marL="0" indent="0">
              <a:buNone/>
            </a:pP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Il regroupe au niveau national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différents réseaux de collecte régionaux. </a:t>
            </a:r>
          </a:p>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de collecte</a:t>
            </a:r>
          </a:p>
          <a:p>
            <a:pPr marL="0" indent="0">
              <a:buNone/>
            </a:pP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Réseau régional pour collecter les flux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appareils connectés aux abonnés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et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faire passer sur la dorsale. </a:t>
            </a:r>
          </a:p>
          <a:p>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Réseaux d’accès ou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desserte : Connecter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abonnés</a:t>
            </a:r>
          </a:p>
          <a:p>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indent="0">
              <a:buNone/>
            </a:pP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4867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5385" y="764704"/>
            <a:ext cx="8712968" cy="3345235"/>
          </a:xfrm>
        </p:spPr>
        <p:txBody>
          <a:bodyPr>
            <a:normAutofit/>
          </a:bodyPr>
          <a:lstStyle/>
          <a:p>
            <a:pPr marL="0" indent="0">
              <a:buNone/>
            </a:pPr>
            <a:r>
              <a:rPr lang="fr-FR" sz="2200" b="1" dirty="0">
                <a:latin typeface="Times New Roman" panose="02020603050405020304" pitchFamily="18" charset="0"/>
                <a:cs typeface="Times New Roman" panose="02020603050405020304" pitchFamily="18" charset="0"/>
              </a:rPr>
              <a:t>- Figure de gauche: comment 3 canaux téléphoniques sont multiplexés avec FDM</a:t>
            </a:r>
          </a:p>
          <a:p>
            <a:pPr marL="0" indent="0">
              <a:buNone/>
            </a:pPr>
            <a:r>
              <a:rPr lang="fr-FR" sz="2200" b="1" dirty="0">
                <a:latin typeface="Times New Roman" panose="02020603050405020304" pitchFamily="18" charset="0"/>
                <a:cs typeface="Times New Roman" panose="02020603050405020304" pitchFamily="18" charset="0"/>
              </a:rPr>
              <a:t>- Le filtres limitent la BP utilisable à 3100 Hz par canal de voix </a:t>
            </a:r>
          </a:p>
          <a:p>
            <a:pPr marL="0" indent="0">
              <a:buNone/>
            </a:pPr>
            <a:r>
              <a:rPr lang="fr-FR" sz="2200" b="1" dirty="0">
                <a:latin typeface="Times New Roman" panose="02020603050405020304" pitchFamily="18" charset="0"/>
                <a:cs typeface="Times New Roman" panose="02020603050405020304" pitchFamily="18" charset="0"/>
              </a:rPr>
              <a:t>- 4000 Hz sont alloués à chaque canal pour les garder bien séparés</a:t>
            </a:r>
          </a:p>
          <a:p>
            <a:pPr marL="0" indent="0">
              <a:buNone/>
            </a:pPr>
            <a:r>
              <a:rPr lang="fr-FR" sz="2200" b="1" dirty="0">
                <a:latin typeface="Times New Roman" panose="02020603050405020304" pitchFamily="18" charset="0"/>
                <a:cs typeface="Times New Roman" panose="02020603050405020304" pitchFamily="18" charset="0"/>
              </a:rPr>
              <a:t>- Noter que malgré les </a:t>
            </a:r>
            <a:r>
              <a:rPr lang="fr-FR" sz="2200" b="1" i="1" dirty="0" err="1">
                <a:latin typeface="Times New Roman" panose="02020603050405020304" pitchFamily="18" charset="0"/>
                <a:cs typeface="Times New Roman" panose="02020603050405020304" pitchFamily="18" charset="0"/>
              </a:rPr>
              <a:t>guard</a:t>
            </a:r>
            <a:r>
              <a:rPr lang="fr-FR" sz="2200" b="1" i="1" dirty="0">
                <a:latin typeface="Times New Roman" panose="02020603050405020304" pitchFamily="18" charset="0"/>
                <a:cs typeface="Times New Roman" panose="02020603050405020304" pitchFamily="18" charset="0"/>
              </a:rPr>
              <a:t> bands</a:t>
            </a:r>
            <a:r>
              <a:rPr lang="fr-FR" sz="2200" b="1" dirty="0">
                <a:latin typeface="Times New Roman" panose="02020603050405020304" pitchFamily="18" charset="0"/>
                <a:cs typeface="Times New Roman" panose="02020603050405020304" pitchFamily="18" charset="0"/>
              </a:rPr>
              <a:t> entre les canaux, il y a du recouvrement entre les canaux adjacents à cause des imperfections des filtres</a:t>
            </a:r>
          </a:p>
          <a:p>
            <a:endParaRPr lang="fr-FR" b="1" dirty="0">
              <a:latin typeface="Times New Roman" panose="02020603050405020304" pitchFamily="18" charset="0"/>
              <a:cs typeface="Times New Roman" panose="02020603050405020304" pitchFamily="18" charset="0"/>
            </a:endParaRPr>
          </a:p>
        </p:txBody>
      </p:sp>
      <p:pic>
        <p:nvPicPr>
          <p:cNvPr id="4" name="Image 3"/>
          <p:cNvPicPr/>
          <p:nvPr/>
        </p:nvPicPr>
        <p:blipFill>
          <a:blip r:embed="rId2"/>
          <a:stretch>
            <a:fillRect/>
          </a:stretch>
        </p:blipFill>
        <p:spPr>
          <a:xfrm>
            <a:off x="1403648" y="3356991"/>
            <a:ext cx="7740351" cy="3491423"/>
          </a:xfrm>
          <a:prstGeom prst="rect">
            <a:avLst/>
          </a:prstGeom>
        </p:spPr>
      </p:pic>
      <p:sp>
        <p:nvSpPr>
          <p:cNvPr id="5" name="Rectangle 4"/>
          <p:cNvSpPr/>
          <p:nvPr/>
        </p:nvSpPr>
        <p:spPr>
          <a:xfrm>
            <a:off x="2051720" y="51515"/>
            <a:ext cx="5540299" cy="523220"/>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pPr algn="ctr"/>
            <a:r>
              <a:rPr lang="fr-FR" sz="2800" b="1" dirty="0">
                <a:latin typeface="Times New Roman" panose="02020603050405020304" pitchFamily="18" charset="0"/>
                <a:cs typeface="Times New Roman" panose="02020603050405020304" pitchFamily="18" charset="0"/>
              </a:rPr>
              <a:t>Multiplexage fréquentiel ou spatial</a:t>
            </a:r>
            <a:endParaRPr lang="fr-FR"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0632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99592" y="1556792"/>
            <a:ext cx="8136904" cy="3456385"/>
          </a:xfrm>
        </p:spPr>
        <p:txBody>
          <a:bodyPr>
            <a:noAutofit/>
          </a:bodyPr>
          <a:lstStyle/>
          <a:p>
            <a:pPr marL="0" indent="0">
              <a:buNone/>
            </a:pPr>
            <a:r>
              <a:rPr lang="fr-FR" dirty="0" smtClean="0">
                <a:latin typeface="Times New Roman" panose="02020603050405020304" pitchFamily="18" charset="0"/>
                <a:cs typeface="Times New Roman" panose="02020603050405020304" pitchFamily="18" charset="0"/>
              </a:rPr>
              <a:t>- Appelé </a:t>
            </a:r>
            <a:r>
              <a:rPr lang="fr-FR" b="1" dirty="0">
                <a:latin typeface="Times New Roman" panose="02020603050405020304" pitchFamily="18" charset="0"/>
                <a:cs typeface="Times New Roman" panose="02020603050405020304" pitchFamily="18" charset="0"/>
              </a:rPr>
              <a:t>AMRT </a:t>
            </a:r>
            <a:r>
              <a:rPr lang="fr-FR" dirty="0">
                <a:latin typeface="Times New Roman" panose="02020603050405020304" pitchFamily="18" charset="0"/>
                <a:cs typeface="Times New Roman" panose="02020603050405020304" pitchFamily="18" charset="0"/>
              </a:rPr>
              <a:t>(accès multiple à répartition dans le </a:t>
            </a:r>
            <a:r>
              <a:rPr lang="fr-FR" dirty="0" smtClean="0">
                <a:latin typeface="Times New Roman" panose="02020603050405020304" pitchFamily="18" charset="0"/>
                <a:cs typeface="Times New Roman" panose="02020603050405020304" pitchFamily="18" charset="0"/>
              </a:rPr>
              <a:t>temps), </a:t>
            </a:r>
            <a:r>
              <a:rPr lang="fr-FR" dirty="0">
                <a:latin typeface="Times New Roman" panose="02020603050405020304" pitchFamily="18" charset="0"/>
                <a:cs typeface="Times New Roman" panose="02020603050405020304" pitchFamily="18" charset="0"/>
              </a:rPr>
              <a:t>s’utilise dans les </a:t>
            </a:r>
            <a:r>
              <a:rPr lang="fr-FR" dirty="0" smtClean="0">
                <a:latin typeface="Times New Roman" panose="02020603050405020304" pitchFamily="18" charset="0"/>
                <a:cs typeface="Times New Roman" panose="02020603050405020304" pitchFamily="18" charset="0"/>
              </a:rPr>
              <a:t>transmissions numériques</a:t>
            </a:r>
            <a:endParaRPr lang="fr-FR" dirty="0">
              <a:latin typeface="Times New Roman" panose="02020603050405020304" pitchFamily="18" charset="0"/>
              <a:cs typeface="Times New Roman" panose="02020603050405020304" pitchFamily="18" charset="0"/>
            </a:endParaRPr>
          </a:p>
          <a:p>
            <a:pPr marL="0" indent="0">
              <a:buNone/>
            </a:pPr>
            <a:r>
              <a:rPr lang="fr-FR" dirty="0" smtClean="0">
                <a:latin typeface="Times New Roman" panose="02020603050405020304" pitchFamily="18" charset="0"/>
                <a:cs typeface="Times New Roman" panose="02020603050405020304" pitchFamily="18" charset="0"/>
              </a:rPr>
              <a:t>- Ce </a:t>
            </a:r>
            <a:r>
              <a:rPr lang="fr-FR" dirty="0">
                <a:latin typeface="Times New Roman" panose="02020603050405020304" pitchFamily="18" charset="0"/>
                <a:cs typeface="Times New Roman" panose="02020603050405020304" pitchFamily="18" charset="0"/>
              </a:rPr>
              <a:t>multiplexage permet de répartir plusieurs informations dans le temps</a:t>
            </a:r>
          </a:p>
          <a:p>
            <a:pPr marL="0" indent="0">
              <a:buNone/>
            </a:pPr>
            <a:r>
              <a:rPr lang="fr-FR" dirty="0" smtClean="0">
                <a:latin typeface="Times New Roman" panose="02020603050405020304" pitchFamily="18" charset="0"/>
                <a:cs typeface="Times New Roman" panose="02020603050405020304" pitchFamily="18" charset="0"/>
              </a:rPr>
              <a:t>- Il </a:t>
            </a:r>
            <a:r>
              <a:rPr lang="fr-FR" dirty="0">
                <a:latin typeface="Times New Roman" panose="02020603050405020304" pitchFamily="18" charset="0"/>
                <a:cs typeface="Times New Roman" panose="02020603050405020304" pitchFamily="18" charset="0"/>
              </a:rPr>
              <a:t>relie une voie d’entrée à une voie de sortie durant un intervalle de temps (IT) prédéterminé</a:t>
            </a:r>
          </a:p>
          <a:p>
            <a:pPr>
              <a:buFontTx/>
              <a:buChar char="-"/>
            </a:pPr>
            <a:r>
              <a:rPr lang="fr-FR" dirty="0" smtClean="0">
                <a:latin typeface="Times New Roman" panose="02020603050405020304" pitchFamily="18" charset="0"/>
                <a:cs typeface="Times New Roman" panose="02020603050405020304" pitchFamily="18" charset="0"/>
              </a:rPr>
              <a:t>Cet </a:t>
            </a:r>
            <a:r>
              <a:rPr lang="fr-FR" dirty="0">
                <a:latin typeface="Times New Roman" panose="02020603050405020304" pitchFamily="18" charset="0"/>
                <a:cs typeface="Times New Roman" panose="02020603050405020304" pitchFamily="18" charset="0"/>
              </a:rPr>
              <a:t>intervalle de temps (IT), réservé à un couple émetteur/récepteur, constitue une voie </a:t>
            </a:r>
            <a:r>
              <a:rPr lang="fr-FR" dirty="0" smtClean="0">
                <a:latin typeface="Times New Roman" panose="02020603050405020304" pitchFamily="18" charset="0"/>
                <a:cs typeface="Times New Roman" panose="02020603050405020304" pitchFamily="18" charset="0"/>
              </a:rPr>
              <a:t>temporelle</a:t>
            </a:r>
          </a:p>
          <a:p>
            <a:pPr>
              <a:buFontTx/>
              <a:buChar char="-"/>
            </a:pPr>
            <a:endParaRPr lang="fr-FR" dirty="0">
              <a:latin typeface="Times New Roman" panose="02020603050405020304" pitchFamily="18" charset="0"/>
              <a:cs typeface="Times New Roman" panose="02020603050405020304" pitchFamily="18" charset="0"/>
            </a:endParaRPr>
          </a:p>
          <a:p>
            <a:pPr>
              <a:buFontTx/>
              <a:buChar char="-"/>
            </a:pPr>
            <a:endParaRPr lang="fr-FR" dirty="0" smtClean="0">
              <a:latin typeface="Times New Roman" panose="02020603050405020304" pitchFamily="18" charset="0"/>
              <a:cs typeface="Times New Roman" panose="02020603050405020304" pitchFamily="18" charset="0"/>
            </a:endParaRPr>
          </a:p>
          <a:p>
            <a:pPr marL="0" indent="0">
              <a:buNone/>
            </a:pPr>
            <a:endParaRPr lang="fr-FR" dirty="0" smtClean="0">
              <a:latin typeface="Times New Roman" panose="02020603050405020304" pitchFamily="18" charset="0"/>
              <a:cs typeface="Times New Roman" panose="02020603050405020304" pitchFamily="18" charset="0"/>
            </a:endParaRPr>
          </a:p>
        </p:txBody>
      </p:sp>
      <p:pic>
        <p:nvPicPr>
          <p:cNvPr id="4" name="Image 3"/>
          <p:cNvPicPr/>
          <p:nvPr/>
        </p:nvPicPr>
        <p:blipFill>
          <a:blip r:embed="rId2" cstate="print">
            <a:lum contrast="20000"/>
          </a:blip>
          <a:srcRect/>
          <a:stretch>
            <a:fillRect/>
          </a:stretch>
        </p:blipFill>
        <p:spPr bwMode="auto">
          <a:xfrm>
            <a:off x="1601416" y="4203321"/>
            <a:ext cx="7200800" cy="2636912"/>
          </a:xfrm>
          <a:prstGeom prst="rect">
            <a:avLst/>
          </a:prstGeom>
          <a:noFill/>
          <a:ln w="9525">
            <a:noFill/>
            <a:miter lim="800000"/>
            <a:headEnd/>
            <a:tailEnd/>
          </a:ln>
        </p:spPr>
      </p:pic>
      <p:sp>
        <p:nvSpPr>
          <p:cNvPr id="2" name="Rectangle 1"/>
          <p:cNvSpPr/>
          <p:nvPr/>
        </p:nvSpPr>
        <p:spPr>
          <a:xfrm>
            <a:off x="1259632" y="0"/>
            <a:ext cx="7884368"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 temporel</a:t>
            </a:r>
            <a:endParaRPr 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387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7161"/>
            <a:ext cx="8229600" cy="5001419"/>
          </a:xfrm>
        </p:spPr>
        <p:txBody>
          <a:bodyPr>
            <a:normAutofit/>
          </a:bodyPr>
          <a:lstStyle/>
          <a:p>
            <a:pPr marL="0" indent="0" algn="just">
              <a:buNone/>
            </a:pPr>
            <a:r>
              <a:rPr lang="fr-FR" sz="2800" dirty="0" smtClean="0">
                <a:latin typeface="Palatino Linotype" panose="02040502050505030304" pitchFamily="18" charset="0"/>
              </a:rPr>
              <a:t>- Chaque </a:t>
            </a:r>
            <a:r>
              <a:rPr lang="fr-FR" sz="2800" dirty="0">
                <a:latin typeface="Palatino Linotype" panose="02040502050505030304" pitchFamily="18" charset="0"/>
              </a:rPr>
              <a:t>voie est toujours scrutée à période constante, à chaque IT est donc associé une position dans la trame</a:t>
            </a:r>
          </a:p>
          <a:p>
            <a:pPr marL="0" indent="0" algn="just">
              <a:buNone/>
            </a:pPr>
            <a:r>
              <a:rPr lang="fr-FR" sz="2800" dirty="0" smtClean="0">
                <a:latin typeface="Palatino Linotype" panose="02040502050505030304" pitchFamily="18" charset="0"/>
              </a:rPr>
              <a:t>- Un </a:t>
            </a:r>
            <a:r>
              <a:rPr lang="fr-FR" sz="2800" dirty="0">
                <a:latin typeface="Palatino Linotype" panose="02040502050505030304" pitchFamily="18" charset="0"/>
              </a:rPr>
              <a:t>IT de synchronisation permet d’identifier le début de trame, il assure le cadrage de la lecture des différentes voies</a:t>
            </a:r>
          </a:p>
          <a:p>
            <a:pPr>
              <a:buFontTx/>
              <a:buChar char="-"/>
            </a:pPr>
            <a:endParaRPr lang="fr-FR" sz="1800" dirty="0"/>
          </a:p>
          <a:p>
            <a:pPr marL="0" indent="0">
              <a:buNone/>
            </a:pPr>
            <a:endParaRPr lang="fr-FR" dirty="0"/>
          </a:p>
        </p:txBody>
      </p:sp>
      <p:pic>
        <p:nvPicPr>
          <p:cNvPr id="5" name="Image 4"/>
          <p:cNvPicPr/>
          <p:nvPr/>
        </p:nvPicPr>
        <p:blipFill>
          <a:blip r:embed="rId2" cstate="print">
            <a:grayscl/>
          </a:blip>
          <a:srcRect/>
          <a:stretch>
            <a:fillRect/>
          </a:stretch>
        </p:blipFill>
        <p:spPr bwMode="auto">
          <a:xfrm>
            <a:off x="2051720" y="3573016"/>
            <a:ext cx="6264696" cy="3168352"/>
          </a:xfrm>
          <a:prstGeom prst="rect">
            <a:avLst/>
          </a:prstGeom>
          <a:noFill/>
          <a:ln w="9525">
            <a:noFill/>
            <a:miter lim="800000"/>
            <a:headEnd/>
            <a:tailEnd/>
          </a:ln>
        </p:spPr>
      </p:pic>
      <p:sp>
        <p:nvSpPr>
          <p:cNvPr id="6" name="Rectangle 5"/>
          <p:cNvSpPr/>
          <p:nvPr/>
        </p:nvSpPr>
        <p:spPr>
          <a:xfrm>
            <a:off x="1259632" y="0"/>
            <a:ext cx="7884368" cy="584775"/>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ctr"/>
            <a:r>
              <a:rPr 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Multiplexage temporel</a:t>
            </a:r>
            <a:endParaRPr lang="fr-FR"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281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63341" y="32957"/>
            <a:ext cx="8291264" cy="5832648"/>
          </a:xfrm>
        </p:spPr>
        <p:txBody>
          <a:bodyPr>
            <a:normAutofit/>
          </a:bodyPr>
          <a:lstStyle/>
          <a:p>
            <a:pPr marL="0" indent="0" algn="ctr">
              <a:buNone/>
            </a:pPr>
            <a:r>
              <a:rPr lang="fr-FR" sz="4800" b="1" i="1" u="sng" dirty="0">
                <a:solidFill>
                  <a:srgbClr val="FF0000"/>
                </a:solidFill>
                <a:latin typeface="Times New Roman" panose="02020603050405020304" pitchFamily="18" charset="0"/>
                <a:cs typeface="Times New Roman" panose="02020603050405020304" pitchFamily="18" charset="0"/>
              </a:rPr>
              <a:t>Application à la voix </a:t>
            </a:r>
            <a:r>
              <a:rPr lang="fr-FR" sz="4800" b="1" i="1" u="sng" dirty="0" smtClean="0">
                <a:solidFill>
                  <a:srgbClr val="FF0000"/>
                </a:solidFill>
                <a:latin typeface="Times New Roman" panose="02020603050405020304" pitchFamily="18" charset="0"/>
                <a:cs typeface="Times New Roman" panose="02020603050405020304" pitchFamily="18" charset="0"/>
              </a:rPr>
              <a:t>:</a:t>
            </a:r>
          </a:p>
          <a:p>
            <a:pPr marL="0" indent="0" algn="ctr">
              <a:buNone/>
            </a:pPr>
            <a:endParaRPr lang="fr-FR" sz="4800" b="1" dirty="0">
              <a:solidFill>
                <a:srgbClr val="FF0000"/>
              </a:solidFill>
              <a:latin typeface="Times New Roman" panose="02020603050405020304" pitchFamily="18" charset="0"/>
              <a:cs typeface="Times New Roman" panose="02020603050405020304" pitchFamily="18" charset="0"/>
            </a:endParaRPr>
          </a:p>
          <a:p>
            <a:pPr marL="0" indent="0">
              <a:buNone/>
            </a:pPr>
            <a:r>
              <a:rPr lang="fr-FR" dirty="0">
                <a:latin typeface="Times New Roman" panose="02020603050405020304" pitchFamily="18" charset="0"/>
                <a:cs typeface="Times New Roman" panose="02020603050405020304" pitchFamily="18" charset="0"/>
              </a:rPr>
              <a:t>Un canal téléphonique utilise une plage de fréquence ou Bande Passante (</a:t>
            </a:r>
            <a:r>
              <a:rPr lang="fr-FR" b="1" dirty="0">
                <a:latin typeface="Times New Roman" panose="02020603050405020304" pitchFamily="18" charset="0"/>
                <a:cs typeface="Times New Roman" panose="02020603050405020304" pitchFamily="18" charset="0"/>
              </a:rPr>
              <a:t>BP</a:t>
            </a:r>
            <a:r>
              <a:rPr lang="fr-FR" dirty="0">
                <a:latin typeface="Times New Roman" panose="02020603050405020304" pitchFamily="18" charset="0"/>
                <a:cs typeface="Times New Roman" panose="02020603050405020304" pitchFamily="18" charset="0"/>
              </a:rPr>
              <a:t>) allant de 300 </a:t>
            </a:r>
            <a:r>
              <a:rPr lang="fr-FR" dirty="0" smtClean="0">
                <a:latin typeface="Times New Roman" panose="02020603050405020304" pitchFamily="18" charset="0"/>
                <a:cs typeface="Times New Roman" panose="02020603050405020304" pitchFamily="18" charset="0"/>
              </a:rPr>
              <a:t>Hz à </a:t>
            </a:r>
            <a:r>
              <a:rPr lang="fr-FR" dirty="0">
                <a:latin typeface="Times New Roman" panose="02020603050405020304" pitchFamily="18" charset="0"/>
                <a:cs typeface="Times New Roman" panose="02020603050405020304" pitchFamily="18" charset="0"/>
              </a:rPr>
              <a:t>3 400 Hz. Si on prend 4 000 Hz comme fréquence maximale à reproduire, </a:t>
            </a:r>
          </a:p>
          <a:p>
            <a:r>
              <a:rPr lang="fr-FR" dirty="0" smtClean="0">
                <a:latin typeface="Times New Roman" panose="02020603050405020304" pitchFamily="18" charset="0"/>
                <a:cs typeface="Times New Roman" panose="02020603050405020304" pitchFamily="18" charset="0"/>
              </a:rPr>
              <a:t>Quelle est la fréquence d’échantillonnage </a:t>
            </a:r>
            <a:r>
              <a:rPr lang="fr-FR" dirty="0">
                <a:latin typeface="Times New Roman" panose="02020603050405020304" pitchFamily="18" charset="0"/>
                <a:cs typeface="Times New Roman" panose="02020603050405020304" pitchFamily="18" charset="0"/>
              </a:rPr>
              <a:t>minimale </a:t>
            </a:r>
            <a:r>
              <a:rPr lang="fr-FR" dirty="0" smtClean="0">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Quel est le débit de cette connexion?</a:t>
            </a:r>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89695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27472" y="332656"/>
            <a:ext cx="8291264" cy="6741368"/>
          </a:xfrm>
        </p:spPr>
        <p:txBody>
          <a:bodyPr>
            <a:normAutofit/>
          </a:bodyPr>
          <a:lstStyle/>
          <a:p>
            <a:pPr marL="0" indent="0" algn="ctr">
              <a:buNone/>
            </a:pPr>
            <a:r>
              <a:rPr lang="fr-FR" sz="4800" b="1" i="1" u="sng" dirty="0">
                <a:solidFill>
                  <a:srgbClr val="00B050"/>
                </a:solidFill>
                <a:latin typeface="Times New Roman" panose="02020603050405020304" pitchFamily="18" charset="0"/>
                <a:cs typeface="Times New Roman" panose="02020603050405020304" pitchFamily="18" charset="0"/>
              </a:rPr>
              <a:t>Application à la voix </a:t>
            </a:r>
            <a:r>
              <a:rPr lang="fr-FR" sz="4800" b="1" i="1" u="sng" dirty="0" smtClean="0">
                <a:solidFill>
                  <a:srgbClr val="00B050"/>
                </a:solidFill>
                <a:latin typeface="Times New Roman" panose="02020603050405020304" pitchFamily="18" charset="0"/>
                <a:cs typeface="Times New Roman" panose="02020603050405020304" pitchFamily="18" charset="0"/>
              </a:rPr>
              <a:t>:</a:t>
            </a:r>
            <a:endParaRPr lang="fr-FR" dirty="0">
              <a:latin typeface="Times New Roman" panose="02020603050405020304" pitchFamily="18" charset="0"/>
              <a:cs typeface="Times New Roman" panose="02020603050405020304" pitchFamily="18" charset="0"/>
            </a:endParaRPr>
          </a:p>
          <a:p>
            <a:pPr marL="0" indent="0">
              <a:buNone/>
            </a:pPr>
            <a:r>
              <a:rPr lang="fr-FR" sz="2800" dirty="0" smtClean="0">
                <a:latin typeface="Times New Roman" panose="02020603050405020304" pitchFamily="18" charset="0"/>
                <a:cs typeface="Times New Roman" panose="02020603050405020304" pitchFamily="18" charset="0"/>
              </a:rPr>
              <a:t>Un </a:t>
            </a:r>
            <a:r>
              <a:rPr lang="fr-FR" sz="2800" dirty="0">
                <a:latin typeface="Times New Roman" panose="02020603050405020304" pitchFamily="18" charset="0"/>
                <a:cs typeface="Times New Roman" panose="02020603050405020304" pitchFamily="18" charset="0"/>
              </a:rPr>
              <a:t>canal téléphonique utilise une plage de fréquence ou Bande Passante (</a:t>
            </a:r>
            <a:r>
              <a:rPr lang="fr-FR" sz="2800" b="1" dirty="0">
                <a:latin typeface="Times New Roman" panose="02020603050405020304" pitchFamily="18" charset="0"/>
                <a:cs typeface="Times New Roman" panose="02020603050405020304" pitchFamily="18" charset="0"/>
              </a:rPr>
              <a:t>BP</a:t>
            </a:r>
            <a:r>
              <a:rPr lang="fr-FR" sz="2800" dirty="0">
                <a:latin typeface="Times New Roman" panose="02020603050405020304" pitchFamily="18" charset="0"/>
                <a:cs typeface="Times New Roman" panose="02020603050405020304" pitchFamily="18" charset="0"/>
              </a:rPr>
              <a:t>) allant de 300 </a:t>
            </a:r>
            <a:r>
              <a:rPr lang="fr-FR" sz="2800" dirty="0" smtClean="0">
                <a:latin typeface="Times New Roman" panose="02020603050405020304" pitchFamily="18" charset="0"/>
                <a:cs typeface="Times New Roman" panose="02020603050405020304" pitchFamily="18" charset="0"/>
              </a:rPr>
              <a:t>Hz à </a:t>
            </a:r>
            <a:r>
              <a:rPr lang="fr-FR" sz="2800" dirty="0">
                <a:latin typeface="Times New Roman" panose="02020603050405020304" pitchFamily="18" charset="0"/>
                <a:cs typeface="Times New Roman" panose="02020603050405020304" pitchFamily="18" charset="0"/>
              </a:rPr>
              <a:t>3 400 Hz. Si on prend 4 000 Hz comme fréquence maximale à reproduire, la fréquence</a:t>
            </a:r>
          </a:p>
          <a:p>
            <a:pPr marL="0" indent="0">
              <a:buNone/>
            </a:pPr>
            <a:r>
              <a:rPr lang="fr-FR" sz="2800" dirty="0">
                <a:latin typeface="Times New Roman" panose="02020603050405020304" pitchFamily="18" charset="0"/>
                <a:cs typeface="Times New Roman" panose="02020603050405020304" pitchFamily="18" charset="0"/>
              </a:rPr>
              <a:t>d’échantillonnage minimale est de :</a:t>
            </a:r>
          </a:p>
          <a:p>
            <a:pPr marL="0" indent="0" algn="ctr">
              <a:buNone/>
            </a:pPr>
            <a:r>
              <a:rPr lang="fr-FR" sz="2800" i="1" dirty="0">
                <a:latin typeface="Times New Roman" panose="02020603050405020304" pitchFamily="18" charset="0"/>
                <a:cs typeface="Times New Roman" panose="02020603050405020304" pitchFamily="18" charset="0"/>
              </a:rPr>
              <a:t>Fe </a:t>
            </a:r>
            <a:r>
              <a:rPr lang="fr-FR" sz="2800" dirty="0">
                <a:latin typeface="Times New Roman" panose="02020603050405020304" pitchFamily="18" charset="0"/>
                <a:cs typeface="Times New Roman" panose="02020603050405020304" pitchFamily="18" charset="0"/>
              </a:rPr>
              <a:t>_ 2 </a:t>
            </a:r>
            <a:r>
              <a:rPr lang="en-US" sz="2800" i="1" dirty="0">
                <a:latin typeface="Times New Roman" panose="02020603050405020304" pitchFamily="18" charset="0"/>
                <a:cs typeface="Times New Roman" panose="02020603050405020304" pitchFamily="18" charset="0"/>
              </a:rPr>
              <a:t>· </a:t>
            </a:r>
            <a:r>
              <a:rPr lang="fr-FR" sz="2800" i="1" dirty="0" err="1">
                <a:latin typeface="Times New Roman" panose="02020603050405020304" pitchFamily="18" charset="0"/>
                <a:cs typeface="Times New Roman" panose="02020603050405020304" pitchFamily="18" charset="0"/>
              </a:rPr>
              <a:t>F</a:t>
            </a:r>
            <a:r>
              <a:rPr lang="fr-FR" sz="2800" dirty="0" err="1">
                <a:latin typeface="Times New Roman" panose="02020603050405020304" pitchFamily="18" charset="0"/>
                <a:cs typeface="Times New Roman" panose="02020603050405020304" pitchFamily="18" charset="0"/>
              </a:rPr>
              <a:t>max</a:t>
            </a:r>
            <a:r>
              <a:rPr lang="fr-FR" sz="2800" dirty="0">
                <a:latin typeface="Times New Roman" panose="02020603050405020304" pitchFamily="18" charset="0"/>
                <a:cs typeface="Times New Roman" panose="02020603050405020304" pitchFamily="18" charset="0"/>
              </a:rPr>
              <a:t> = 2 </a:t>
            </a:r>
            <a:r>
              <a:rPr lang="en-US" sz="2800" i="1"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4 000 = 8 000 </a:t>
            </a:r>
            <a:r>
              <a:rPr lang="fr-FR" sz="2800" dirty="0" smtClean="0">
                <a:latin typeface="Times New Roman" panose="02020603050405020304" pitchFamily="18" charset="0"/>
                <a:cs typeface="Times New Roman" panose="02020603050405020304" pitchFamily="18" charset="0"/>
              </a:rPr>
              <a:t>Hz                                (soit une période de 125 microsecondes)</a:t>
            </a:r>
            <a:endParaRPr lang="fr-FR" sz="2800" dirty="0">
              <a:latin typeface="Times New Roman" panose="02020603050405020304" pitchFamily="18" charset="0"/>
              <a:cs typeface="Times New Roman" panose="02020603050405020304" pitchFamily="18" charset="0"/>
            </a:endParaRPr>
          </a:p>
          <a:p>
            <a:pPr marL="0" indent="0">
              <a:buNone/>
            </a:pPr>
            <a:r>
              <a:rPr lang="fr-FR" sz="2800" dirty="0" smtClean="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En codant chaque échantillon </a:t>
            </a:r>
            <a:r>
              <a:rPr lang="fr-FR" sz="2800" dirty="0" smtClean="0">
                <a:latin typeface="Times New Roman" panose="02020603050405020304" pitchFamily="18" charset="0"/>
                <a:cs typeface="Times New Roman" panose="02020603050405020304" pitchFamily="18" charset="0"/>
              </a:rPr>
              <a:t>sur 8 </a:t>
            </a:r>
            <a:r>
              <a:rPr lang="fr-FR" sz="2800" dirty="0">
                <a:latin typeface="Times New Roman" panose="02020603050405020304" pitchFamily="18" charset="0"/>
                <a:cs typeface="Times New Roman" panose="02020603050405020304" pitchFamily="18" charset="0"/>
              </a:rPr>
              <a:t>bits, il est nécessaire d’écouler :</a:t>
            </a:r>
          </a:p>
          <a:p>
            <a:pPr marL="0" indent="0">
              <a:buNone/>
            </a:pPr>
            <a:r>
              <a:rPr lang="fr-FR" sz="2800" dirty="0">
                <a:latin typeface="Times New Roman" panose="02020603050405020304" pitchFamily="18" charset="0"/>
                <a:cs typeface="Times New Roman" panose="02020603050405020304" pitchFamily="18" charset="0"/>
              </a:rPr>
              <a:t>8 000 </a:t>
            </a:r>
            <a:r>
              <a:rPr lang="en-US" sz="2800" i="1" dirty="0">
                <a:latin typeface="Times New Roman" panose="02020603050405020304" pitchFamily="18" charset="0"/>
                <a:cs typeface="Times New Roman" panose="02020603050405020304" pitchFamily="18" charset="0"/>
              </a:rPr>
              <a:t>· </a:t>
            </a:r>
            <a:r>
              <a:rPr lang="fr-FR" sz="2800" dirty="0">
                <a:latin typeface="Times New Roman" panose="02020603050405020304" pitchFamily="18" charset="0"/>
                <a:cs typeface="Times New Roman" panose="02020603050405020304" pitchFamily="18" charset="0"/>
              </a:rPr>
              <a:t>8 = 64 000 bits par seconde sur le </a:t>
            </a:r>
            <a:r>
              <a:rPr lang="fr-FR" sz="2800" dirty="0" smtClean="0">
                <a:latin typeface="Times New Roman" panose="02020603050405020304" pitchFamily="18" charset="0"/>
                <a:cs typeface="Times New Roman" panose="02020603050405020304" pitchFamily="18" charset="0"/>
              </a:rPr>
              <a:t>lien</a:t>
            </a:r>
          </a:p>
          <a:p>
            <a:pPr marL="0" indent="0">
              <a:buNone/>
            </a:pPr>
            <a:r>
              <a:rPr lang="fr-FR" sz="2800" dirty="0">
                <a:latin typeface="Times New Roman" panose="02020603050405020304" pitchFamily="18" charset="0"/>
                <a:cs typeface="Times New Roman" panose="02020603050405020304" pitchFamily="18" charset="0"/>
              </a:rPr>
              <a:t>Ce qui correspond à un débit de 64 000 bit/s. </a:t>
            </a:r>
          </a:p>
          <a:p>
            <a:endParaRPr lang="fr-FR" dirty="0">
              <a:latin typeface="Times New Roman" panose="02020603050405020304" pitchFamily="18" charset="0"/>
              <a:cs typeface="Times New Roman" panose="02020603050405020304" pitchFamily="18" charset="0"/>
            </a:endParaRPr>
          </a:p>
          <a:p>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1553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323528" y="116632"/>
            <a:ext cx="8280920" cy="864096"/>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tx1"/>
                </a:solidFill>
                <a:effectLst>
                  <a:outerShdw blurRad="38100" dist="38100" dir="2700000" algn="tl">
                    <a:srgbClr val="000000">
                      <a:alpha val="43137"/>
                    </a:srgbClr>
                  </a:outerShdw>
                </a:effectLst>
              </a:rPr>
              <a:t>Réseaux </a:t>
            </a:r>
            <a:r>
              <a:rPr lang="fr-FR" altLang="fr-FR" b="1" dirty="0" smtClean="0">
                <a:solidFill>
                  <a:schemeClr val="tx1"/>
                </a:solidFill>
                <a:effectLst>
                  <a:outerShdw blurRad="38100" dist="38100" dir="2700000" algn="tl">
                    <a:srgbClr val="000000">
                      <a:alpha val="43137"/>
                    </a:srgbClr>
                  </a:outerShdw>
                </a:effectLst>
              </a:rPr>
              <a:t>d’accès</a:t>
            </a:r>
            <a:endParaRPr lang="fr-FR" altLang="fr-FR" sz="2400" b="1" i="0" dirty="0" smtClean="0">
              <a:solidFill>
                <a:schemeClr val="tx1"/>
              </a:solidFill>
              <a:effectLst>
                <a:outerShdw blurRad="38100" dist="38100" dir="2700000" algn="tl">
                  <a:srgbClr val="000000">
                    <a:alpha val="43137"/>
                  </a:srgbClr>
                </a:outerShdw>
              </a:effectLst>
            </a:endParaRPr>
          </a:p>
        </p:txBody>
      </p:sp>
      <p:sp>
        <p:nvSpPr>
          <p:cNvPr id="2" name="Rectangle 1"/>
          <p:cNvSpPr/>
          <p:nvPr/>
        </p:nvSpPr>
        <p:spPr>
          <a:xfrm>
            <a:off x="179512" y="1074510"/>
            <a:ext cx="8208912" cy="830997"/>
          </a:xfrm>
          <a:prstGeom prst="rect">
            <a:avLst/>
          </a:prstGeom>
        </p:spPr>
        <p:txBody>
          <a:bodyPr wrap="square">
            <a:spAutoFit/>
          </a:bodyPr>
          <a:lstStyle/>
          <a:p>
            <a:pPr algn="ctr"/>
            <a:r>
              <a:rPr lang="fr-FR" alt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Technologie ADSL (</a:t>
            </a:r>
            <a:r>
              <a:rPr lang="fr-FR" altLang="fr-FR"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Asymmetric</a:t>
            </a:r>
            <a:r>
              <a:rPr lang="fr-FR" alt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Digital </a:t>
            </a:r>
            <a:r>
              <a:rPr lang="fr-FR" altLang="fr-FR" sz="2400" dirty="0" err="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Subscriber</a:t>
            </a:r>
            <a:r>
              <a:rPr lang="fr-FR" altLang="fr-FR" sz="24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Line: Réseau de Raccordement numérique Asymétrique)</a:t>
            </a:r>
            <a:endParaRPr lang="fr-FR"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179512" y="2060848"/>
            <a:ext cx="8712968" cy="3416320"/>
          </a:xfrm>
          <a:prstGeom prst="rect">
            <a:avLst/>
          </a:prstGeom>
        </p:spPr>
        <p:txBody>
          <a:bodyPr wrap="square">
            <a:spAutoFit/>
          </a:bodyPr>
          <a:lstStyle/>
          <a:p>
            <a:r>
              <a:rPr lang="fr-FR" sz="2400" dirty="0">
                <a:latin typeface="Times New Roman" pitchFamily="18" charset="0"/>
                <a:cs typeface="Times New Roman" pitchFamily="18" charset="0"/>
              </a:rPr>
              <a:t>les bandes utilisées sont </a:t>
            </a:r>
            <a:r>
              <a:rPr lang="fr-FR" sz="2400"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En conservant le canal téléphonique classique sur la même ligne </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sur la paire déjà installé).</a:t>
            </a:r>
          </a:p>
          <a:p>
            <a:r>
              <a:rPr lang="fr-FR" sz="2400" dirty="0">
                <a:latin typeface="Times New Roman" pitchFamily="18" charset="0"/>
                <a:cs typeface="Times New Roman" pitchFamily="18" charset="0"/>
              </a:rPr>
              <a:t>• RTC : 300 – 3100 Hz.</a:t>
            </a:r>
          </a:p>
          <a:p>
            <a:r>
              <a:rPr lang="fr-FR" sz="2400" dirty="0">
                <a:latin typeface="Times New Roman" pitchFamily="18" charset="0"/>
                <a:cs typeface="Times New Roman" pitchFamily="18" charset="0"/>
              </a:rPr>
              <a:t>• ADSL Voie montante: 25 – 140 KHz.</a:t>
            </a:r>
          </a:p>
          <a:p>
            <a:r>
              <a:rPr lang="fr-FR" sz="2400" dirty="0">
                <a:latin typeface="Times New Roman" pitchFamily="18" charset="0"/>
                <a:cs typeface="Times New Roman" pitchFamily="18" charset="0"/>
              </a:rPr>
              <a:t>• ADSL Vois descendante: 140 KHz – 1,1 MHz.</a:t>
            </a:r>
          </a:p>
          <a:p>
            <a:r>
              <a:rPr lang="fr-FR" sz="2400" dirty="0">
                <a:latin typeface="Times New Roman" pitchFamily="18" charset="0"/>
                <a:cs typeface="Times New Roman" pitchFamily="18" charset="0"/>
              </a:rPr>
              <a:t>La modulation utilisée: DMT (</a:t>
            </a:r>
            <a:r>
              <a:rPr lang="fr-FR" sz="2400" dirty="0" err="1">
                <a:latin typeface="Times New Roman" pitchFamily="18" charset="0"/>
                <a:cs typeface="Times New Roman" pitchFamily="18" charset="0"/>
              </a:rPr>
              <a:t>Discrete</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MultiTone</a:t>
            </a:r>
            <a:r>
              <a:rPr lang="fr-FR" sz="2400" dirty="0">
                <a:latin typeface="Times New Roman" pitchFamily="18" charset="0"/>
                <a:cs typeface="Times New Roman" pitchFamily="18" charset="0"/>
              </a:rPr>
              <a:t>) et </a:t>
            </a:r>
            <a:r>
              <a:rPr lang="fr-FR" sz="2400" dirty="0" smtClean="0">
                <a:latin typeface="Times New Roman" pitchFamily="18" charset="0"/>
                <a:cs typeface="Times New Roman" pitchFamily="18" charset="0"/>
              </a:rPr>
              <a:t>les </a:t>
            </a:r>
            <a:r>
              <a:rPr lang="fr-FR" sz="2400" dirty="0" err="1" smtClean="0">
                <a:latin typeface="Times New Roman" pitchFamily="18" charset="0"/>
                <a:cs typeface="Times New Roman" pitchFamily="18" charset="0"/>
              </a:rPr>
              <a:t>Multiporteuses</a:t>
            </a:r>
            <a:r>
              <a:rPr lang="fr-FR" sz="2400" dirty="0">
                <a:latin typeface="Times New Roman" pitchFamily="18" charset="0"/>
                <a:cs typeface="Times New Roman" pitchFamily="18" charset="0"/>
              </a:rPr>
              <a:t>: modulation de</a:t>
            </a:r>
          </a:p>
          <a:p>
            <a:r>
              <a:rPr lang="fr-FR" sz="2400" dirty="0">
                <a:latin typeface="Times New Roman" pitchFamily="18" charset="0"/>
                <a:cs typeface="Times New Roman" pitchFamily="18" charset="0"/>
              </a:rPr>
              <a:t>chaque porteuse adaptée à l’état de la ligne</a:t>
            </a:r>
          </a:p>
        </p:txBody>
      </p:sp>
    </p:spTree>
    <p:extLst>
      <p:ext uri="{BB962C8B-B14F-4D97-AF65-F5344CB8AC3E}">
        <p14:creationId xmlns:p14="http://schemas.microsoft.com/office/powerpoint/2010/main" val="15975030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323528" y="116632"/>
            <a:ext cx="8280920" cy="864096"/>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tx1"/>
                </a:solidFill>
                <a:effectLst>
                  <a:outerShdw blurRad="38100" dist="38100" dir="2700000" algn="tl">
                    <a:srgbClr val="000000">
                      <a:alpha val="43137"/>
                    </a:srgbClr>
                  </a:outerShdw>
                </a:effectLst>
              </a:rPr>
              <a:t>Réseaux </a:t>
            </a:r>
            <a:r>
              <a:rPr lang="fr-FR" altLang="fr-FR" b="1" dirty="0" smtClean="0">
                <a:solidFill>
                  <a:schemeClr val="tx1"/>
                </a:solidFill>
                <a:effectLst>
                  <a:outerShdw blurRad="38100" dist="38100" dir="2700000" algn="tl">
                    <a:srgbClr val="000000">
                      <a:alpha val="43137"/>
                    </a:srgbClr>
                  </a:outerShdw>
                </a:effectLst>
              </a:rPr>
              <a:t>d’accès</a:t>
            </a:r>
            <a:endParaRPr lang="fr-FR" altLang="fr-FR" sz="2400" b="1" i="0" dirty="0" smtClean="0">
              <a:solidFill>
                <a:schemeClr val="tx1"/>
              </a:solidFill>
              <a:effectLst>
                <a:outerShdw blurRad="38100" dist="38100" dir="2700000" algn="tl">
                  <a:srgbClr val="000000">
                    <a:alpha val="43137"/>
                  </a:srgbClr>
                </a:outerShdw>
              </a:effectLst>
            </a:endParaRPr>
          </a:p>
        </p:txBody>
      </p:sp>
      <p:sp>
        <p:nvSpPr>
          <p:cNvPr id="6" name="Rectangle 2"/>
          <p:cNvSpPr txBox="1">
            <a:spLocks noChangeArrowheads="1"/>
          </p:cNvSpPr>
          <p:nvPr/>
        </p:nvSpPr>
        <p:spPr>
          <a:xfrm>
            <a:off x="539552" y="2132856"/>
            <a:ext cx="8323610" cy="325168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just">
              <a:buNone/>
            </a:pPr>
            <a:r>
              <a:rPr lang="fr-FR" altLang="fr-FR" sz="3200" dirty="0" smtClean="0">
                <a:latin typeface="Times New Roman" panose="02020603050405020304" pitchFamily="18" charset="0"/>
                <a:cs typeface="Times New Roman" panose="02020603050405020304" pitchFamily="18" charset="0"/>
              </a:rPr>
              <a:t>est </a:t>
            </a:r>
            <a:r>
              <a:rPr lang="fr-FR" altLang="fr-FR" sz="3200" dirty="0">
                <a:latin typeface="Times New Roman" panose="02020603050405020304" pitchFamily="18" charset="0"/>
                <a:cs typeface="Times New Roman" panose="02020603050405020304" pitchFamily="18" charset="0"/>
              </a:rPr>
              <a:t>une technologie permettant de faire passer de hauts débits sur </a:t>
            </a:r>
            <a:r>
              <a:rPr lang="fr-FR" altLang="fr-FR" sz="3200" dirty="0" smtClean="0">
                <a:latin typeface="Times New Roman" panose="02020603050405020304" pitchFamily="18" charset="0"/>
                <a:cs typeface="Times New Roman" panose="02020603050405020304" pitchFamily="18" charset="0"/>
              </a:rPr>
              <a:t>la paire </a:t>
            </a:r>
            <a:r>
              <a:rPr lang="fr-FR" altLang="fr-FR" sz="3200" dirty="0">
                <a:latin typeface="Times New Roman" panose="02020603050405020304" pitchFamily="18" charset="0"/>
                <a:cs typeface="Times New Roman" panose="02020603050405020304" pitchFamily="18" charset="0"/>
              </a:rPr>
              <a:t>de cuivre utilisée pour les lignes téléphoniques de la Boucle Locale (parties </a:t>
            </a:r>
            <a:r>
              <a:rPr lang="fr-FR" altLang="fr-FR" sz="3200" dirty="0" smtClean="0">
                <a:latin typeface="Times New Roman" panose="02020603050405020304" pitchFamily="18" charset="0"/>
                <a:cs typeface="Times New Roman" panose="02020603050405020304" pitchFamily="18" charset="0"/>
              </a:rPr>
              <a:t>Transport, Distribution </a:t>
            </a:r>
            <a:r>
              <a:rPr lang="fr-FR" altLang="fr-FR" sz="3200" dirty="0">
                <a:latin typeface="Times New Roman" panose="02020603050405020304" pitchFamily="18" charset="0"/>
                <a:cs typeface="Times New Roman" panose="02020603050405020304" pitchFamily="18" charset="0"/>
              </a:rPr>
              <a:t>et branchement). </a:t>
            </a:r>
            <a:endParaRPr lang="fr-FR" altLang="fr-FR" sz="3200" dirty="0" smtClean="0">
              <a:latin typeface="Times New Roman" panose="02020603050405020304" pitchFamily="18" charset="0"/>
              <a:cs typeface="Times New Roman" panose="02020603050405020304" pitchFamily="18" charset="0"/>
            </a:endParaRPr>
          </a:p>
          <a:p>
            <a:pPr marL="109728" indent="0" algn="just">
              <a:buNone/>
            </a:pPr>
            <a:r>
              <a:rPr lang="fr-FR" altLang="fr-FR" sz="3200" dirty="0" smtClean="0">
                <a:latin typeface="Times New Roman" panose="02020603050405020304" pitchFamily="18" charset="0"/>
                <a:cs typeface="Times New Roman" panose="02020603050405020304" pitchFamily="18" charset="0"/>
              </a:rPr>
              <a:t>Les </a:t>
            </a:r>
            <a:r>
              <a:rPr lang="fr-FR" altLang="fr-FR" sz="3200" dirty="0">
                <a:latin typeface="Times New Roman" panose="02020603050405020304" pitchFamily="18" charset="0"/>
                <a:cs typeface="Times New Roman" panose="02020603050405020304" pitchFamily="18" charset="0"/>
              </a:rPr>
              <a:t>débits constatés sont de 10 à 25 fois plus élevés qu’un modem 56K classique</a:t>
            </a:r>
            <a:endParaRPr lang="fr-FR" altLang="fr-FR" sz="3200" dirty="0" smtClean="0">
              <a:latin typeface="Times New Roman" panose="02020603050405020304" pitchFamily="18" charset="0"/>
              <a:cs typeface="Times New Roman" panose="02020603050405020304" pitchFamily="18" charset="0"/>
            </a:endParaRPr>
          </a:p>
        </p:txBody>
      </p:sp>
      <p:sp>
        <p:nvSpPr>
          <p:cNvPr id="2" name="Rectangle 1"/>
          <p:cNvSpPr/>
          <p:nvPr/>
        </p:nvSpPr>
        <p:spPr>
          <a:xfrm>
            <a:off x="179512" y="1074510"/>
            <a:ext cx="8208912" cy="830997"/>
          </a:xfrm>
          <a:prstGeom prst="rect">
            <a:avLst/>
          </a:prstGeom>
        </p:spPr>
        <p:txBody>
          <a:bodyPr wrap="square">
            <a:spAutoFit/>
          </a:bodyPr>
          <a:lstStyle/>
          <a:p>
            <a:pPr algn="ct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Technologie ADSL (</a:t>
            </a:r>
            <a:r>
              <a:rPr lang="fr-FR"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Asymmetric</a:t>
            </a: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Digital </a:t>
            </a:r>
            <a:r>
              <a:rPr lang="fr-FR"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Subscriber</a:t>
            </a: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Line: Réseau de Raccordement numérique Asymétrique)</a:t>
            </a:r>
            <a:endParaRPr lang="fr-F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770483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Rectangle 3"/>
          <p:cNvSpPr>
            <a:spLocks noGrp="1" noChangeArrowheads="1"/>
          </p:cNvSpPr>
          <p:nvPr>
            <p:ph type="title"/>
          </p:nvPr>
        </p:nvSpPr>
        <p:spPr bwMode="auto">
          <a:xfrm>
            <a:off x="323528" y="116632"/>
            <a:ext cx="8280920" cy="864096"/>
          </a:xfrm>
          <a:extLst/>
        </p:spPr>
        <p:style>
          <a:lnRef idx="1">
            <a:schemeClr val="accent1"/>
          </a:lnRef>
          <a:fillRef idx="2">
            <a:schemeClr val="accent1"/>
          </a:fillRef>
          <a:effectRef idx="1">
            <a:schemeClr val="accent1"/>
          </a:effectRef>
          <a:fontRef idx="minor">
            <a:schemeClr val="dk1"/>
          </a:fontRef>
        </p:style>
        <p:txBody>
          <a:bodyPr vert="horz" wrap="square" lIns="83485" tIns="41742" rIns="83485" bIns="41742" numCol="1" anchor="t" anchorCtr="0" compatLnSpc="1">
            <a:prstTxWarp prst="textNoShape">
              <a:avLst/>
            </a:prstTxWarp>
            <a:noAutofit/>
          </a:bodyPr>
          <a:lstStyle/>
          <a:p>
            <a:pPr algn="ctr"/>
            <a:r>
              <a:rPr lang="fr-FR" altLang="fr-FR" b="1" dirty="0">
                <a:solidFill>
                  <a:schemeClr val="tx1"/>
                </a:solidFill>
                <a:effectLst>
                  <a:outerShdw blurRad="38100" dist="38100" dir="2700000" algn="tl">
                    <a:srgbClr val="000000">
                      <a:alpha val="43137"/>
                    </a:srgbClr>
                  </a:outerShdw>
                </a:effectLst>
              </a:rPr>
              <a:t>Réseaux </a:t>
            </a:r>
            <a:r>
              <a:rPr lang="fr-FR" altLang="fr-FR" b="1" dirty="0" smtClean="0">
                <a:solidFill>
                  <a:schemeClr val="tx1"/>
                </a:solidFill>
                <a:effectLst>
                  <a:outerShdw blurRad="38100" dist="38100" dir="2700000" algn="tl">
                    <a:srgbClr val="000000">
                      <a:alpha val="43137"/>
                    </a:srgbClr>
                  </a:outerShdw>
                </a:effectLst>
              </a:rPr>
              <a:t>d’accès</a:t>
            </a:r>
            <a:endParaRPr lang="fr-FR" altLang="fr-FR" sz="2400" b="1" i="0" dirty="0" smtClean="0">
              <a:solidFill>
                <a:schemeClr val="tx1"/>
              </a:solidFill>
              <a:effectLst>
                <a:outerShdw blurRad="38100" dist="38100" dir="2700000" algn="tl">
                  <a:srgbClr val="000000">
                    <a:alpha val="43137"/>
                  </a:srgbClr>
                </a:outerShdw>
              </a:effectLst>
            </a:endParaRPr>
          </a:p>
        </p:txBody>
      </p:sp>
      <p:sp>
        <p:nvSpPr>
          <p:cNvPr id="2" name="Rectangle 1"/>
          <p:cNvSpPr/>
          <p:nvPr/>
        </p:nvSpPr>
        <p:spPr>
          <a:xfrm>
            <a:off x="179512" y="1074510"/>
            <a:ext cx="8208912" cy="830997"/>
          </a:xfrm>
          <a:prstGeom prst="rect">
            <a:avLst/>
          </a:prstGeom>
        </p:spPr>
        <p:txBody>
          <a:bodyPr wrap="square">
            <a:spAutoFit/>
          </a:bodyPr>
          <a:lstStyle/>
          <a:p>
            <a:pPr algn="ct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Technologie ADSL (</a:t>
            </a:r>
            <a:r>
              <a:rPr lang="fr-FR"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Asymmetric</a:t>
            </a: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Digital </a:t>
            </a:r>
            <a:r>
              <a:rPr lang="fr-FR" altLang="fr-FR" sz="24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Subscriber</a:t>
            </a:r>
            <a:r>
              <a:rPr lang="fr-FR" altLang="fr-FR"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Line: Réseau de Raccordement numérique Asymétrique)</a:t>
            </a:r>
            <a:endParaRPr lang="fr-FR"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1" y="2060848"/>
            <a:ext cx="9036496"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95062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95536" y="188640"/>
            <a:ext cx="8229600" cy="1143000"/>
          </a:xfrm>
        </p:spPr>
        <p:style>
          <a:lnRef idx="2">
            <a:schemeClr val="accent1"/>
          </a:lnRef>
          <a:fillRef idx="1">
            <a:schemeClr val="lt1"/>
          </a:fillRef>
          <a:effectRef idx="0">
            <a:schemeClr val="accent1"/>
          </a:effectRef>
          <a:fontRef idx="minor">
            <a:schemeClr val="dk1"/>
          </a:fontRef>
        </p:style>
        <p:txBody>
          <a:bodyPr/>
          <a:lstStyle/>
          <a:p>
            <a:r>
              <a:rPr lang="fr-FR" dirty="0"/>
              <a:t>Qu’est ce que l’ADSL?</a:t>
            </a:r>
          </a:p>
        </p:txBody>
      </p:sp>
      <p:sp>
        <p:nvSpPr>
          <p:cNvPr id="4099" name="Rectangle 3"/>
          <p:cNvSpPr>
            <a:spLocks noGrp="1" noChangeArrowheads="1"/>
          </p:cNvSpPr>
          <p:nvPr>
            <p:ph type="body" idx="1"/>
          </p:nvPr>
        </p:nvSpPr>
        <p:spPr>
          <a:xfrm>
            <a:off x="900113" y="1628775"/>
            <a:ext cx="7416800" cy="4497388"/>
          </a:xfrm>
        </p:spPr>
        <p:txBody>
          <a:bodyPr/>
          <a:lstStyle/>
          <a:p>
            <a:endParaRPr lang="fr-FR" sz="2400" dirty="0"/>
          </a:p>
          <a:p>
            <a:r>
              <a:rPr lang="fr-FR" sz="2400" dirty="0"/>
              <a:t>LNPA : </a:t>
            </a:r>
            <a:r>
              <a:rPr lang="fr-FR" sz="2400" dirty="0">
                <a:solidFill>
                  <a:schemeClr val="tx2"/>
                </a:solidFill>
                <a:effectLst>
                  <a:outerShdw blurRad="38100" dist="38100" dir="2700000" algn="tl">
                    <a:srgbClr val="C0C0C0"/>
                  </a:outerShdw>
                </a:effectLst>
              </a:rPr>
              <a:t>ligne numérique à paire asymétrique</a:t>
            </a:r>
          </a:p>
          <a:p>
            <a:r>
              <a:rPr lang="fr-FR" sz="2400" dirty="0">
                <a:solidFill>
                  <a:schemeClr val="tx2"/>
                </a:solidFill>
                <a:effectLst>
                  <a:outerShdw blurRad="38100" dist="38100" dir="2700000" algn="tl">
                    <a:srgbClr val="C0C0C0"/>
                  </a:outerShdw>
                </a:effectLst>
              </a:rPr>
              <a:t>Transporte le signal voix et les données sur un même support physique</a:t>
            </a:r>
          </a:p>
          <a:p>
            <a:r>
              <a:rPr lang="fr-FR" sz="2400" dirty="0">
                <a:solidFill>
                  <a:schemeClr val="tx2"/>
                </a:solidFill>
                <a:effectLst>
                  <a:outerShdw blurRad="38100" dist="38100" dir="2700000" algn="tl">
                    <a:srgbClr val="C0C0C0"/>
                  </a:outerShdw>
                </a:effectLst>
              </a:rPr>
              <a:t>Utilisé pour Internet, la téléphonie et la télévision</a:t>
            </a:r>
          </a:p>
          <a:p>
            <a:r>
              <a:rPr lang="fr-FR" sz="2400" dirty="0">
                <a:solidFill>
                  <a:schemeClr val="tx2"/>
                </a:solidFill>
                <a:effectLst>
                  <a:outerShdw blurRad="38100" dist="38100" dir="2700000" algn="tl">
                    <a:srgbClr val="C0C0C0"/>
                  </a:outerShdw>
                </a:effectLst>
              </a:rPr>
              <a:t>Norme G.992</a:t>
            </a:r>
          </a:p>
          <a:p>
            <a:r>
              <a:rPr lang="fr-FR" sz="2400" dirty="0">
                <a:solidFill>
                  <a:schemeClr val="tx2"/>
                </a:solidFill>
                <a:effectLst>
                  <a:outerShdw blurRad="38100" dist="38100" dir="2700000" algn="tl">
                    <a:srgbClr val="C0C0C0"/>
                  </a:outerShdw>
                </a:effectLst>
              </a:rPr>
              <a:t>Technologie xDSL : dédiée au transport de données</a:t>
            </a:r>
          </a:p>
          <a:p>
            <a:r>
              <a:rPr lang="fr-FR" sz="2400" dirty="0">
                <a:solidFill>
                  <a:schemeClr val="tx2"/>
                </a:solidFill>
                <a:effectLst>
                  <a:outerShdw blurRad="38100" dist="38100" dir="2700000" algn="tl">
                    <a:srgbClr val="C0C0C0"/>
                  </a:outerShdw>
                </a:effectLst>
              </a:rPr>
              <a:t>Dope les paires de cuivre</a:t>
            </a:r>
          </a:p>
          <a:p>
            <a:endParaRPr lang="fr-FR" sz="2400" dirty="0">
              <a:solidFill>
                <a:schemeClr val="tx2"/>
              </a:solidFill>
              <a:effectLst>
                <a:outerShdw blurRad="38100" dist="38100" dir="2700000" algn="tl">
                  <a:srgbClr val="C0C0C0"/>
                </a:outerShdw>
              </a:effectLst>
            </a:endParaRPr>
          </a:p>
        </p:txBody>
      </p:sp>
    </p:spTree>
    <p:extLst>
      <p:ext uri="{BB962C8B-B14F-4D97-AF65-F5344CB8AC3E}">
        <p14:creationId xmlns:p14="http://schemas.microsoft.com/office/powerpoint/2010/main" val="1284464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115616" y="229208"/>
            <a:ext cx="7725544" cy="1143000"/>
          </a:xfrm>
        </p:spPr>
        <p:style>
          <a:lnRef idx="2">
            <a:schemeClr val="accent1"/>
          </a:lnRef>
          <a:fillRef idx="1">
            <a:schemeClr val="lt1"/>
          </a:fillRef>
          <a:effectRef idx="0">
            <a:schemeClr val="accent1"/>
          </a:effectRef>
          <a:fontRef idx="minor">
            <a:schemeClr val="dk1"/>
          </a:fontRef>
        </p:style>
        <p:txBody>
          <a:bodyPr/>
          <a:lstStyle/>
          <a:p>
            <a:r>
              <a:rPr lang="fr-FR" dirty="0"/>
              <a:t>Principe de </a:t>
            </a:r>
            <a:r>
              <a:rPr lang="fr-FR" dirty="0" smtClean="0"/>
              <a:t>fonctionnement</a:t>
            </a:r>
            <a:endParaRPr lang="fr-FR" sz="3600" dirty="0"/>
          </a:p>
        </p:txBody>
      </p:sp>
      <p:sp>
        <p:nvSpPr>
          <p:cNvPr id="6147" name="Rectangle 3"/>
          <p:cNvSpPr>
            <a:spLocks noGrp="1" noChangeArrowheads="1"/>
          </p:cNvSpPr>
          <p:nvPr>
            <p:ph type="body" idx="1"/>
          </p:nvPr>
        </p:nvSpPr>
        <p:spPr>
          <a:xfrm>
            <a:off x="1259632" y="2005013"/>
            <a:ext cx="8229600" cy="4852987"/>
          </a:xfrm>
        </p:spPr>
        <p:txBody>
          <a:bodyPr>
            <a:noAutofit/>
          </a:bodyPr>
          <a:lstStyle/>
          <a:p>
            <a:r>
              <a:rPr lang="fr-FR" dirty="0"/>
              <a:t>Utilisation de la paire de cuivre classique</a:t>
            </a:r>
          </a:p>
          <a:p>
            <a:r>
              <a:rPr lang="fr-FR" dirty="0"/>
              <a:t>Multiplexage de 3 canaux de transmissions : </a:t>
            </a:r>
          </a:p>
          <a:p>
            <a:pPr lvl="1"/>
            <a:r>
              <a:rPr lang="fr-FR" dirty="0"/>
              <a:t>Canal voix : RTC</a:t>
            </a:r>
          </a:p>
          <a:p>
            <a:pPr lvl="1"/>
            <a:r>
              <a:rPr lang="fr-FR" dirty="0"/>
              <a:t>Flux montant : émission</a:t>
            </a:r>
          </a:p>
          <a:p>
            <a:pPr lvl="1"/>
            <a:r>
              <a:rPr lang="fr-FR" dirty="0"/>
              <a:t>Flux descendant : réception</a:t>
            </a:r>
          </a:p>
          <a:p>
            <a:pPr lvl="1"/>
            <a:endParaRPr lang="fr-FR" dirty="0"/>
          </a:p>
          <a:p>
            <a:pPr lvl="1"/>
            <a:endParaRPr lang="fr-FR" dirty="0"/>
          </a:p>
          <a:p>
            <a:pPr lvl="1"/>
            <a:endParaRPr lang="fr-FR" dirty="0"/>
          </a:p>
          <a:p>
            <a:pPr lvl="1"/>
            <a:endParaRPr lang="fr-FR" dirty="0"/>
          </a:p>
          <a:p>
            <a:pPr lvl="1"/>
            <a:endParaRPr lang="fr-FR" dirty="0"/>
          </a:p>
          <a:p>
            <a:r>
              <a:rPr lang="fr-FR" dirty="0"/>
              <a:t>Débit asymétrique</a:t>
            </a:r>
          </a:p>
          <a:p>
            <a:pPr lvl="1"/>
            <a:endParaRPr lang="fr-FR" dirty="0"/>
          </a:p>
          <a:p>
            <a:pPr lvl="1"/>
            <a:endParaRPr lang="fr-FR" dirty="0"/>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4149080"/>
            <a:ext cx="267652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0225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556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r-FR" u="sng" dirty="0" smtClean="0"/>
              <a:t/>
            </a:r>
            <a:br>
              <a:rPr lang="fr-FR" u="sng" dirty="0" smtClean="0"/>
            </a:br>
            <a:r>
              <a:rPr lang="fr-FR" sz="49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5" name="Espace réservé du contenu 4"/>
          <p:cNvPicPr>
            <a:picLocks noGrp="1" noChangeAspect="1"/>
          </p:cNvPicPr>
          <p:nvPr>
            <p:ph idx="1"/>
          </p:nvPr>
        </p:nvPicPr>
        <p:blipFill rotWithShape="1">
          <a:blip r:embed="rId2"/>
          <a:srcRect l="4020" t="4226" r="6574" b="2817"/>
          <a:stretch/>
        </p:blipFill>
        <p:spPr>
          <a:xfrm>
            <a:off x="1403649" y="1268760"/>
            <a:ext cx="6191696" cy="5112568"/>
          </a:xfrm>
          <a:prstGeom prst="rect">
            <a:avLst/>
          </a:prstGeom>
        </p:spPr>
      </p:pic>
    </p:spTree>
    <p:extLst>
      <p:ext uri="{BB962C8B-B14F-4D97-AF65-F5344CB8AC3E}">
        <p14:creationId xmlns:p14="http://schemas.microsoft.com/office/powerpoint/2010/main" val="4205785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115616" y="7767"/>
            <a:ext cx="7510289" cy="1143000"/>
          </a:xfrm>
        </p:spPr>
        <p:style>
          <a:lnRef idx="0">
            <a:schemeClr val="accent1"/>
          </a:lnRef>
          <a:fillRef idx="3">
            <a:schemeClr val="accent1"/>
          </a:fillRef>
          <a:effectRef idx="3">
            <a:schemeClr val="accent1"/>
          </a:effectRef>
          <a:fontRef idx="minor">
            <a:schemeClr val="lt1"/>
          </a:fontRef>
        </p:style>
        <p:txBody>
          <a:bodyPr>
            <a:normAutofit/>
          </a:bodyPr>
          <a:lstStyle/>
          <a:p>
            <a:r>
              <a:rPr lang="fr-FR" sz="4800" dirty="0"/>
              <a:t>Les équipements	</a:t>
            </a:r>
          </a:p>
        </p:txBody>
      </p:sp>
      <p:sp>
        <p:nvSpPr>
          <p:cNvPr id="8195" name="Rectangle 3"/>
          <p:cNvSpPr>
            <a:spLocks noGrp="1" noChangeArrowheads="1"/>
          </p:cNvSpPr>
          <p:nvPr>
            <p:ph type="body" idx="1"/>
          </p:nvPr>
        </p:nvSpPr>
        <p:spPr>
          <a:xfrm>
            <a:off x="755650" y="620689"/>
            <a:ext cx="7561263" cy="5534050"/>
          </a:xfrm>
        </p:spPr>
        <p:txBody>
          <a:bodyPr>
            <a:normAutofit/>
          </a:bodyPr>
          <a:lstStyle/>
          <a:p>
            <a:r>
              <a:rPr lang="fr-FR" sz="2800" dirty="0" smtClean="0"/>
              <a:t>Modem </a:t>
            </a:r>
            <a:r>
              <a:rPr lang="fr-FR" sz="2800" dirty="0" err="1"/>
              <a:t>adsl</a:t>
            </a:r>
            <a:endParaRPr lang="fr-FR" sz="2800" dirty="0"/>
          </a:p>
          <a:p>
            <a:pPr lvl="1"/>
            <a:r>
              <a:rPr lang="fr-FR" sz="2400" dirty="0"/>
              <a:t>Réalise le codage/décodage permettant le transport à haut débit </a:t>
            </a:r>
          </a:p>
          <a:p>
            <a:pPr lvl="1"/>
            <a:endParaRPr lang="fr-FR" sz="2400" dirty="0"/>
          </a:p>
          <a:p>
            <a:r>
              <a:rPr lang="fr-FR" sz="2800" dirty="0"/>
              <a:t>Splitter ou filtre</a:t>
            </a:r>
          </a:p>
          <a:p>
            <a:pPr lvl="1"/>
            <a:r>
              <a:rPr lang="fr-FR" sz="2400" dirty="0"/>
              <a:t>Sépare le flux téléphonique et le flux des données</a:t>
            </a:r>
          </a:p>
          <a:p>
            <a:endParaRPr lang="fr-FR" dirty="0"/>
          </a:p>
        </p:txBody>
      </p:sp>
    </p:spTree>
    <p:extLst>
      <p:ext uri="{BB962C8B-B14F-4D97-AF65-F5344CB8AC3E}">
        <p14:creationId xmlns:p14="http://schemas.microsoft.com/office/powerpoint/2010/main" val="27417329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115616" y="20646"/>
            <a:ext cx="7848872" cy="1143000"/>
          </a:xfrm>
        </p:spPr>
        <p:style>
          <a:lnRef idx="2">
            <a:schemeClr val="accent1"/>
          </a:lnRef>
          <a:fillRef idx="1">
            <a:schemeClr val="lt1"/>
          </a:fillRef>
          <a:effectRef idx="0">
            <a:schemeClr val="accent1"/>
          </a:effectRef>
          <a:fontRef idx="minor">
            <a:schemeClr val="dk1"/>
          </a:fontRef>
        </p:style>
        <p:txBody>
          <a:bodyPr/>
          <a:lstStyle/>
          <a:p>
            <a:r>
              <a:rPr lang="fr-FR" dirty="0"/>
              <a:t>Les équipements	</a:t>
            </a:r>
          </a:p>
        </p:txBody>
      </p:sp>
      <p:sp>
        <p:nvSpPr>
          <p:cNvPr id="21507" name="Rectangle 1027"/>
          <p:cNvSpPr>
            <a:spLocks noGrp="1" noChangeArrowheads="1"/>
          </p:cNvSpPr>
          <p:nvPr>
            <p:ph type="body" idx="1"/>
          </p:nvPr>
        </p:nvSpPr>
        <p:spPr>
          <a:xfrm>
            <a:off x="1115616" y="1795471"/>
            <a:ext cx="7561263" cy="5062529"/>
          </a:xfrm>
        </p:spPr>
        <p:txBody>
          <a:bodyPr>
            <a:normAutofit/>
          </a:bodyPr>
          <a:lstStyle/>
          <a:p>
            <a:pPr>
              <a:lnSpc>
                <a:spcPct val="80000"/>
              </a:lnSpc>
            </a:pPr>
            <a:r>
              <a:rPr lang="fr-FR" sz="2400" dirty="0"/>
              <a:t>DSLAM (Digital </a:t>
            </a:r>
            <a:r>
              <a:rPr lang="fr-FR" sz="2400" dirty="0" err="1"/>
              <a:t>Subscriber</a:t>
            </a:r>
            <a:r>
              <a:rPr lang="fr-FR" sz="2400" dirty="0"/>
              <a:t> Line Access Multiplexer)</a:t>
            </a:r>
          </a:p>
          <a:p>
            <a:pPr lvl="1">
              <a:lnSpc>
                <a:spcPct val="80000"/>
              </a:lnSpc>
            </a:pPr>
            <a:r>
              <a:rPr lang="fr-FR" sz="2000" dirty="0"/>
              <a:t>Assure le rôle de multiplexeur vers l’interface haut débit</a:t>
            </a:r>
          </a:p>
          <a:p>
            <a:pPr lvl="1">
              <a:lnSpc>
                <a:spcPct val="80000"/>
              </a:lnSpc>
            </a:pPr>
            <a:endParaRPr lang="fr-FR" sz="2000" dirty="0"/>
          </a:p>
          <a:p>
            <a:pPr>
              <a:lnSpc>
                <a:spcPct val="80000"/>
              </a:lnSpc>
            </a:pPr>
            <a:r>
              <a:rPr lang="fr-FR" sz="2400" dirty="0"/>
              <a:t>Brasseur ATM (</a:t>
            </a:r>
            <a:r>
              <a:rPr lang="fr-FR" sz="2400" dirty="0" err="1"/>
              <a:t>Asynchronus</a:t>
            </a:r>
            <a:r>
              <a:rPr lang="fr-FR" sz="2400" dirty="0"/>
              <a:t> Transfert Mode)</a:t>
            </a:r>
            <a:r>
              <a:rPr lang="fr-FR" sz="2800" dirty="0"/>
              <a:t> </a:t>
            </a:r>
          </a:p>
          <a:p>
            <a:pPr lvl="1">
              <a:lnSpc>
                <a:spcPct val="80000"/>
              </a:lnSpc>
            </a:pPr>
            <a:r>
              <a:rPr lang="fr-FR" sz="2000" dirty="0"/>
              <a:t>Assure la diffusion des paquets contenant les données</a:t>
            </a:r>
          </a:p>
          <a:p>
            <a:pPr lvl="1">
              <a:lnSpc>
                <a:spcPct val="80000"/>
              </a:lnSpc>
            </a:pPr>
            <a:endParaRPr lang="fr-FR" sz="2000" dirty="0"/>
          </a:p>
          <a:p>
            <a:pPr>
              <a:lnSpc>
                <a:spcPct val="80000"/>
              </a:lnSpc>
            </a:pPr>
            <a:r>
              <a:rPr lang="fr-FR" sz="2400" dirty="0"/>
              <a:t>BAS (Broadband Access Server)</a:t>
            </a:r>
          </a:p>
          <a:p>
            <a:pPr lvl="1">
              <a:lnSpc>
                <a:spcPct val="80000"/>
              </a:lnSpc>
            </a:pPr>
            <a:r>
              <a:rPr lang="fr-FR" sz="2000" dirty="0"/>
              <a:t>Point de concentration assurant l’aiguillage du flux vers les FAI</a:t>
            </a:r>
          </a:p>
          <a:p>
            <a:pPr lvl="1">
              <a:lnSpc>
                <a:spcPct val="80000"/>
              </a:lnSpc>
            </a:pPr>
            <a:r>
              <a:rPr lang="fr-FR" sz="2000" dirty="0"/>
              <a:t>Assure le lien avec le PAS pour l’identification</a:t>
            </a:r>
          </a:p>
          <a:p>
            <a:pPr>
              <a:lnSpc>
                <a:spcPct val="80000"/>
              </a:lnSpc>
            </a:pPr>
            <a:endParaRPr lang="fr-FR" sz="2400" dirty="0"/>
          </a:p>
          <a:p>
            <a:pPr>
              <a:lnSpc>
                <a:spcPct val="80000"/>
              </a:lnSpc>
            </a:pPr>
            <a:r>
              <a:rPr lang="fr-FR" sz="2400" dirty="0"/>
              <a:t>PAS (Plate-forme d’Accès aux Services)</a:t>
            </a:r>
          </a:p>
          <a:p>
            <a:pPr lvl="1">
              <a:lnSpc>
                <a:spcPct val="80000"/>
              </a:lnSpc>
            </a:pPr>
            <a:r>
              <a:rPr lang="fr-FR" sz="2000" dirty="0"/>
              <a:t>Assure l’identification et la facturation</a:t>
            </a:r>
          </a:p>
          <a:p>
            <a:pPr lvl="1">
              <a:lnSpc>
                <a:spcPct val="80000"/>
              </a:lnSpc>
              <a:buFontTx/>
              <a:buNone/>
            </a:pPr>
            <a:endParaRPr lang="fr-FR" sz="2000" dirty="0"/>
          </a:p>
          <a:p>
            <a:pPr>
              <a:lnSpc>
                <a:spcPct val="80000"/>
              </a:lnSpc>
            </a:pPr>
            <a:endParaRPr lang="fr-FR" sz="2400" dirty="0"/>
          </a:p>
        </p:txBody>
      </p:sp>
    </p:spTree>
    <p:extLst>
      <p:ext uri="{BB962C8B-B14F-4D97-AF65-F5344CB8AC3E}">
        <p14:creationId xmlns:p14="http://schemas.microsoft.com/office/powerpoint/2010/main" val="1157839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188640"/>
            <a:ext cx="8229600" cy="1143000"/>
          </a:xfrm>
        </p:spPr>
        <p:style>
          <a:lnRef idx="2">
            <a:schemeClr val="accent1"/>
          </a:lnRef>
          <a:fillRef idx="1">
            <a:schemeClr val="lt1"/>
          </a:fillRef>
          <a:effectRef idx="0">
            <a:schemeClr val="accent1"/>
          </a:effectRef>
          <a:fontRef idx="minor">
            <a:schemeClr val="dk1"/>
          </a:fontRef>
        </p:style>
        <p:txBody>
          <a:bodyPr/>
          <a:lstStyle/>
          <a:p>
            <a:r>
              <a:rPr lang="fr-FR" dirty="0"/>
              <a:t>Protocoles utilisés</a:t>
            </a:r>
          </a:p>
        </p:txBody>
      </p:sp>
      <p:sp>
        <p:nvSpPr>
          <p:cNvPr id="11267" name="Rectangle 3"/>
          <p:cNvSpPr>
            <a:spLocks noGrp="1" noChangeArrowheads="1"/>
          </p:cNvSpPr>
          <p:nvPr>
            <p:ph type="body" idx="1"/>
          </p:nvPr>
        </p:nvSpPr>
        <p:spPr>
          <a:xfrm>
            <a:off x="755650" y="1628775"/>
            <a:ext cx="7561263" cy="4525963"/>
          </a:xfrm>
        </p:spPr>
        <p:txBody>
          <a:bodyPr>
            <a:normAutofit/>
          </a:bodyPr>
          <a:lstStyle/>
          <a:p>
            <a:r>
              <a:rPr lang="fr-FR" sz="3600" dirty="0" smtClean="0"/>
              <a:t>Les </a:t>
            </a:r>
            <a:r>
              <a:rPr lang="fr-FR" sz="3600" dirty="0"/>
              <a:t>principaux protocoles utilisés : </a:t>
            </a:r>
          </a:p>
          <a:p>
            <a:pPr lvl="1"/>
            <a:r>
              <a:rPr lang="fr-FR" sz="3200" dirty="0"/>
              <a:t>ATM</a:t>
            </a:r>
          </a:p>
          <a:p>
            <a:pPr lvl="1"/>
            <a:r>
              <a:rPr lang="fr-FR" sz="3200" dirty="0"/>
              <a:t>IP</a:t>
            </a:r>
          </a:p>
          <a:p>
            <a:pPr lvl="1"/>
            <a:r>
              <a:rPr lang="fr-FR" sz="3200" dirty="0"/>
              <a:t>PPP</a:t>
            </a:r>
          </a:p>
        </p:txBody>
      </p:sp>
    </p:spTree>
    <p:extLst>
      <p:ext uri="{BB962C8B-B14F-4D97-AF65-F5344CB8AC3E}">
        <p14:creationId xmlns:p14="http://schemas.microsoft.com/office/powerpoint/2010/main" val="37237147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812800" y="91045"/>
            <a:ext cx="8229600" cy="1143000"/>
          </a:xfrm>
        </p:spPr>
        <p:style>
          <a:lnRef idx="2">
            <a:schemeClr val="accent1"/>
          </a:lnRef>
          <a:fillRef idx="1">
            <a:schemeClr val="lt1"/>
          </a:fillRef>
          <a:effectRef idx="0">
            <a:schemeClr val="accent1"/>
          </a:effectRef>
          <a:fontRef idx="minor">
            <a:schemeClr val="dk1"/>
          </a:fontRef>
        </p:style>
        <p:txBody>
          <a:bodyPr/>
          <a:lstStyle/>
          <a:p>
            <a:r>
              <a:rPr lang="fr-FR" dirty="0"/>
              <a:t>Protocoles utilisés</a:t>
            </a:r>
          </a:p>
        </p:txBody>
      </p:sp>
      <p:sp>
        <p:nvSpPr>
          <p:cNvPr id="33795" name="Rectangle 3"/>
          <p:cNvSpPr>
            <a:spLocks noGrp="1" noChangeArrowheads="1"/>
          </p:cNvSpPr>
          <p:nvPr>
            <p:ph type="body" idx="1"/>
          </p:nvPr>
        </p:nvSpPr>
        <p:spPr/>
        <p:txBody>
          <a:bodyPr/>
          <a:lstStyle/>
          <a:p>
            <a:endParaRPr lang="fr-FR"/>
          </a:p>
        </p:txBody>
      </p:sp>
      <p:grpSp>
        <p:nvGrpSpPr>
          <p:cNvPr id="33796" name="Group 4"/>
          <p:cNvGrpSpPr>
            <a:grpSpLocks/>
          </p:cNvGrpSpPr>
          <p:nvPr/>
        </p:nvGrpSpPr>
        <p:grpSpPr bwMode="auto">
          <a:xfrm>
            <a:off x="1979613" y="1557338"/>
            <a:ext cx="5249862" cy="4476750"/>
            <a:chOff x="1206" y="1056"/>
            <a:chExt cx="3307" cy="2820"/>
          </a:xfrm>
        </p:grpSpPr>
        <p:grpSp>
          <p:nvGrpSpPr>
            <p:cNvPr id="33797" name="Group 5"/>
            <p:cNvGrpSpPr>
              <a:grpSpLocks/>
            </p:cNvGrpSpPr>
            <p:nvPr/>
          </p:nvGrpSpPr>
          <p:grpSpPr bwMode="auto">
            <a:xfrm>
              <a:off x="1926" y="2526"/>
              <a:ext cx="576" cy="336"/>
              <a:chOff x="1926" y="2526"/>
              <a:chExt cx="576" cy="336"/>
            </a:xfrm>
          </p:grpSpPr>
          <p:grpSp>
            <p:nvGrpSpPr>
              <p:cNvPr id="33798" name="Group 6"/>
              <p:cNvGrpSpPr>
                <a:grpSpLocks/>
              </p:cNvGrpSpPr>
              <p:nvPr/>
            </p:nvGrpSpPr>
            <p:grpSpPr bwMode="auto">
              <a:xfrm>
                <a:off x="1926" y="2526"/>
                <a:ext cx="576" cy="336"/>
                <a:chOff x="1926" y="2526"/>
                <a:chExt cx="576" cy="336"/>
              </a:xfrm>
            </p:grpSpPr>
            <p:sp>
              <p:nvSpPr>
                <p:cNvPr id="33799" name="Rectangle 7"/>
                <p:cNvSpPr>
                  <a:spLocks noChangeArrowheads="1"/>
                </p:cNvSpPr>
                <p:nvPr/>
              </p:nvSpPr>
              <p:spPr bwMode="auto">
                <a:xfrm>
                  <a:off x="1926" y="2526"/>
                  <a:ext cx="576"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0" name="Rectangle 8"/>
                <p:cNvSpPr>
                  <a:spLocks noChangeArrowheads="1"/>
                </p:cNvSpPr>
                <p:nvPr/>
              </p:nvSpPr>
              <p:spPr bwMode="auto">
                <a:xfrm>
                  <a:off x="1926" y="2532"/>
                  <a:ext cx="576"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1" name="Rectangle 9"/>
                <p:cNvSpPr>
                  <a:spLocks noChangeArrowheads="1"/>
                </p:cNvSpPr>
                <p:nvPr/>
              </p:nvSpPr>
              <p:spPr bwMode="auto">
                <a:xfrm>
                  <a:off x="1926" y="2538"/>
                  <a:ext cx="576"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2" name="Rectangle 10"/>
                <p:cNvSpPr>
                  <a:spLocks noChangeArrowheads="1"/>
                </p:cNvSpPr>
                <p:nvPr/>
              </p:nvSpPr>
              <p:spPr bwMode="auto">
                <a:xfrm>
                  <a:off x="1926" y="2544"/>
                  <a:ext cx="576"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3" name="Rectangle 11"/>
                <p:cNvSpPr>
                  <a:spLocks noChangeArrowheads="1"/>
                </p:cNvSpPr>
                <p:nvPr/>
              </p:nvSpPr>
              <p:spPr bwMode="auto">
                <a:xfrm>
                  <a:off x="1926" y="2550"/>
                  <a:ext cx="576"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4" name="Rectangle 12"/>
                <p:cNvSpPr>
                  <a:spLocks noChangeArrowheads="1"/>
                </p:cNvSpPr>
                <p:nvPr/>
              </p:nvSpPr>
              <p:spPr bwMode="auto">
                <a:xfrm>
                  <a:off x="1926" y="2556"/>
                  <a:ext cx="576"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5" name="Rectangle 13"/>
                <p:cNvSpPr>
                  <a:spLocks noChangeArrowheads="1"/>
                </p:cNvSpPr>
                <p:nvPr/>
              </p:nvSpPr>
              <p:spPr bwMode="auto">
                <a:xfrm>
                  <a:off x="1926" y="2562"/>
                  <a:ext cx="576"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6" name="Rectangle 14"/>
                <p:cNvSpPr>
                  <a:spLocks noChangeArrowheads="1"/>
                </p:cNvSpPr>
                <p:nvPr/>
              </p:nvSpPr>
              <p:spPr bwMode="auto">
                <a:xfrm>
                  <a:off x="1926" y="2568"/>
                  <a:ext cx="576"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7" name="Rectangle 15"/>
                <p:cNvSpPr>
                  <a:spLocks noChangeArrowheads="1"/>
                </p:cNvSpPr>
                <p:nvPr/>
              </p:nvSpPr>
              <p:spPr bwMode="auto">
                <a:xfrm>
                  <a:off x="1926" y="2574"/>
                  <a:ext cx="576"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8" name="Rectangle 16"/>
                <p:cNvSpPr>
                  <a:spLocks noChangeArrowheads="1"/>
                </p:cNvSpPr>
                <p:nvPr/>
              </p:nvSpPr>
              <p:spPr bwMode="auto">
                <a:xfrm>
                  <a:off x="1926" y="2580"/>
                  <a:ext cx="576"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09" name="Rectangle 17"/>
                <p:cNvSpPr>
                  <a:spLocks noChangeArrowheads="1"/>
                </p:cNvSpPr>
                <p:nvPr/>
              </p:nvSpPr>
              <p:spPr bwMode="auto">
                <a:xfrm>
                  <a:off x="1926" y="2586"/>
                  <a:ext cx="576" cy="6"/>
                </a:xfrm>
                <a:prstGeom prst="rect">
                  <a:avLst/>
                </a:prstGeom>
                <a:solidFill>
                  <a:srgbClr val="FFAE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0" name="Rectangle 18"/>
                <p:cNvSpPr>
                  <a:spLocks noChangeArrowheads="1"/>
                </p:cNvSpPr>
                <p:nvPr/>
              </p:nvSpPr>
              <p:spPr bwMode="auto">
                <a:xfrm>
                  <a:off x="1926" y="2592"/>
                  <a:ext cx="576"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1" name="Rectangle 19"/>
                <p:cNvSpPr>
                  <a:spLocks noChangeArrowheads="1"/>
                </p:cNvSpPr>
                <p:nvPr/>
              </p:nvSpPr>
              <p:spPr bwMode="auto">
                <a:xfrm>
                  <a:off x="1926" y="2598"/>
                  <a:ext cx="576"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2" name="Rectangle 20"/>
                <p:cNvSpPr>
                  <a:spLocks noChangeArrowheads="1"/>
                </p:cNvSpPr>
                <p:nvPr/>
              </p:nvSpPr>
              <p:spPr bwMode="auto">
                <a:xfrm>
                  <a:off x="1926" y="2604"/>
                  <a:ext cx="576"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3" name="Rectangle 21"/>
                <p:cNvSpPr>
                  <a:spLocks noChangeArrowheads="1"/>
                </p:cNvSpPr>
                <p:nvPr/>
              </p:nvSpPr>
              <p:spPr bwMode="auto">
                <a:xfrm>
                  <a:off x="1926" y="2610"/>
                  <a:ext cx="576"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4" name="Rectangle 22"/>
                <p:cNvSpPr>
                  <a:spLocks noChangeArrowheads="1"/>
                </p:cNvSpPr>
                <p:nvPr/>
              </p:nvSpPr>
              <p:spPr bwMode="auto">
                <a:xfrm>
                  <a:off x="1926" y="2616"/>
                  <a:ext cx="576"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5" name="Rectangle 23"/>
                <p:cNvSpPr>
                  <a:spLocks noChangeArrowheads="1"/>
                </p:cNvSpPr>
                <p:nvPr/>
              </p:nvSpPr>
              <p:spPr bwMode="auto">
                <a:xfrm>
                  <a:off x="1926" y="2622"/>
                  <a:ext cx="576"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6" name="Rectangle 24"/>
                <p:cNvSpPr>
                  <a:spLocks noChangeArrowheads="1"/>
                </p:cNvSpPr>
                <p:nvPr/>
              </p:nvSpPr>
              <p:spPr bwMode="auto">
                <a:xfrm>
                  <a:off x="1926" y="2628"/>
                  <a:ext cx="576" cy="6"/>
                </a:xfrm>
                <a:prstGeom prst="rect">
                  <a:avLst/>
                </a:prstGeom>
                <a:solidFill>
                  <a:srgbClr val="FFE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7" name="Rectangle 25"/>
                <p:cNvSpPr>
                  <a:spLocks noChangeArrowheads="1"/>
                </p:cNvSpPr>
                <p:nvPr/>
              </p:nvSpPr>
              <p:spPr bwMode="auto">
                <a:xfrm>
                  <a:off x="1926" y="2634"/>
                  <a:ext cx="576"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8" name="Rectangle 26"/>
                <p:cNvSpPr>
                  <a:spLocks noChangeArrowheads="1"/>
                </p:cNvSpPr>
                <p:nvPr/>
              </p:nvSpPr>
              <p:spPr bwMode="auto">
                <a:xfrm>
                  <a:off x="1926" y="2640"/>
                  <a:ext cx="576"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19" name="Rectangle 27"/>
                <p:cNvSpPr>
                  <a:spLocks noChangeArrowheads="1"/>
                </p:cNvSpPr>
                <p:nvPr/>
              </p:nvSpPr>
              <p:spPr bwMode="auto">
                <a:xfrm>
                  <a:off x="1926" y="2646"/>
                  <a:ext cx="576"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0" name="Rectangle 28"/>
                <p:cNvSpPr>
                  <a:spLocks noChangeArrowheads="1"/>
                </p:cNvSpPr>
                <p:nvPr/>
              </p:nvSpPr>
              <p:spPr bwMode="auto">
                <a:xfrm>
                  <a:off x="1926" y="2652"/>
                  <a:ext cx="576"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1" name="Rectangle 29"/>
                <p:cNvSpPr>
                  <a:spLocks noChangeArrowheads="1"/>
                </p:cNvSpPr>
                <p:nvPr/>
              </p:nvSpPr>
              <p:spPr bwMode="auto">
                <a:xfrm>
                  <a:off x="1926" y="2658"/>
                  <a:ext cx="576"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2" name="Rectangle 30"/>
                <p:cNvSpPr>
                  <a:spLocks noChangeArrowheads="1"/>
                </p:cNvSpPr>
                <p:nvPr/>
              </p:nvSpPr>
              <p:spPr bwMode="auto">
                <a:xfrm>
                  <a:off x="1926" y="2664"/>
                  <a:ext cx="576"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3" name="Rectangle 31"/>
                <p:cNvSpPr>
                  <a:spLocks noChangeArrowheads="1"/>
                </p:cNvSpPr>
                <p:nvPr/>
              </p:nvSpPr>
              <p:spPr bwMode="auto">
                <a:xfrm>
                  <a:off x="1926" y="2670"/>
                  <a:ext cx="576"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4" name="Rectangle 32"/>
                <p:cNvSpPr>
                  <a:spLocks noChangeArrowheads="1"/>
                </p:cNvSpPr>
                <p:nvPr/>
              </p:nvSpPr>
              <p:spPr bwMode="auto">
                <a:xfrm>
                  <a:off x="1926" y="2676"/>
                  <a:ext cx="576"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5" name="Rectangle 33"/>
                <p:cNvSpPr>
                  <a:spLocks noChangeArrowheads="1"/>
                </p:cNvSpPr>
                <p:nvPr/>
              </p:nvSpPr>
              <p:spPr bwMode="auto">
                <a:xfrm>
                  <a:off x="1926" y="2682"/>
                  <a:ext cx="576"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6" name="Rectangle 34"/>
                <p:cNvSpPr>
                  <a:spLocks noChangeArrowheads="1"/>
                </p:cNvSpPr>
                <p:nvPr/>
              </p:nvSpPr>
              <p:spPr bwMode="auto">
                <a:xfrm>
                  <a:off x="1926" y="2688"/>
                  <a:ext cx="57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7" name="Rectangle 35"/>
                <p:cNvSpPr>
                  <a:spLocks noChangeArrowheads="1"/>
                </p:cNvSpPr>
                <p:nvPr/>
              </p:nvSpPr>
              <p:spPr bwMode="auto">
                <a:xfrm>
                  <a:off x="1926" y="2694"/>
                  <a:ext cx="57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8" name="Rectangle 36"/>
                <p:cNvSpPr>
                  <a:spLocks noChangeArrowheads="1"/>
                </p:cNvSpPr>
                <p:nvPr/>
              </p:nvSpPr>
              <p:spPr bwMode="auto">
                <a:xfrm>
                  <a:off x="1926" y="2700"/>
                  <a:ext cx="576"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29" name="Rectangle 37"/>
                <p:cNvSpPr>
                  <a:spLocks noChangeArrowheads="1"/>
                </p:cNvSpPr>
                <p:nvPr/>
              </p:nvSpPr>
              <p:spPr bwMode="auto">
                <a:xfrm>
                  <a:off x="1926" y="2706"/>
                  <a:ext cx="576"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0" name="Rectangle 38"/>
                <p:cNvSpPr>
                  <a:spLocks noChangeArrowheads="1"/>
                </p:cNvSpPr>
                <p:nvPr/>
              </p:nvSpPr>
              <p:spPr bwMode="auto">
                <a:xfrm>
                  <a:off x="1926" y="2712"/>
                  <a:ext cx="576"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1" name="Rectangle 39"/>
                <p:cNvSpPr>
                  <a:spLocks noChangeArrowheads="1"/>
                </p:cNvSpPr>
                <p:nvPr/>
              </p:nvSpPr>
              <p:spPr bwMode="auto">
                <a:xfrm>
                  <a:off x="1926" y="2718"/>
                  <a:ext cx="576"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2" name="Rectangle 40"/>
                <p:cNvSpPr>
                  <a:spLocks noChangeArrowheads="1"/>
                </p:cNvSpPr>
                <p:nvPr/>
              </p:nvSpPr>
              <p:spPr bwMode="auto">
                <a:xfrm>
                  <a:off x="1926" y="2724"/>
                  <a:ext cx="576"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3" name="Rectangle 41"/>
                <p:cNvSpPr>
                  <a:spLocks noChangeArrowheads="1"/>
                </p:cNvSpPr>
                <p:nvPr/>
              </p:nvSpPr>
              <p:spPr bwMode="auto">
                <a:xfrm>
                  <a:off x="1926" y="2730"/>
                  <a:ext cx="576"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4" name="Rectangle 42"/>
                <p:cNvSpPr>
                  <a:spLocks noChangeArrowheads="1"/>
                </p:cNvSpPr>
                <p:nvPr/>
              </p:nvSpPr>
              <p:spPr bwMode="auto">
                <a:xfrm>
                  <a:off x="1926" y="2736"/>
                  <a:ext cx="576"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5" name="Rectangle 43"/>
                <p:cNvSpPr>
                  <a:spLocks noChangeArrowheads="1"/>
                </p:cNvSpPr>
                <p:nvPr/>
              </p:nvSpPr>
              <p:spPr bwMode="auto">
                <a:xfrm>
                  <a:off x="1926" y="2742"/>
                  <a:ext cx="576"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6" name="Rectangle 44"/>
                <p:cNvSpPr>
                  <a:spLocks noChangeArrowheads="1"/>
                </p:cNvSpPr>
                <p:nvPr/>
              </p:nvSpPr>
              <p:spPr bwMode="auto">
                <a:xfrm>
                  <a:off x="1926" y="2748"/>
                  <a:ext cx="576"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7" name="Rectangle 45"/>
                <p:cNvSpPr>
                  <a:spLocks noChangeArrowheads="1"/>
                </p:cNvSpPr>
                <p:nvPr/>
              </p:nvSpPr>
              <p:spPr bwMode="auto">
                <a:xfrm>
                  <a:off x="1926" y="2754"/>
                  <a:ext cx="576" cy="6"/>
                </a:xfrm>
                <a:prstGeom prst="rect">
                  <a:avLst/>
                </a:prstGeom>
                <a:solidFill>
                  <a:srgbClr val="FF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8" name="Rectangle 46"/>
                <p:cNvSpPr>
                  <a:spLocks noChangeArrowheads="1"/>
                </p:cNvSpPr>
                <p:nvPr/>
              </p:nvSpPr>
              <p:spPr bwMode="auto">
                <a:xfrm>
                  <a:off x="1926" y="2760"/>
                  <a:ext cx="576"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39" name="Rectangle 47"/>
                <p:cNvSpPr>
                  <a:spLocks noChangeArrowheads="1"/>
                </p:cNvSpPr>
                <p:nvPr/>
              </p:nvSpPr>
              <p:spPr bwMode="auto">
                <a:xfrm>
                  <a:off x="1926" y="2766"/>
                  <a:ext cx="576"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0" name="Rectangle 48"/>
                <p:cNvSpPr>
                  <a:spLocks noChangeArrowheads="1"/>
                </p:cNvSpPr>
                <p:nvPr/>
              </p:nvSpPr>
              <p:spPr bwMode="auto">
                <a:xfrm>
                  <a:off x="1926" y="2772"/>
                  <a:ext cx="576"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1" name="Rectangle 49"/>
                <p:cNvSpPr>
                  <a:spLocks noChangeArrowheads="1"/>
                </p:cNvSpPr>
                <p:nvPr/>
              </p:nvSpPr>
              <p:spPr bwMode="auto">
                <a:xfrm>
                  <a:off x="1926" y="2778"/>
                  <a:ext cx="576"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2" name="Rectangle 50"/>
                <p:cNvSpPr>
                  <a:spLocks noChangeArrowheads="1"/>
                </p:cNvSpPr>
                <p:nvPr/>
              </p:nvSpPr>
              <p:spPr bwMode="auto">
                <a:xfrm>
                  <a:off x="1926" y="2784"/>
                  <a:ext cx="576"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3" name="Rectangle 51"/>
                <p:cNvSpPr>
                  <a:spLocks noChangeArrowheads="1"/>
                </p:cNvSpPr>
                <p:nvPr/>
              </p:nvSpPr>
              <p:spPr bwMode="auto">
                <a:xfrm>
                  <a:off x="1926" y="2790"/>
                  <a:ext cx="576"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4" name="Rectangle 52"/>
                <p:cNvSpPr>
                  <a:spLocks noChangeArrowheads="1"/>
                </p:cNvSpPr>
                <p:nvPr/>
              </p:nvSpPr>
              <p:spPr bwMode="auto">
                <a:xfrm>
                  <a:off x="1926" y="2796"/>
                  <a:ext cx="576" cy="6"/>
                </a:xfrm>
                <a:prstGeom prst="rect">
                  <a:avLst/>
                </a:prstGeom>
                <a:solidFill>
                  <a:srgbClr val="FF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5" name="Rectangle 53"/>
                <p:cNvSpPr>
                  <a:spLocks noChangeArrowheads="1"/>
                </p:cNvSpPr>
                <p:nvPr/>
              </p:nvSpPr>
              <p:spPr bwMode="auto">
                <a:xfrm>
                  <a:off x="1926" y="2802"/>
                  <a:ext cx="576"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6" name="Rectangle 54"/>
                <p:cNvSpPr>
                  <a:spLocks noChangeArrowheads="1"/>
                </p:cNvSpPr>
                <p:nvPr/>
              </p:nvSpPr>
              <p:spPr bwMode="auto">
                <a:xfrm>
                  <a:off x="1926" y="2808"/>
                  <a:ext cx="576"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7" name="Rectangle 55"/>
                <p:cNvSpPr>
                  <a:spLocks noChangeArrowheads="1"/>
                </p:cNvSpPr>
                <p:nvPr/>
              </p:nvSpPr>
              <p:spPr bwMode="auto">
                <a:xfrm>
                  <a:off x="1926" y="2814"/>
                  <a:ext cx="576"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8" name="Rectangle 56"/>
                <p:cNvSpPr>
                  <a:spLocks noChangeArrowheads="1"/>
                </p:cNvSpPr>
                <p:nvPr/>
              </p:nvSpPr>
              <p:spPr bwMode="auto">
                <a:xfrm>
                  <a:off x="1926" y="2820"/>
                  <a:ext cx="576"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49" name="Rectangle 57"/>
                <p:cNvSpPr>
                  <a:spLocks noChangeArrowheads="1"/>
                </p:cNvSpPr>
                <p:nvPr/>
              </p:nvSpPr>
              <p:spPr bwMode="auto">
                <a:xfrm>
                  <a:off x="1926" y="2826"/>
                  <a:ext cx="576"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50" name="Rectangle 58"/>
                <p:cNvSpPr>
                  <a:spLocks noChangeArrowheads="1"/>
                </p:cNvSpPr>
                <p:nvPr/>
              </p:nvSpPr>
              <p:spPr bwMode="auto">
                <a:xfrm>
                  <a:off x="1926" y="2832"/>
                  <a:ext cx="576"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51" name="Rectangle 59"/>
                <p:cNvSpPr>
                  <a:spLocks noChangeArrowheads="1"/>
                </p:cNvSpPr>
                <p:nvPr/>
              </p:nvSpPr>
              <p:spPr bwMode="auto">
                <a:xfrm>
                  <a:off x="1926" y="2838"/>
                  <a:ext cx="576"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52" name="Rectangle 60"/>
                <p:cNvSpPr>
                  <a:spLocks noChangeArrowheads="1"/>
                </p:cNvSpPr>
                <p:nvPr/>
              </p:nvSpPr>
              <p:spPr bwMode="auto">
                <a:xfrm>
                  <a:off x="1926" y="2844"/>
                  <a:ext cx="576"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53" name="Rectangle 61"/>
                <p:cNvSpPr>
                  <a:spLocks noChangeArrowheads="1"/>
                </p:cNvSpPr>
                <p:nvPr/>
              </p:nvSpPr>
              <p:spPr bwMode="auto">
                <a:xfrm>
                  <a:off x="1926" y="2850"/>
                  <a:ext cx="576"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54" name="Rectangle 62"/>
                <p:cNvSpPr>
                  <a:spLocks noChangeArrowheads="1"/>
                </p:cNvSpPr>
                <p:nvPr/>
              </p:nvSpPr>
              <p:spPr bwMode="auto">
                <a:xfrm>
                  <a:off x="1926" y="2856"/>
                  <a:ext cx="576"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3855" name="Rectangle 63"/>
              <p:cNvSpPr>
                <a:spLocks noChangeArrowheads="1"/>
              </p:cNvSpPr>
              <p:nvPr/>
            </p:nvSpPr>
            <p:spPr bwMode="auto">
              <a:xfrm>
                <a:off x="1926" y="2526"/>
                <a:ext cx="576" cy="336"/>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3856" name="Rectangle 64"/>
            <p:cNvSpPr>
              <a:spLocks noChangeArrowheads="1"/>
            </p:cNvSpPr>
            <p:nvPr/>
          </p:nvSpPr>
          <p:spPr bwMode="auto">
            <a:xfrm>
              <a:off x="2100" y="2628"/>
              <a:ext cx="2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PPP</a:t>
              </a:r>
              <a:endParaRPr lang="fr-FR" sz="2400">
                <a:latin typeface="Times New Roman" panose="02020603050405020304" pitchFamily="18" charset="0"/>
              </a:endParaRPr>
            </a:p>
          </p:txBody>
        </p:sp>
        <p:grpSp>
          <p:nvGrpSpPr>
            <p:cNvPr id="33857" name="Group 65"/>
            <p:cNvGrpSpPr>
              <a:grpSpLocks/>
            </p:cNvGrpSpPr>
            <p:nvPr/>
          </p:nvGrpSpPr>
          <p:grpSpPr bwMode="auto">
            <a:xfrm>
              <a:off x="1206" y="2862"/>
              <a:ext cx="480" cy="720"/>
              <a:chOff x="1206" y="2862"/>
              <a:chExt cx="480" cy="720"/>
            </a:xfrm>
          </p:grpSpPr>
          <p:grpSp>
            <p:nvGrpSpPr>
              <p:cNvPr id="33858" name="Group 66"/>
              <p:cNvGrpSpPr>
                <a:grpSpLocks/>
              </p:cNvGrpSpPr>
              <p:nvPr/>
            </p:nvGrpSpPr>
            <p:grpSpPr bwMode="auto">
              <a:xfrm>
                <a:off x="1206" y="2862"/>
                <a:ext cx="480" cy="720"/>
                <a:chOff x="1206" y="2862"/>
                <a:chExt cx="480" cy="720"/>
              </a:xfrm>
            </p:grpSpPr>
            <p:sp>
              <p:nvSpPr>
                <p:cNvPr id="33859" name="Rectangle 67"/>
                <p:cNvSpPr>
                  <a:spLocks noChangeArrowheads="1"/>
                </p:cNvSpPr>
                <p:nvPr/>
              </p:nvSpPr>
              <p:spPr bwMode="auto">
                <a:xfrm>
                  <a:off x="1206" y="2862"/>
                  <a:ext cx="480"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0" name="Rectangle 68"/>
                <p:cNvSpPr>
                  <a:spLocks noChangeArrowheads="1"/>
                </p:cNvSpPr>
                <p:nvPr/>
              </p:nvSpPr>
              <p:spPr bwMode="auto">
                <a:xfrm>
                  <a:off x="1206" y="2868"/>
                  <a:ext cx="480"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1" name="Rectangle 69"/>
                <p:cNvSpPr>
                  <a:spLocks noChangeArrowheads="1"/>
                </p:cNvSpPr>
                <p:nvPr/>
              </p:nvSpPr>
              <p:spPr bwMode="auto">
                <a:xfrm>
                  <a:off x="1206" y="2874"/>
                  <a:ext cx="480"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2" name="Rectangle 70"/>
                <p:cNvSpPr>
                  <a:spLocks noChangeArrowheads="1"/>
                </p:cNvSpPr>
                <p:nvPr/>
              </p:nvSpPr>
              <p:spPr bwMode="auto">
                <a:xfrm>
                  <a:off x="1206" y="2880"/>
                  <a:ext cx="480"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3" name="Rectangle 71"/>
                <p:cNvSpPr>
                  <a:spLocks noChangeArrowheads="1"/>
                </p:cNvSpPr>
                <p:nvPr/>
              </p:nvSpPr>
              <p:spPr bwMode="auto">
                <a:xfrm>
                  <a:off x="1206" y="2886"/>
                  <a:ext cx="480"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4" name="Rectangle 72"/>
                <p:cNvSpPr>
                  <a:spLocks noChangeArrowheads="1"/>
                </p:cNvSpPr>
                <p:nvPr/>
              </p:nvSpPr>
              <p:spPr bwMode="auto">
                <a:xfrm>
                  <a:off x="1206" y="2892"/>
                  <a:ext cx="480"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5" name="Rectangle 73"/>
                <p:cNvSpPr>
                  <a:spLocks noChangeArrowheads="1"/>
                </p:cNvSpPr>
                <p:nvPr/>
              </p:nvSpPr>
              <p:spPr bwMode="auto">
                <a:xfrm>
                  <a:off x="1206" y="2898"/>
                  <a:ext cx="480"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6" name="Rectangle 74"/>
                <p:cNvSpPr>
                  <a:spLocks noChangeArrowheads="1"/>
                </p:cNvSpPr>
                <p:nvPr/>
              </p:nvSpPr>
              <p:spPr bwMode="auto">
                <a:xfrm>
                  <a:off x="1206" y="2904"/>
                  <a:ext cx="480"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7" name="Rectangle 75"/>
                <p:cNvSpPr>
                  <a:spLocks noChangeArrowheads="1"/>
                </p:cNvSpPr>
                <p:nvPr/>
              </p:nvSpPr>
              <p:spPr bwMode="auto">
                <a:xfrm>
                  <a:off x="1206" y="2910"/>
                  <a:ext cx="480"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8" name="Rectangle 76"/>
                <p:cNvSpPr>
                  <a:spLocks noChangeArrowheads="1"/>
                </p:cNvSpPr>
                <p:nvPr/>
              </p:nvSpPr>
              <p:spPr bwMode="auto">
                <a:xfrm>
                  <a:off x="1206" y="2916"/>
                  <a:ext cx="480"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69" name="Rectangle 77"/>
                <p:cNvSpPr>
                  <a:spLocks noChangeArrowheads="1"/>
                </p:cNvSpPr>
                <p:nvPr/>
              </p:nvSpPr>
              <p:spPr bwMode="auto">
                <a:xfrm>
                  <a:off x="1206" y="2922"/>
                  <a:ext cx="480"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0" name="Rectangle 78"/>
                <p:cNvSpPr>
                  <a:spLocks noChangeArrowheads="1"/>
                </p:cNvSpPr>
                <p:nvPr/>
              </p:nvSpPr>
              <p:spPr bwMode="auto">
                <a:xfrm>
                  <a:off x="1206" y="2928"/>
                  <a:ext cx="480"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1" name="Rectangle 79"/>
                <p:cNvSpPr>
                  <a:spLocks noChangeArrowheads="1"/>
                </p:cNvSpPr>
                <p:nvPr/>
              </p:nvSpPr>
              <p:spPr bwMode="auto">
                <a:xfrm>
                  <a:off x="1206" y="2934"/>
                  <a:ext cx="480"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2" name="Rectangle 80"/>
                <p:cNvSpPr>
                  <a:spLocks noChangeArrowheads="1"/>
                </p:cNvSpPr>
                <p:nvPr/>
              </p:nvSpPr>
              <p:spPr bwMode="auto">
                <a:xfrm>
                  <a:off x="1206" y="2940"/>
                  <a:ext cx="480"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3" name="Rectangle 81"/>
                <p:cNvSpPr>
                  <a:spLocks noChangeArrowheads="1"/>
                </p:cNvSpPr>
                <p:nvPr/>
              </p:nvSpPr>
              <p:spPr bwMode="auto">
                <a:xfrm>
                  <a:off x="1206" y="2946"/>
                  <a:ext cx="480"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4" name="Rectangle 82"/>
                <p:cNvSpPr>
                  <a:spLocks noChangeArrowheads="1"/>
                </p:cNvSpPr>
                <p:nvPr/>
              </p:nvSpPr>
              <p:spPr bwMode="auto">
                <a:xfrm>
                  <a:off x="1206" y="2952"/>
                  <a:ext cx="480"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5" name="Rectangle 83"/>
                <p:cNvSpPr>
                  <a:spLocks noChangeArrowheads="1"/>
                </p:cNvSpPr>
                <p:nvPr/>
              </p:nvSpPr>
              <p:spPr bwMode="auto">
                <a:xfrm>
                  <a:off x="1206" y="2958"/>
                  <a:ext cx="480"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6" name="Rectangle 84"/>
                <p:cNvSpPr>
                  <a:spLocks noChangeArrowheads="1"/>
                </p:cNvSpPr>
                <p:nvPr/>
              </p:nvSpPr>
              <p:spPr bwMode="auto">
                <a:xfrm>
                  <a:off x="1206" y="2964"/>
                  <a:ext cx="480"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7" name="Rectangle 85"/>
                <p:cNvSpPr>
                  <a:spLocks noChangeArrowheads="1"/>
                </p:cNvSpPr>
                <p:nvPr/>
              </p:nvSpPr>
              <p:spPr bwMode="auto">
                <a:xfrm>
                  <a:off x="1206" y="2970"/>
                  <a:ext cx="480"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8" name="Rectangle 86"/>
                <p:cNvSpPr>
                  <a:spLocks noChangeArrowheads="1"/>
                </p:cNvSpPr>
                <p:nvPr/>
              </p:nvSpPr>
              <p:spPr bwMode="auto">
                <a:xfrm>
                  <a:off x="1206" y="2976"/>
                  <a:ext cx="480"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79" name="Rectangle 87"/>
                <p:cNvSpPr>
                  <a:spLocks noChangeArrowheads="1"/>
                </p:cNvSpPr>
                <p:nvPr/>
              </p:nvSpPr>
              <p:spPr bwMode="auto">
                <a:xfrm>
                  <a:off x="1206" y="2982"/>
                  <a:ext cx="480"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0" name="Rectangle 88"/>
                <p:cNvSpPr>
                  <a:spLocks noChangeArrowheads="1"/>
                </p:cNvSpPr>
                <p:nvPr/>
              </p:nvSpPr>
              <p:spPr bwMode="auto">
                <a:xfrm>
                  <a:off x="1206" y="2988"/>
                  <a:ext cx="480"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1" name="Rectangle 89"/>
                <p:cNvSpPr>
                  <a:spLocks noChangeArrowheads="1"/>
                </p:cNvSpPr>
                <p:nvPr/>
              </p:nvSpPr>
              <p:spPr bwMode="auto">
                <a:xfrm>
                  <a:off x="1206" y="2994"/>
                  <a:ext cx="480"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2" name="Rectangle 90"/>
                <p:cNvSpPr>
                  <a:spLocks noChangeArrowheads="1"/>
                </p:cNvSpPr>
                <p:nvPr/>
              </p:nvSpPr>
              <p:spPr bwMode="auto">
                <a:xfrm>
                  <a:off x="1206" y="3000"/>
                  <a:ext cx="480"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3" name="Rectangle 91"/>
                <p:cNvSpPr>
                  <a:spLocks noChangeArrowheads="1"/>
                </p:cNvSpPr>
                <p:nvPr/>
              </p:nvSpPr>
              <p:spPr bwMode="auto">
                <a:xfrm>
                  <a:off x="1206" y="3006"/>
                  <a:ext cx="480"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4" name="Rectangle 92"/>
                <p:cNvSpPr>
                  <a:spLocks noChangeArrowheads="1"/>
                </p:cNvSpPr>
                <p:nvPr/>
              </p:nvSpPr>
              <p:spPr bwMode="auto">
                <a:xfrm>
                  <a:off x="1206" y="3012"/>
                  <a:ext cx="480"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5" name="Rectangle 93"/>
                <p:cNvSpPr>
                  <a:spLocks noChangeArrowheads="1"/>
                </p:cNvSpPr>
                <p:nvPr/>
              </p:nvSpPr>
              <p:spPr bwMode="auto">
                <a:xfrm>
                  <a:off x="1206" y="3018"/>
                  <a:ext cx="480"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6" name="Rectangle 94"/>
                <p:cNvSpPr>
                  <a:spLocks noChangeArrowheads="1"/>
                </p:cNvSpPr>
                <p:nvPr/>
              </p:nvSpPr>
              <p:spPr bwMode="auto">
                <a:xfrm>
                  <a:off x="1206" y="3024"/>
                  <a:ext cx="480"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7" name="Rectangle 95"/>
                <p:cNvSpPr>
                  <a:spLocks noChangeArrowheads="1"/>
                </p:cNvSpPr>
                <p:nvPr/>
              </p:nvSpPr>
              <p:spPr bwMode="auto">
                <a:xfrm>
                  <a:off x="1206" y="3030"/>
                  <a:ext cx="480"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8" name="Rectangle 96"/>
                <p:cNvSpPr>
                  <a:spLocks noChangeArrowheads="1"/>
                </p:cNvSpPr>
                <p:nvPr/>
              </p:nvSpPr>
              <p:spPr bwMode="auto">
                <a:xfrm>
                  <a:off x="1206" y="3036"/>
                  <a:ext cx="480"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89" name="Rectangle 97"/>
                <p:cNvSpPr>
                  <a:spLocks noChangeArrowheads="1"/>
                </p:cNvSpPr>
                <p:nvPr/>
              </p:nvSpPr>
              <p:spPr bwMode="auto">
                <a:xfrm>
                  <a:off x="1206" y="3042"/>
                  <a:ext cx="480"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0" name="Rectangle 98"/>
                <p:cNvSpPr>
                  <a:spLocks noChangeArrowheads="1"/>
                </p:cNvSpPr>
                <p:nvPr/>
              </p:nvSpPr>
              <p:spPr bwMode="auto">
                <a:xfrm>
                  <a:off x="1206" y="3048"/>
                  <a:ext cx="480"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1" name="Rectangle 99"/>
                <p:cNvSpPr>
                  <a:spLocks noChangeArrowheads="1"/>
                </p:cNvSpPr>
                <p:nvPr/>
              </p:nvSpPr>
              <p:spPr bwMode="auto">
                <a:xfrm>
                  <a:off x="1206" y="3054"/>
                  <a:ext cx="480"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2" name="Rectangle 100"/>
                <p:cNvSpPr>
                  <a:spLocks noChangeArrowheads="1"/>
                </p:cNvSpPr>
                <p:nvPr/>
              </p:nvSpPr>
              <p:spPr bwMode="auto">
                <a:xfrm>
                  <a:off x="1206" y="3060"/>
                  <a:ext cx="480"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3" name="Rectangle 101"/>
                <p:cNvSpPr>
                  <a:spLocks noChangeArrowheads="1"/>
                </p:cNvSpPr>
                <p:nvPr/>
              </p:nvSpPr>
              <p:spPr bwMode="auto">
                <a:xfrm>
                  <a:off x="1206" y="3066"/>
                  <a:ext cx="480"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4" name="Rectangle 102"/>
                <p:cNvSpPr>
                  <a:spLocks noChangeArrowheads="1"/>
                </p:cNvSpPr>
                <p:nvPr/>
              </p:nvSpPr>
              <p:spPr bwMode="auto">
                <a:xfrm>
                  <a:off x="1206" y="3072"/>
                  <a:ext cx="480"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5" name="Rectangle 103"/>
                <p:cNvSpPr>
                  <a:spLocks noChangeArrowheads="1"/>
                </p:cNvSpPr>
                <p:nvPr/>
              </p:nvSpPr>
              <p:spPr bwMode="auto">
                <a:xfrm>
                  <a:off x="1206" y="3078"/>
                  <a:ext cx="480"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6" name="Rectangle 104"/>
                <p:cNvSpPr>
                  <a:spLocks noChangeArrowheads="1"/>
                </p:cNvSpPr>
                <p:nvPr/>
              </p:nvSpPr>
              <p:spPr bwMode="auto">
                <a:xfrm>
                  <a:off x="1206" y="3084"/>
                  <a:ext cx="480"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7" name="Rectangle 105"/>
                <p:cNvSpPr>
                  <a:spLocks noChangeArrowheads="1"/>
                </p:cNvSpPr>
                <p:nvPr/>
              </p:nvSpPr>
              <p:spPr bwMode="auto">
                <a:xfrm>
                  <a:off x="1206" y="3090"/>
                  <a:ext cx="480"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8" name="Rectangle 106"/>
                <p:cNvSpPr>
                  <a:spLocks noChangeArrowheads="1"/>
                </p:cNvSpPr>
                <p:nvPr/>
              </p:nvSpPr>
              <p:spPr bwMode="auto">
                <a:xfrm>
                  <a:off x="1206" y="3096"/>
                  <a:ext cx="480"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899" name="Rectangle 107"/>
                <p:cNvSpPr>
                  <a:spLocks noChangeArrowheads="1"/>
                </p:cNvSpPr>
                <p:nvPr/>
              </p:nvSpPr>
              <p:spPr bwMode="auto">
                <a:xfrm>
                  <a:off x="1206" y="3102"/>
                  <a:ext cx="480"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0" name="Rectangle 108"/>
                <p:cNvSpPr>
                  <a:spLocks noChangeArrowheads="1"/>
                </p:cNvSpPr>
                <p:nvPr/>
              </p:nvSpPr>
              <p:spPr bwMode="auto">
                <a:xfrm>
                  <a:off x="1206" y="3108"/>
                  <a:ext cx="480"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1" name="Rectangle 109"/>
                <p:cNvSpPr>
                  <a:spLocks noChangeArrowheads="1"/>
                </p:cNvSpPr>
                <p:nvPr/>
              </p:nvSpPr>
              <p:spPr bwMode="auto">
                <a:xfrm>
                  <a:off x="1206" y="3114"/>
                  <a:ext cx="480"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2" name="Rectangle 110"/>
                <p:cNvSpPr>
                  <a:spLocks noChangeArrowheads="1"/>
                </p:cNvSpPr>
                <p:nvPr/>
              </p:nvSpPr>
              <p:spPr bwMode="auto">
                <a:xfrm>
                  <a:off x="1206" y="3120"/>
                  <a:ext cx="480"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3" name="Rectangle 111"/>
                <p:cNvSpPr>
                  <a:spLocks noChangeArrowheads="1"/>
                </p:cNvSpPr>
                <p:nvPr/>
              </p:nvSpPr>
              <p:spPr bwMode="auto">
                <a:xfrm>
                  <a:off x="1206" y="3126"/>
                  <a:ext cx="480"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4" name="Rectangle 112"/>
                <p:cNvSpPr>
                  <a:spLocks noChangeArrowheads="1"/>
                </p:cNvSpPr>
                <p:nvPr/>
              </p:nvSpPr>
              <p:spPr bwMode="auto">
                <a:xfrm>
                  <a:off x="1206" y="3132"/>
                  <a:ext cx="480"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5" name="Rectangle 113"/>
                <p:cNvSpPr>
                  <a:spLocks noChangeArrowheads="1"/>
                </p:cNvSpPr>
                <p:nvPr/>
              </p:nvSpPr>
              <p:spPr bwMode="auto">
                <a:xfrm>
                  <a:off x="1206" y="3138"/>
                  <a:ext cx="480"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6" name="Rectangle 114"/>
                <p:cNvSpPr>
                  <a:spLocks noChangeArrowheads="1"/>
                </p:cNvSpPr>
                <p:nvPr/>
              </p:nvSpPr>
              <p:spPr bwMode="auto">
                <a:xfrm>
                  <a:off x="1206" y="3144"/>
                  <a:ext cx="480"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7" name="Rectangle 115"/>
                <p:cNvSpPr>
                  <a:spLocks noChangeArrowheads="1"/>
                </p:cNvSpPr>
                <p:nvPr/>
              </p:nvSpPr>
              <p:spPr bwMode="auto">
                <a:xfrm>
                  <a:off x="1206" y="3150"/>
                  <a:ext cx="480"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8" name="Rectangle 116"/>
                <p:cNvSpPr>
                  <a:spLocks noChangeArrowheads="1"/>
                </p:cNvSpPr>
                <p:nvPr/>
              </p:nvSpPr>
              <p:spPr bwMode="auto">
                <a:xfrm>
                  <a:off x="1206" y="3156"/>
                  <a:ext cx="480"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09" name="Rectangle 117"/>
                <p:cNvSpPr>
                  <a:spLocks noChangeArrowheads="1"/>
                </p:cNvSpPr>
                <p:nvPr/>
              </p:nvSpPr>
              <p:spPr bwMode="auto">
                <a:xfrm>
                  <a:off x="1206" y="3162"/>
                  <a:ext cx="480"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0" name="Rectangle 118"/>
                <p:cNvSpPr>
                  <a:spLocks noChangeArrowheads="1"/>
                </p:cNvSpPr>
                <p:nvPr/>
              </p:nvSpPr>
              <p:spPr bwMode="auto">
                <a:xfrm>
                  <a:off x="1206" y="3168"/>
                  <a:ext cx="480"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1" name="Rectangle 119"/>
                <p:cNvSpPr>
                  <a:spLocks noChangeArrowheads="1"/>
                </p:cNvSpPr>
                <p:nvPr/>
              </p:nvSpPr>
              <p:spPr bwMode="auto">
                <a:xfrm>
                  <a:off x="1206" y="3174"/>
                  <a:ext cx="480"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2" name="Rectangle 120"/>
                <p:cNvSpPr>
                  <a:spLocks noChangeArrowheads="1"/>
                </p:cNvSpPr>
                <p:nvPr/>
              </p:nvSpPr>
              <p:spPr bwMode="auto">
                <a:xfrm>
                  <a:off x="1206" y="3180"/>
                  <a:ext cx="480"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3" name="Rectangle 121"/>
                <p:cNvSpPr>
                  <a:spLocks noChangeArrowheads="1"/>
                </p:cNvSpPr>
                <p:nvPr/>
              </p:nvSpPr>
              <p:spPr bwMode="auto">
                <a:xfrm>
                  <a:off x="1206" y="3186"/>
                  <a:ext cx="480"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4" name="Rectangle 122"/>
                <p:cNvSpPr>
                  <a:spLocks noChangeArrowheads="1"/>
                </p:cNvSpPr>
                <p:nvPr/>
              </p:nvSpPr>
              <p:spPr bwMode="auto">
                <a:xfrm>
                  <a:off x="1206" y="3192"/>
                  <a:ext cx="480"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5" name="Rectangle 123"/>
                <p:cNvSpPr>
                  <a:spLocks noChangeArrowheads="1"/>
                </p:cNvSpPr>
                <p:nvPr/>
              </p:nvSpPr>
              <p:spPr bwMode="auto">
                <a:xfrm>
                  <a:off x="1206" y="3198"/>
                  <a:ext cx="480"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6" name="Rectangle 124"/>
                <p:cNvSpPr>
                  <a:spLocks noChangeArrowheads="1"/>
                </p:cNvSpPr>
                <p:nvPr/>
              </p:nvSpPr>
              <p:spPr bwMode="auto">
                <a:xfrm>
                  <a:off x="1206" y="3204"/>
                  <a:ext cx="480"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7" name="Rectangle 125"/>
                <p:cNvSpPr>
                  <a:spLocks noChangeArrowheads="1"/>
                </p:cNvSpPr>
                <p:nvPr/>
              </p:nvSpPr>
              <p:spPr bwMode="auto">
                <a:xfrm>
                  <a:off x="1206" y="3210"/>
                  <a:ext cx="480"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8" name="Rectangle 126"/>
                <p:cNvSpPr>
                  <a:spLocks noChangeArrowheads="1"/>
                </p:cNvSpPr>
                <p:nvPr/>
              </p:nvSpPr>
              <p:spPr bwMode="auto">
                <a:xfrm>
                  <a:off x="1206" y="3216"/>
                  <a:ext cx="480"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19" name="Rectangle 127"/>
                <p:cNvSpPr>
                  <a:spLocks noChangeArrowheads="1"/>
                </p:cNvSpPr>
                <p:nvPr/>
              </p:nvSpPr>
              <p:spPr bwMode="auto">
                <a:xfrm>
                  <a:off x="1206" y="3222"/>
                  <a:ext cx="480"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0" name="Rectangle 128"/>
                <p:cNvSpPr>
                  <a:spLocks noChangeArrowheads="1"/>
                </p:cNvSpPr>
                <p:nvPr/>
              </p:nvSpPr>
              <p:spPr bwMode="auto">
                <a:xfrm>
                  <a:off x="1206" y="3228"/>
                  <a:ext cx="480"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1" name="Rectangle 129"/>
                <p:cNvSpPr>
                  <a:spLocks noChangeArrowheads="1"/>
                </p:cNvSpPr>
                <p:nvPr/>
              </p:nvSpPr>
              <p:spPr bwMode="auto">
                <a:xfrm>
                  <a:off x="1206" y="3234"/>
                  <a:ext cx="480"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2" name="Rectangle 130"/>
                <p:cNvSpPr>
                  <a:spLocks noChangeArrowheads="1"/>
                </p:cNvSpPr>
                <p:nvPr/>
              </p:nvSpPr>
              <p:spPr bwMode="auto">
                <a:xfrm>
                  <a:off x="1206" y="3240"/>
                  <a:ext cx="480"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3" name="Rectangle 131"/>
                <p:cNvSpPr>
                  <a:spLocks noChangeArrowheads="1"/>
                </p:cNvSpPr>
                <p:nvPr/>
              </p:nvSpPr>
              <p:spPr bwMode="auto">
                <a:xfrm>
                  <a:off x="1206" y="3246"/>
                  <a:ext cx="480"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4" name="Rectangle 132"/>
                <p:cNvSpPr>
                  <a:spLocks noChangeArrowheads="1"/>
                </p:cNvSpPr>
                <p:nvPr/>
              </p:nvSpPr>
              <p:spPr bwMode="auto">
                <a:xfrm>
                  <a:off x="1206" y="3252"/>
                  <a:ext cx="480"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5" name="Rectangle 133"/>
                <p:cNvSpPr>
                  <a:spLocks noChangeArrowheads="1"/>
                </p:cNvSpPr>
                <p:nvPr/>
              </p:nvSpPr>
              <p:spPr bwMode="auto">
                <a:xfrm>
                  <a:off x="1206" y="3258"/>
                  <a:ext cx="480"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6" name="Rectangle 134"/>
                <p:cNvSpPr>
                  <a:spLocks noChangeArrowheads="1"/>
                </p:cNvSpPr>
                <p:nvPr/>
              </p:nvSpPr>
              <p:spPr bwMode="auto">
                <a:xfrm>
                  <a:off x="1206" y="3264"/>
                  <a:ext cx="480"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7" name="Rectangle 135"/>
                <p:cNvSpPr>
                  <a:spLocks noChangeArrowheads="1"/>
                </p:cNvSpPr>
                <p:nvPr/>
              </p:nvSpPr>
              <p:spPr bwMode="auto">
                <a:xfrm>
                  <a:off x="1206" y="3270"/>
                  <a:ext cx="480"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8" name="Rectangle 136"/>
                <p:cNvSpPr>
                  <a:spLocks noChangeArrowheads="1"/>
                </p:cNvSpPr>
                <p:nvPr/>
              </p:nvSpPr>
              <p:spPr bwMode="auto">
                <a:xfrm>
                  <a:off x="1206" y="3276"/>
                  <a:ext cx="480"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29" name="Rectangle 137"/>
                <p:cNvSpPr>
                  <a:spLocks noChangeArrowheads="1"/>
                </p:cNvSpPr>
                <p:nvPr/>
              </p:nvSpPr>
              <p:spPr bwMode="auto">
                <a:xfrm>
                  <a:off x="1206" y="3282"/>
                  <a:ext cx="480"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0" name="Rectangle 138"/>
                <p:cNvSpPr>
                  <a:spLocks noChangeArrowheads="1"/>
                </p:cNvSpPr>
                <p:nvPr/>
              </p:nvSpPr>
              <p:spPr bwMode="auto">
                <a:xfrm>
                  <a:off x="1206" y="3288"/>
                  <a:ext cx="480"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1" name="Rectangle 139"/>
                <p:cNvSpPr>
                  <a:spLocks noChangeArrowheads="1"/>
                </p:cNvSpPr>
                <p:nvPr/>
              </p:nvSpPr>
              <p:spPr bwMode="auto">
                <a:xfrm>
                  <a:off x="1206" y="3294"/>
                  <a:ext cx="480"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2" name="Rectangle 140"/>
                <p:cNvSpPr>
                  <a:spLocks noChangeArrowheads="1"/>
                </p:cNvSpPr>
                <p:nvPr/>
              </p:nvSpPr>
              <p:spPr bwMode="auto">
                <a:xfrm>
                  <a:off x="1206" y="3300"/>
                  <a:ext cx="480"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3" name="Rectangle 141"/>
                <p:cNvSpPr>
                  <a:spLocks noChangeArrowheads="1"/>
                </p:cNvSpPr>
                <p:nvPr/>
              </p:nvSpPr>
              <p:spPr bwMode="auto">
                <a:xfrm>
                  <a:off x="1206" y="3306"/>
                  <a:ext cx="480"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4" name="Rectangle 142"/>
                <p:cNvSpPr>
                  <a:spLocks noChangeArrowheads="1"/>
                </p:cNvSpPr>
                <p:nvPr/>
              </p:nvSpPr>
              <p:spPr bwMode="auto">
                <a:xfrm>
                  <a:off x="1206" y="3312"/>
                  <a:ext cx="480"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5" name="Rectangle 143"/>
                <p:cNvSpPr>
                  <a:spLocks noChangeArrowheads="1"/>
                </p:cNvSpPr>
                <p:nvPr/>
              </p:nvSpPr>
              <p:spPr bwMode="auto">
                <a:xfrm>
                  <a:off x="1206" y="3318"/>
                  <a:ext cx="480"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6" name="Rectangle 144"/>
                <p:cNvSpPr>
                  <a:spLocks noChangeArrowheads="1"/>
                </p:cNvSpPr>
                <p:nvPr/>
              </p:nvSpPr>
              <p:spPr bwMode="auto">
                <a:xfrm>
                  <a:off x="1206" y="3324"/>
                  <a:ext cx="480"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7" name="Rectangle 145"/>
                <p:cNvSpPr>
                  <a:spLocks noChangeArrowheads="1"/>
                </p:cNvSpPr>
                <p:nvPr/>
              </p:nvSpPr>
              <p:spPr bwMode="auto">
                <a:xfrm>
                  <a:off x="1206" y="3330"/>
                  <a:ext cx="480"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8" name="Rectangle 146"/>
                <p:cNvSpPr>
                  <a:spLocks noChangeArrowheads="1"/>
                </p:cNvSpPr>
                <p:nvPr/>
              </p:nvSpPr>
              <p:spPr bwMode="auto">
                <a:xfrm>
                  <a:off x="1206" y="3336"/>
                  <a:ext cx="480"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39" name="Rectangle 147"/>
                <p:cNvSpPr>
                  <a:spLocks noChangeArrowheads="1"/>
                </p:cNvSpPr>
                <p:nvPr/>
              </p:nvSpPr>
              <p:spPr bwMode="auto">
                <a:xfrm>
                  <a:off x="1206" y="3342"/>
                  <a:ext cx="480"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0" name="Rectangle 148"/>
                <p:cNvSpPr>
                  <a:spLocks noChangeArrowheads="1"/>
                </p:cNvSpPr>
                <p:nvPr/>
              </p:nvSpPr>
              <p:spPr bwMode="auto">
                <a:xfrm>
                  <a:off x="1206" y="3348"/>
                  <a:ext cx="480"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1" name="Rectangle 149"/>
                <p:cNvSpPr>
                  <a:spLocks noChangeArrowheads="1"/>
                </p:cNvSpPr>
                <p:nvPr/>
              </p:nvSpPr>
              <p:spPr bwMode="auto">
                <a:xfrm>
                  <a:off x="1206" y="3354"/>
                  <a:ext cx="480"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2" name="Rectangle 150"/>
                <p:cNvSpPr>
                  <a:spLocks noChangeArrowheads="1"/>
                </p:cNvSpPr>
                <p:nvPr/>
              </p:nvSpPr>
              <p:spPr bwMode="auto">
                <a:xfrm>
                  <a:off x="1206" y="3360"/>
                  <a:ext cx="480"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3" name="Rectangle 151"/>
                <p:cNvSpPr>
                  <a:spLocks noChangeArrowheads="1"/>
                </p:cNvSpPr>
                <p:nvPr/>
              </p:nvSpPr>
              <p:spPr bwMode="auto">
                <a:xfrm>
                  <a:off x="1206" y="3366"/>
                  <a:ext cx="480"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4" name="Rectangle 152"/>
                <p:cNvSpPr>
                  <a:spLocks noChangeArrowheads="1"/>
                </p:cNvSpPr>
                <p:nvPr/>
              </p:nvSpPr>
              <p:spPr bwMode="auto">
                <a:xfrm>
                  <a:off x="1206" y="3372"/>
                  <a:ext cx="480"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5" name="Rectangle 153"/>
                <p:cNvSpPr>
                  <a:spLocks noChangeArrowheads="1"/>
                </p:cNvSpPr>
                <p:nvPr/>
              </p:nvSpPr>
              <p:spPr bwMode="auto">
                <a:xfrm>
                  <a:off x="1206" y="3378"/>
                  <a:ext cx="480"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6" name="Rectangle 154"/>
                <p:cNvSpPr>
                  <a:spLocks noChangeArrowheads="1"/>
                </p:cNvSpPr>
                <p:nvPr/>
              </p:nvSpPr>
              <p:spPr bwMode="auto">
                <a:xfrm>
                  <a:off x="1206" y="3384"/>
                  <a:ext cx="480"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7" name="Rectangle 155"/>
                <p:cNvSpPr>
                  <a:spLocks noChangeArrowheads="1"/>
                </p:cNvSpPr>
                <p:nvPr/>
              </p:nvSpPr>
              <p:spPr bwMode="auto">
                <a:xfrm>
                  <a:off x="1206" y="3390"/>
                  <a:ext cx="480"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8" name="Rectangle 156"/>
                <p:cNvSpPr>
                  <a:spLocks noChangeArrowheads="1"/>
                </p:cNvSpPr>
                <p:nvPr/>
              </p:nvSpPr>
              <p:spPr bwMode="auto">
                <a:xfrm>
                  <a:off x="1206" y="3396"/>
                  <a:ext cx="480"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49" name="Rectangle 157"/>
                <p:cNvSpPr>
                  <a:spLocks noChangeArrowheads="1"/>
                </p:cNvSpPr>
                <p:nvPr/>
              </p:nvSpPr>
              <p:spPr bwMode="auto">
                <a:xfrm>
                  <a:off x="1206" y="3402"/>
                  <a:ext cx="480"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0" name="Rectangle 158"/>
                <p:cNvSpPr>
                  <a:spLocks noChangeArrowheads="1"/>
                </p:cNvSpPr>
                <p:nvPr/>
              </p:nvSpPr>
              <p:spPr bwMode="auto">
                <a:xfrm>
                  <a:off x="1206" y="3408"/>
                  <a:ext cx="480"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1" name="Rectangle 159"/>
                <p:cNvSpPr>
                  <a:spLocks noChangeArrowheads="1"/>
                </p:cNvSpPr>
                <p:nvPr/>
              </p:nvSpPr>
              <p:spPr bwMode="auto">
                <a:xfrm>
                  <a:off x="1206" y="3414"/>
                  <a:ext cx="480"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2" name="Rectangle 160"/>
                <p:cNvSpPr>
                  <a:spLocks noChangeArrowheads="1"/>
                </p:cNvSpPr>
                <p:nvPr/>
              </p:nvSpPr>
              <p:spPr bwMode="auto">
                <a:xfrm>
                  <a:off x="1206" y="3420"/>
                  <a:ext cx="480"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3" name="Rectangle 161"/>
                <p:cNvSpPr>
                  <a:spLocks noChangeArrowheads="1"/>
                </p:cNvSpPr>
                <p:nvPr/>
              </p:nvSpPr>
              <p:spPr bwMode="auto">
                <a:xfrm>
                  <a:off x="1206" y="3426"/>
                  <a:ext cx="480"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4" name="Rectangle 162"/>
                <p:cNvSpPr>
                  <a:spLocks noChangeArrowheads="1"/>
                </p:cNvSpPr>
                <p:nvPr/>
              </p:nvSpPr>
              <p:spPr bwMode="auto">
                <a:xfrm>
                  <a:off x="1206" y="3432"/>
                  <a:ext cx="480"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5" name="Rectangle 163"/>
                <p:cNvSpPr>
                  <a:spLocks noChangeArrowheads="1"/>
                </p:cNvSpPr>
                <p:nvPr/>
              </p:nvSpPr>
              <p:spPr bwMode="auto">
                <a:xfrm>
                  <a:off x="1206" y="3438"/>
                  <a:ext cx="480"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6" name="Rectangle 164"/>
                <p:cNvSpPr>
                  <a:spLocks noChangeArrowheads="1"/>
                </p:cNvSpPr>
                <p:nvPr/>
              </p:nvSpPr>
              <p:spPr bwMode="auto">
                <a:xfrm>
                  <a:off x="1206" y="3444"/>
                  <a:ext cx="480"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7" name="Rectangle 165"/>
                <p:cNvSpPr>
                  <a:spLocks noChangeArrowheads="1"/>
                </p:cNvSpPr>
                <p:nvPr/>
              </p:nvSpPr>
              <p:spPr bwMode="auto">
                <a:xfrm>
                  <a:off x="1206" y="3450"/>
                  <a:ext cx="480"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8" name="Rectangle 166"/>
                <p:cNvSpPr>
                  <a:spLocks noChangeArrowheads="1"/>
                </p:cNvSpPr>
                <p:nvPr/>
              </p:nvSpPr>
              <p:spPr bwMode="auto">
                <a:xfrm>
                  <a:off x="1206" y="3456"/>
                  <a:ext cx="480"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59" name="Rectangle 167"/>
                <p:cNvSpPr>
                  <a:spLocks noChangeArrowheads="1"/>
                </p:cNvSpPr>
                <p:nvPr/>
              </p:nvSpPr>
              <p:spPr bwMode="auto">
                <a:xfrm>
                  <a:off x="1206" y="3462"/>
                  <a:ext cx="480"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0" name="Rectangle 168"/>
                <p:cNvSpPr>
                  <a:spLocks noChangeArrowheads="1"/>
                </p:cNvSpPr>
                <p:nvPr/>
              </p:nvSpPr>
              <p:spPr bwMode="auto">
                <a:xfrm>
                  <a:off x="1206" y="3468"/>
                  <a:ext cx="480"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1" name="Rectangle 169"/>
                <p:cNvSpPr>
                  <a:spLocks noChangeArrowheads="1"/>
                </p:cNvSpPr>
                <p:nvPr/>
              </p:nvSpPr>
              <p:spPr bwMode="auto">
                <a:xfrm>
                  <a:off x="1206" y="3474"/>
                  <a:ext cx="480"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2" name="Rectangle 170"/>
                <p:cNvSpPr>
                  <a:spLocks noChangeArrowheads="1"/>
                </p:cNvSpPr>
                <p:nvPr/>
              </p:nvSpPr>
              <p:spPr bwMode="auto">
                <a:xfrm>
                  <a:off x="1206" y="3480"/>
                  <a:ext cx="480"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3" name="Rectangle 171"/>
                <p:cNvSpPr>
                  <a:spLocks noChangeArrowheads="1"/>
                </p:cNvSpPr>
                <p:nvPr/>
              </p:nvSpPr>
              <p:spPr bwMode="auto">
                <a:xfrm>
                  <a:off x="1206" y="3486"/>
                  <a:ext cx="480"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4" name="Rectangle 172"/>
                <p:cNvSpPr>
                  <a:spLocks noChangeArrowheads="1"/>
                </p:cNvSpPr>
                <p:nvPr/>
              </p:nvSpPr>
              <p:spPr bwMode="auto">
                <a:xfrm>
                  <a:off x="1206" y="3492"/>
                  <a:ext cx="480"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5" name="Rectangle 173"/>
                <p:cNvSpPr>
                  <a:spLocks noChangeArrowheads="1"/>
                </p:cNvSpPr>
                <p:nvPr/>
              </p:nvSpPr>
              <p:spPr bwMode="auto">
                <a:xfrm>
                  <a:off x="1206" y="3498"/>
                  <a:ext cx="480"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6" name="Rectangle 174"/>
                <p:cNvSpPr>
                  <a:spLocks noChangeArrowheads="1"/>
                </p:cNvSpPr>
                <p:nvPr/>
              </p:nvSpPr>
              <p:spPr bwMode="auto">
                <a:xfrm>
                  <a:off x="1206" y="3504"/>
                  <a:ext cx="480"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7" name="Rectangle 175"/>
                <p:cNvSpPr>
                  <a:spLocks noChangeArrowheads="1"/>
                </p:cNvSpPr>
                <p:nvPr/>
              </p:nvSpPr>
              <p:spPr bwMode="auto">
                <a:xfrm>
                  <a:off x="1206" y="3510"/>
                  <a:ext cx="480"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8" name="Rectangle 176"/>
                <p:cNvSpPr>
                  <a:spLocks noChangeArrowheads="1"/>
                </p:cNvSpPr>
                <p:nvPr/>
              </p:nvSpPr>
              <p:spPr bwMode="auto">
                <a:xfrm>
                  <a:off x="1206" y="3516"/>
                  <a:ext cx="480"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69" name="Rectangle 177"/>
                <p:cNvSpPr>
                  <a:spLocks noChangeArrowheads="1"/>
                </p:cNvSpPr>
                <p:nvPr/>
              </p:nvSpPr>
              <p:spPr bwMode="auto">
                <a:xfrm>
                  <a:off x="1206" y="3522"/>
                  <a:ext cx="480"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0" name="Rectangle 178"/>
                <p:cNvSpPr>
                  <a:spLocks noChangeArrowheads="1"/>
                </p:cNvSpPr>
                <p:nvPr/>
              </p:nvSpPr>
              <p:spPr bwMode="auto">
                <a:xfrm>
                  <a:off x="1206" y="3528"/>
                  <a:ext cx="480"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1" name="Rectangle 179"/>
                <p:cNvSpPr>
                  <a:spLocks noChangeArrowheads="1"/>
                </p:cNvSpPr>
                <p:nvPr/>
              </p:nvSpPr>
              <p:spPr bwMode="auto">
                <a:xfrm>
                  <a:off x="1206" y="3534"/>
                  <a:ext cx="480"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2" name="Rectangle 180"/>
                <p:cNvSpPr>
                  <a:spLocks noChangeArrowheads="1"/>
                </p:cNvSpPr>
                <p:nvPr/>
              </p:nvSpPr>
              <p:spPr bwMode="auto">
                <a:xfrm>
                  <a:off x="1206" y="3540"/>
                  <a:ext cx="480"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3" name="Rectangle 181"/>
                <p:cNvSpPr>
                  <a:spLocks noChangeArrowheads="1"/>
                </p:cNvSpPr>
                <p:nvPr/>
              </p:nvSpPr>
              <p:spPr bwMode="auto">
                <a:xfrm>
                  <a:off x="1206" y="3546"/>
                  <a:ext cx="480"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4" name="Rectangle 182"/>
                <p:cNvSpPr>
                  <a:spLocks noChangeArrowheads="1"/>
                </p:cNvSpPr>
                <p:nvPr/>
              </p:nvSpPr>
              <p:spPr bwMode="auto">
                <a:xfrm>
                  <a:off x="1206" y="3552"/>
                  <a:ext cx="480"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5" name="Rectangle 183"/>
                <p:cNvSpPr>
                  <a:spLocks noChangeArrowheads="1"/>
                </p:cNvSpPr>
                <p:nvPr/>
              </p:nvSpPr>
              <p:spPr bwMode="auto">
                <a:xfrm>
                  <a:off x="1206" y="3558"/>
                  <a:ext cx="480"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6" name="Rectangle 184"/>
                <p:cNvSpPr>
                  <a:spLocks noChangeArrowheads="1"/>
                </p:cNvSpPr>
                <p:nvPr/>
              </p:nvSpPr>
              <p:spPr bwMode="auto">
                <a:xfrm>
                  <a:off x="1206" y="3564"/>
                  <a:ext cx="480"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7" name="Rectangle 185"/>
                <p:cNvSpPr>
                  <a:spLocks noChangeArrowheads="1"/>
                </p:cNvSpPr>
                <p:nvPr/>
              </p:nvSpPr>
              <p:spPr bwMode="auto">
                <a:xfrm>
                  <a:off x="1206" y="3570"/>
                  <a:ext cx="480"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78" name="Rectangle 186"/>
                <p:cNvSpPr>
                  <a:spLocks noChangeArrowheads="1"/>
                </p:cNvSpPr>
                <p:nvPr/>
              </p:nvSpPr>
              <p:spPr bwMode="auto">
                <a:xfrm>
                  <a:off x="1206" y="3576"/>
                  <a:ext cx="480"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3979" name="Rectangle 187"/>
              <p:cNvSpPr>
                <a:spLocks noChangeArrowheads="1"/>
              </p:cNvSpPr>
              <p:nvPr/>
            </p:nvSpPr>
            <p:spPr bwMode="auto">
              <a:xfrm>
                <a:off x="1206" y="2862"/>
                <a:ext cx="480" cy="72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3980" name="Rectangle 188"/>
            <p:cNvSpPr>
              <a:spLocks noChangeArrowheads="1"/>
            </p:cNvSpPr>
            <p:nvPr/>
          </p:nvSpPr>
          <p:spPr bwMode="auto">
            <a:xfrm>
              <a:off x="1326" y="3156"/>
              <a:ext cx="2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USB</a:t>
              </a:r>
              <a:endParaRPr lang="fr-FR" sz="2400">
                <a:latin typeface="Times New Roman" panose="02020603050405020304" pitchFamily="18" charset="0"/>
              </a:endParaRPr>
            </a:p>
          </p:txBody>
        </p:sp>
        <p:grpSp>
          <p:nvGrpSpPr>
            <p:cNvPr id="33981" name="Group 189"/>
            <p:cNvGrpSpPr>
              <a:grpSpLocks/>
            </p:cNvGrpSpPr>
            <p:nvPr/>
          </p:nvGrpSpPr>
          <p:grpSpPr bwMode="auto">
            <a:xfrm>
              <a:off x="1206" y="1278"/>
              <a:ext cx="480" cy="768"/>
              <a:chOff x="1206" y="1278"/>
              <a:chExt cx="480" cy="768"/>
            </a:xfrm>
          </p:grpSpPr>
          <p:grpSp>
            <p:nvGrpSpPr>
              <p:cNvPr id="33982" name="Group 190"/>
              <p:cNvGrpSpPr>
                <a:grpSpLocks/>
              </p:cNvGrpSpPr>
              <p:nvPr/>
            </p:nvGrpSpPr>
            <p:grpSpPr bwMode="auto">
              <a:xfrm>
                <a:off x="1206" y="1278"/>
                <a:ext cx="480" cy="768"/>
                <a:chOff x="1206" y="1278"/>
                <a:chExt cx="480" cy="768"/>
              </a:xfrm>
            </p:grpSpPr>
            <p:sp>
              <p:nvSpPr>
                <p:cNvPr id="33983" name="Rectangle 191"/>
                <p:cNvSpPr>
                  <a:spLocks noChangeArrowheads="1"/>
                </p:cNvSpPr>
                <p:nvPr/>
              </p:nvSpPr>
              <p:spPr bwMode="auto">
                <a:xfrm>
                  <a:off x="1206" y="1278"/>
                  <a:ext cx="480"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4" name="Rectangle 192"/>
                <p:cNvSpPr>
                  <a:spLocks noChangeArrowheads="1"/>
                </p:cNvSpPr>
                <p:nvPr/>
              </p:nvSpPr>
              <p:spPr bwMode="auto">
                <a:xfrm>
                  <a:off x="1206" y="1284"/>
                  <a:ext cx="480" cy="12"/>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5" name="Rectangle 193"/>
                <p:cNvSpPr>
                  <a:spLocks noChangeArrowheads="1"/>
                </p:cNvSpPr>
                <p:nvPr/>
              </p:nvSpPr>
              <p:spPr bwMode="auto">
                <a:xfrm>
                  <a:off x="1206" y="1296"/>
                  <a:ext cx="480"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6" name="Rectangle 194"/>
                <p:cNvSpPr>
                  <a:spLocks noChangeArrowheads="1"/>
                </p:cNvSpPr>
                <p:nvPr/>
              </p:nvSpPr>
              <p:spPr bwMode="auto">
                <a:xfrm>
                  <a:off x="1206" y="1302"/>
                  <a:ext cx="480" cy="6"/>
                </a:xfrm>
                <a:prstGeom prst="rect">
                  <a:avLst/>
                </a:prstGeom>
                <a:solidFill>
                  <a:srgbClr val="A7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7" name="Rectangle 195"/>
                <p:cNvSpPr>
                  <a:spLocks noChangeArrowheads="1"/>
                </p:cNvSpPr>
                <p:nvPr/>
              </p:nvSpPr>
              <p:spPr bwMode="auto">
                <a:xfrm>
                  <a:off x="1206" y="1308"/>
                  <a:ext cx="480" cy="12"/>
                </a:xfrm>
                <a:prstGeom prst="rect">
                  <a:avLst/>
                </a:prstGeom>
                <a:solidFill>
                  <a:srgbClr val="A8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8" name="Rectangle 196"/>
                <p:cNvSpPr>
                  <a:spLocks noChangeArrowheads="1"/>
                </p:cNvSpPr>
                <p:nvPr/>
              </p:nvSpPr>
              <p:spPr bwMode="auto">
                <a:xfrm>
                  <a:off x="1206" y="1320"/>
                  <a:ext cx="480" cy="6"/>
                </a:xfrm>
                <a:prstGeom prst="rect">
                  <a:avLst/>
                </a:prstGeom>
                <a:solidFill>
                  <a:srgbClr val="A8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89" name="Rectangle 197"/>
                <p:cNvSpPr>
                  <a:spLocks noChangeArrowheads="1"/>
                </p:cNvSpPr>
                <p:nvPr/>
              </p:nvSpPr>
              <p:spPr bwMode="auto">
                <a:xfrm>
                  <a:off x="1206" y="1326"/>
                  <a:ext cx="480" cy="12"/>
                </a:xfrm>
                <a:prstGeom prst="rect">
                  <a:avLst/>
                </a:prstGeom>
                <a:solidFill>
                  <a:srgbClr val="A9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0" name="Rectangle 198"/>
                <p:cNvSpPr>
                  <a:spLocks noChangeArrowheads="1"/>
                </p:cNvSpPr>
                <p:nvPr/>
              </p:nvSpPr>
              <p:spPr bwMode="auto">
                <a:xfrm>
                  <a:off x="1206" y="1338"/>
                  <a:ext cx="480" cy="6"/>
                </a:xfrm>
                <a:prstGeom prst="rect">
                  <a:avLst/>
                </a:prstGeom>
                <a:solidFill>
                  <a:srgbClr val="A9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1" name="Rectangle 199"/>
                <p:cNvSpPr>
                  <a:spLocks noChangeArrowheads="1"/>
                </p:cNvSpPr>
                <p:nvPr/>
              </p:nvSpPr>
              <p:spPr bwMode="auto">
                <a:xfrm>
                  <a:off x="1206" y="1344"/>
                  <a:ext cx="480" cy="6"/>
                </a:xfrm>
                <a:prstGeom prst="rect">
                  <a:avLst/>
                </a:prstGeom>
                <a:solidFill>
                  <a:srgbClr val="AA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2" name="Rectangle 200"/>
                <p:cNvSpPr>
                  <a:spLocks noChangeArrowheads="1"/>
                </p:cNvSpPr>
                <p:nvPr/>
              </p:nvSpPr>
              <p:spPr bwMode="auto">
                <a:xfrm>
                  <a:off x="1206" y="1350"/>
                  <a:ext cx="480" cy="12"/>
                </a:xfrm>
                <a:prstGeom prst="rect">
                  <a:avLst/>
                </a:prstGeom>
                <a:solidFill>
                  <a:srgbClr val="AA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3" name="Rectangle 201"/>
                <p:cNvSpPr>
                  <a:spLocks noChangeArrowheads="1"/>
                </p:cNvSpPr>
                <p:nvPr/>
              </p:nvSpPr>
              <p:spPr bwMode="auto">
                <a:xfrm>
                  <a:off x="1206" y="1362"/>
                  <a:ext cx="480" cy="6"/>
                </a:xfrm>
                <a:prstGeom prst="rect">
                  <a:avLst/>
                </a:prstGeom>
                <a:solidFill>
                  <a:srgbClr val="AB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4" name="Rectangle 202"/>
                <p:cNvSpPr>
                  <a:spLocks noChangeArrowheads="1"/>
                </p:cNvSpPr>
                <p:nvPr/>
              </p:nvSpPr>
              <p:spPr bwMode="auto">
                <a:xfrm>
                  <a:off x="1206" y="1368"/>
                  <a:ext cx="480" cy="6"/>
                </a:xfrm>
                <a:prstGeom prst="rect">
                  <a:avLst/>
                </a:prstGeom>
                <a:solidFill>
                  <a:srgbClr val="AC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5" name="Rectangle 203"/>
                <p:cNvSpPr>
                  <a:spLocks noChangeArrowheads="1"/>
                </p:cNvSpPr>
                <p:nvPr/>
              </p:nvSpPr>
              <p:spPr bwMode="auto">
                <a:xfrm>
                  <a:off x="1206" y="1374"/>
                  <a:ext cx="480" cy="12"/>
                </a:xfrm>
                <a:prstGeom prst="rect">
                  <a:avLst/>
                </a:prstGeom>
                <a:solidFill>
                  <a:srgbClr val="AD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6" name="Rectangle 204"/>
                <p:cNvSpPr>
                  <a:spLocks noChangeArrowheads="1"/>
                </p:cNvSpPr>
                <p:nvPr/>
              </p:nvSpPr>
              <p:spPr bwMode="auto">
                <a:xfrm>
                  <a:off x="1206" y="1386"/>
                  <a:ext cx="480" cy="6"/>
                </a:xfrm>
                <a:prstGeom prst="rect">
                  <a:avLst/>
                </a:prstGeom>
                <a:solidFill>
                  <a:srgbClr val="A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7" name="Rectangle 205"/>
                <p:cNvSpPr>
                  <a:spLocks noChangeArrowheads="1"/>
                </p:cNvSpPr>
                <p:nvPr/>
              </p:nvSpPr>
              <p:spPr bwMode="auto">
                <a:xfrm>
                  <a:off x="1206" y="1392"/>
                  <a:ext cx="480" cy="6"/>
                </a:xfrm>
                <a:prstGeom prst="rect">
                  <a:avLst/>
                </a:prstGeom>
                <a:solidFill>
                  <a:srgbClr val="A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8" name="Rectangle 206"/>
                <p:cNvSpPr>
                  <a:spLocks noChangeArrowheads="1"/>
                </p:cNvSpPr>
                <p:nvPr/>
              </p:nvSpPr>
              <p:spPr bwMode="auto">
                <a:xfrm>
                  <a:off x="1206" y="1398"/>
                  <a:ext cx="480" cy="12"/>
                </a:xfrm>
                <a:prstGeom prst="rect">
                  <a:avLst/>
                </a:prstGeom>
                <a:solidFill>
                  <a:srgbClr val="B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3999" name="Rectangle 207"/>
                <p:cNvSpPr>
                  <a:spLocks noChangeArrowheads="1"/>
                </p:cNvSpPr>
                <p:nvPr/>
              </p:nvSpPr>
              <p:spPr bwMode="auto">
                <a:xfrm>
                  <a:off x="1206" y="1410"/>
                  <a:ext cx="480" cy="6"/>
                </a:xfrm>
                <a:prstGeom prst="rect">
                  <a:avLst/>
                </a:prstGeom>
                <a:solidFill>
                  <a:srgbClr val="B1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0" name="Rectangle 208"/>
                <p:cNvSpPr>
                  <a:spLocks noChangeArrowheads="1"/>
                </p:cNvSpPr>
                <p:nvPr/>
              </p:nvSpPr>
              <p:spPr bwMode="auto">
                <a:xfrm>
                  <a:off x="1206" y="1416"/>
                  <a:ext cx="480" cy="12"/>
                </a:xfrm>
                <a:prstGeom prst="rect">
                  <a:avLst/>
                </a:prstGeom>
                <a:solidFill>
                  <a:srgbClr val="B2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1" name="Rectangle 209"/>
                <p:cNvSpPr>
                  <a:spLocks noChangeArrowheads="1"/>
                </p:cNvSpPr>
                <p:nvPr/>
              </p:nvSpPr>
              <p:spPr bwMode="auto">
                <a:xfrm>
                  <a:off x="1206" y="1428"/>
                  <a:ext cx="480" cy="6"/>
                </a:xfrm>
                <a:prstGeom prst="rect">
                  <a:avLst/>
                </a:prstGeom>
                <a:solidFill>
                  <a:srgbClr val="B3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2" name="Rectangle 210"/>
                <p:cNvSpPr>
                  <a:spLocks noChangeArrowheads="1"/>
                </p:cNvSpPr>
                <p:nvPr/>
              </p:nvSpPr>
              <p:spPr bwMode="auto">
                <a:xfrm>
                  <a:off x="1206" y="1434"/>
                  <a:ext cx="480" cy="6"/>
                </a:xfrm>
                <a:prstGeom prst="rect">
                  <a:avLst/>
                </a:prstGeom>
                <a:solidFill>
                  <a:srgbClr val="B5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3" name="Rectangle 211"/>
                <p:cNvSpPr>
                  <a:spLocks noChangeArrowheads="1"/>
                </p:cNvSpPr>
                <p:nvPr/>
              </p:nvSpPr>
              <p:spPr bwMode="auto">
                <a:xfrm>
                  <a:off x="1206" y="1440"/>
                  <a:ext cx="480" cy="12"/>
                </a:xfrm>
                <a:prstGeom prst="rect">
                  <a:avLst/>
                </a:prstGeom>
                <a:solidFill>
                  <a:srgbClr val="B6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4" name="Rectangle 212"/>
                <p:cNvSpPr>
                  <a:spLocks noChangeArrowheads="1"/>
                </p:cNvSpPr>
                <p:nvPr/>
              </p:nvSpPr>
              <p:spPr bwMode="auto">
                <a:xfrm>
                  <a:off x="1206" y="1452"/>
                  <a:ext cx="480" cy="6"/>
                </a:xfrm>
                <a:prstGeom prst="rect">
                  <a:avLst/>
                </a:prstGeom>
                <a:solidFill>
                  <a:srgbClr val="B7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5" name="Rectangle 213"/>
                <p:cNvSpPr>
                  <a:spLocks noChangeArrowheads="1"/>
                </p:cNvSpPr>
                <p:nvPr/>
              </p:nvSpPr>
              <p:spPr bwMode="auto">
                <a:xfrm>
                  <a:off x="1206" y="1458"/>
                  <a:ext cx="480" cy="6"/>
                </a:xfrm>
                <a:prstGeom prst="rect">
                  <a:avLst/>
                </a:prstGeom>
                <a:solidFill>
                  <a:srgbClr val="B9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6" name="Rectangle 214"/>
                <p:cNvSpPr>
                  <a:spLocks noChangeArrowheads="1"/>
                </p:cNvSpPr>
                <p:nvPr/>
              </p:nvSpPr>
              <p:spPr bwMode="auto">
                <a:xfrm>
                  <a:off x="1206" y="1464"/>
                  <a:ext cx="480" cy="12"/>
                </a:xfrm>
                <a:prstGeom prst="rect">
                  <a:avLst/>
                </a:prstGeom>
                <a:solidFill>
                  <a:srgbClr val="BAE9E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7" name="Rectangle 215"/>
                <p:cNvSpPr>
                  <a:spLocks noChangeArrowheads="1"/>
                </p:cNvSpPr>
                <p:nvPr/>
              </p:nvSpPr>
              <p:spPr bwMode="auto">
                <a:xfrm>
                  <a:off x="1206" y="1476"/>
                  <a:ext cx="480" cy="6"/>
                </a:xfrm>
                <a:prstGeom prst="rect">
                  <a:avLst/>
                </a:prstGeom>
                <a:solidFill>
                  <a:srgbClr val="BB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8" name="Rectangle 216"/>
                <p:cNvSpPr>
                  <a:spLocks noChangeArrowheads="1"/>
                </p:cNvSpPr>
                <p:nvPr/>
              </p:nvSpPr>
              <p:spPr bwMode="auto">
                <a:xfrm>
                  <a:off x="1206" y="1482"/>
                  <a:ext cx="480" cy="6"/>
                </a:xfrm>
                <a:prstGeom prst="rect">
                  <a:avLst/>
                </a:prstGeom>
                <a:solidFill>
                  <a:srgbClr val="B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09" name="Rectangle 217"/>
                <p:cNvSpPr>
                  <a:spLocks noChangeArrowheads="1"/>
                </p:cNvSpPr>
                <p:nvPr/>
              </p:nvSpPr>
              <p:spPr bwMode="auto">
                <a:xfrm>
                  <a:off x="1206" y="1488"/>
                  <a:ext cx="480" cy="12"/>
                </a:xfrm>
                <a:prstGeom prst="rect">
                  <a:avLst/>
                </a:prstGeom>
                <a:solidFill>
                  <a:srgbClr val="BE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0" name="Rectangle 218"/>
                <p:cNvSpPr>
                  <a:spLocks noChangeArrowheads="1"/>
                </p:cNvSpPr>
                <p:nvPr/>
              </p:nvSpPr>
              <p:spPr bwMode="auto">
                <a:xfrm>
                  <a:off x="1206" y="1500"/>
                  <a:ext cx="480" cy="6"/>
                </a:xfrm>
                <a:prstGeom prst="rect">
                  <a:avLst/>
                </a:prstGeom>
                <a:solidFill>
                  <a:srgbClr val="B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1" name="Rectangle 219"/>
                <p:cNvSpPr>
                  <a:spLocks noChangeArrowheads="1"/>
                </p:cNvSpPr>
                <p:nvPr/>
              </p:nvSpPr>
              <p:spPr bwMode="auto">
                <a:xfrm>
                  <a:off x="1206" y="1506"/>
                  <a:ext cx="480" cy="6"/>
                </a:xfrm>
                <a:prstGeom prst="rect">
                  <a:avLst/>
                </a:prstGeom>
                <a:solidFill>
                  <a:srgbClr val="C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2" name="Rectangle 220"/>
                <p:cNvSpPr>
                  <a:spLocks noChangeArrowheads="1"/>
                </p:cNvSpPr>
                <p:nvPr/>
              </p:nvSpPr>
              <p:spPr bwMode="auto">
                <a:xfrm>
                  <a:off x="1206" y="1512"/>
                  <a:ext cx="480" cy="12"/>
                </a:xfrm>
                <a:prstGeom prst="rect">
                  <a:avLst/>
                </a:prstGeom>
                <a:solidFill>
                  <a:srgbClr val="C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3" name="Rectangle 221"/>
                <p:cNvSpPr>
                  <a:spLocks noChangeArrowheads="1"/>
                </p:cNvSpPr>
                <p:nvPr/>
              </p:nvSpPr>
              <p:spPr bwMode="auto">
                <a:xfrm>
                  <a:off x="1206" y="1524"/>
                  <a:ext cx="480" cy="6"/>
                </a:xfrm>
                <a:prstGeom prst="rect">
                  <a:avLst/>
                </a:prstGeom>
                <a:solidFill>
                  <a:srgbClr val="C2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4" name="Rectangle 222"/>
                <p:cNvSpPr>
                  <a:spLocks noChangeArrowheads="1"/>
                </p:cNvSpPr>
                <p:nvPr/>
              </p:nvSpPr>
              <p:spPr bwMode="auto">
                <a:xfrm>
                  <a:off x="1206" y="1530"/>
                  <a:ext cx="480" cy="12"/>
                </a:xfrm>
                <a:prstGeom prst="rect">
                  <a:avLst/>
                </a:prstGeom>
                <a:solidFill>
                  <a:srgbClr val="C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5" name="Rectangle 223"/>
                <p:cNvSpPr>
                  <a:spLocks noChangeArrowheads="1"/>
                </p:cNvSpPr>
                <p:nvPr/>
              </p:nvSpPr>
              <p:spPr bwMode="auto">
                <a:xfrm>
                  <a:off x="1206" y="1542"/>
                  <a:ext cx="480" cy="6"/>
                </a:xfrm>
                <a:prstGeom prst="rect">
                  <a:avLst/>
                </a:prstGeom>
                <a:solidFill>
                  <a:srgbClr val="C4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6" name="Rectangle 224"/>
                <p:cNvSpPr>
                  <a:spLocks noChangeArrowheads="1"/>
                </p:cNvSpPr>
                <p:nvPr/>
              </p:nvSpPr>
              <p:spPr bwMode="auto">
                <a:xfrm>
                  <a:off x="1206" y="1548"/>
                  <a:ext cx="480" cy="6"/>
                </a:xfrm>
                <a:prstGeom prst="rect">
                  <a:avLst/>
                </a:prstGeom>
                <a:solidFill>
                  <a:srgbClr val="C5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7" name="Rectangle 225"/>
                <p:cNvSpPr>
                  <a:spLocks noChangeArrowheads="1"/>
                </p:cNvSpPr>
                <p:nvPr/>
              </p:nvSpPr>
              <p:spPr bwMode="auto">
                <a:xfrm>
                  <a:off x="1206" y="1554"/>
                  <a:ext cx="480" cy="12"/>
                </a:xfrm>
                <a:prstGeom prst="rect">
                  <a:avLst/>
                </a:prstGeom>
                <a:solidFill>
                  <a:srgbClr val="C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8" name="Rectangle 226"/>
                <p:cNvSpPr>
                  <a:spLocks noChangeArrowheads="1"/>
                </p:cNvSpPr>
                <p:nvPr/>
              </p:nvSpPr>
              <p:spPr bwMode="auto">
                <a:xfrm>
                  <a:off x="1206" y="1566"/>
                  <a:ext cx="480" cy="6"/>
                </a:xfrm>
                <a:prstGeom prst="rect">
                  <a:avLst/>
                </a:prstGeom>
                <a:solidFill>
                  <a:srgbClr val="C7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19" name="Rectangle 227"/>
                <p:cNvSpPr>
                  <a:spLocks noChangeArrowheads="1"/>
                </p:cNvSpPr>
                <p:nvPr/>
              </p:nvSpPr>
              <p:spPr bwMode="auto">
                <a:xfrm>
                  <a:off x="1206" y="1572"/>
                  <a:ext cx="480" cy="6"/>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0" name="Rectangle 228"/>
                <p:cNvSpPr>
                  <a:spLocks noChangeArrowheads="1"/>
                </p:cNvSpPr>
                <p:nvPr/>
              </p:nvSpPr>
              <p:spPr bwMode="auto">
                <a:xfrm>
                  <a:off x="1206" y="1578"/>
                  <a:ext cx="480" cy="12"/>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1" name="Rectangle 229"/>
                <p:cNvSpPr>
                  <a:spLocks noChangeArrowheads="1"/>
                </p:cNvSpPr>
                <p:nvPr/>
              </p:nvSpPr>
              <p:spPr bwMode="auto">
                <a:xfrm>
                  <a:off x="1206" y="1590"/>
                  <a:ext cx="480" cy="6"/>
                </a:xfrm>
                <a:prstGeom prst="rect">
                  <a:avLst/>
                </a:prstGeom>
                <a:solidFill>
                  <a:srgbClr val="C9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2" name="Rectangle 230"/>
                <p:cNvSpPr>
                  <a:spLocks noChangeArrowheads="1"/>
                </p:cNvSpPr>
                <p:nvPr/>
              </p:nvSpPr>
              <p:spPr bwMode="auto">
                <a:xfrm>
                  <a:off x="1206" y="1596"/>
                  <a:ext cx="480" cy="6"/>
                </a:xfrm>
                <a:prstGeom prst="rect">
                  <a:avLst/>
                </a:prstGeom>
                <a:solidFill>
                  <a:srgbClr val="C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3" name="Rectangle 231"/>
                <p:cNvSpPr>
                  <a:spLocks noChangeArrowheads="1"/>
                </p:cNvSpPr>
                <p:nvPr/>
              </p:nvSpPr>
              <p:spPr bwMode="auto">
                <a:xfrm>
                  <a:off x="1206" y="1602"/>
                  <a:ext cx="480" cy="12"/>
                </a:xfrm>
                <a:prstGeom prst="rect">
                  <a:avLst/>
                </a:prstGeom>
                <a:solidFill>
                  <a:srgbClr val="CA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4" name="Rectangle 232"/>
                <p:cNvSpPr>
                  <a:spLocks noChangeArrowheads="1"/>
                </p:cNvSpPr>
                <p:nvPr/>
              </p:nvSpPr>
              <p:spPr bwMode="auto">
                <a:xfrm>
                  <a:off x="1206" y="1614"/>
                  <a:ext cx="480" cy="6"/>
                </a:xfrm>
                <a:prstGeom prst="rect">
                  <a:avLst/>
                </a:prstGeom>
                <a:solidFill>
                  <a:srgbClr val="C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5" name="Rectangle 233"/>
                <p:cNvSpPr>
                  <a:spLocks noChangeArrowheads="1"/>
                </p:cNvSpPr>
                <p:nvPr/>
              </p:nvSpPr>
              <p:spPr bwMode="auto">
                <a:xfrm>
                  <a:off x="1206" y="1620"/>
                  <a:ext cx="480" cy="12"/>
                </a:xfrm>
                <a:prstGeom prst="rect">
                  <a:avLst/>
                </a:prstGeom>
                <a:solidFill>
                  <a:srgbClr val="C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6" name="Rectangle 234"/>
                <p:cNvSpPr>
                  <a:spLocks noChangeArrowheads="1"/>
                </p:cNvSpPr>
                <p:nvPr/>
              </p:nvSpPr>
              <p:spPr bwMode="auto">
                <a:xfrm>
                  <a:off x="1206" y="1632"/>
                  <a:ext cx="480" cy="6"/>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7" name="Rectangle 235"/>
                <p:cNvSpPr>
                  <a:spLocks noChangeArrowheads="1"/>
                </p:cNvSpPr>
                <p:nvPr/>
              </p:nvSpPr>
              <p:spPr bwMode="auto">
                <a:xfrm>
                  <a:off x="1206" y="1638"/>
                  <a:ext cx="480" cy="6"/>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8" name="Rectangle 236"/>
                <p:cNvSpPr>
                  <a:spLocks noChangeArrowheads="1"/>
                </p:cNvSpPr>
                <p:nvPr/>
              </p:nvSpPr>
              <p:spPr bwMode="auto">
                <a:xfrm>
                  <a:off x="1206" y="1644"/>
                  <a:ext cx="480" cy="12"/>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29" name="Rectangle 237"/>
                <p:cNvSpPr>
                  <a:spLocks noChangeArrowheads="1"/>
                </p:cNvSpPr>
                <p:nvPr/>
              </p:nvSpPr>
              <p:spPr bwMode="auto">
                <a:xfrm>
                  <a:off x="1206" y="1656"/>
                  <a:ext cx="480" cy="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0" name="Rectangle 238"/>
                <p:cNvSpPr>
                  <a:spLocks noChangeArrowheads="1"/>
                </p:cNvSpPr>
                <p:nvPr/>
              </p:nvSpPr>
              <p:spPr bwMode="auto">
                <a:xfrm>
                  <a:off x="1206" y="1662"/>
                  <a:ext cx="480" cy="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1" name="Rectangle 239"/>
                <p:cNvSpPr>
                  <a:spLocks noChangeArrowheads="1"/>
                </p:cNvSpPr>
                <p:nvPr/>
              </p:nvSpPr>
              <p:spPr bwMode="auto">
                <a:xfrm>
                  <a:off x="1206" y="1668"/>
                  <a:ext cx="480" cy="12"/>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2" name="Rectangle 240"/>
                <p:cNvSpPr>
                  <a:spLocks noChangeArrowheads="1"/>
                </p:cNvSpPr>
                <p:nvPr/>
              </p:nvSpPr>
              <p:spPr bwMode="auto">
                <a:xfrm>
                  <a:off x="1206" y="1680"/>
                  <a:ext cx="480" cy="6"/>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3" name="Rectangle 241"/>
                <p:cNvSpPr>
                  <a:spLocks noChangeArrowheads="1"/>
                </p:cNvSpPr>
                <p:nvPr/>
              </p:nvSpPr>
              <p:spPr bwMode="auto">
                <a:xfrm>
                  <a:off x="1206" y="1686"/>
                  <a:ext cx="480" cy="6"/>
                </a:xfrm>
                <a:prstGeom prst="rect">
                  <a:avLst/>
                </a:prstGeom>
                <a:solidFill>
                  <a:srgbClr val="CBFE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4" name="Rectangle 242"/>
                <p:cNvSpPr>
                  <a:spLocks noChangeArrowheads="1"/>
                </p:cNvSpPr>
                <p:nvPr/>
              </p:nvSpPr>
              <p:spPr bwMode="auto">
                <a:xfrm>
                  <a:off x="1206" y="1692"/>
                  <a:ext cx="480" cy="12"/>
                </a:xfrm>
                <a:prstGeom prst="rect">
                  <a:avLst/>
                </a:prstGeom>
                <a:solidFill>
                  <a:srgbClr val="C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5" name="Rectangle 243"/>
                <p:cNvSpPr>
                  <a:spLocks noChangeArrowheads="1"/>
                </p:cNvSpPr>
                <p:nvPr/>
              </p:nvSpPr>
              <p:spPr bwMode="auto">
                <a:xfrm>
                  <a:off x="1206" y="1704"/>
                  <a:ext cx="480" cy="6"/>
                </a:xfrm>
                <a:prstGeom prst="rect">
                  <a:avLst/>
                </a:prstGeom>
                <a:solidFill>
                  <a:srgbClr val="C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6" name="Rectangle 244"/>
                <p:cNvSpPr>
                  <a:spLocks noChangeArrowheads="1"/>
                </p:cNvSpPr>
                <p:nvPr/>
              </p:nvSpPr>
              <p:spPr bwMode="auto">
                <a:xfrm>
                  <a:off x="1206" y="1710"/>
                  <a:ext cx="480" cy="12"/>
                </a:xfrm>
                <a:prstGeom prst="rect">
                  <a:avLst/>
                </a:prstGeom>
                <a:solidFill>
                  <a:srgbClr val="CA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7" name="Rectangle 245"/>
                <p:cNvSpPr>
                  <a:spLocks noChangeArrowheads="1"/>
                </p:cNvSpPr>
                <p:nvPr/>
              </p:nvSpPr>
              <p:spPr bwMode="auto">
                <a:xfrm>
                  <a:off x="1206" y="1722"/>
                  <a:ext cx="480" cy="6"/>
                </a:xfrm>
                <a:prstGeom prst="rect">
                  <a:avLst/>
                </a:prstGeom>
                <a:solidFill>
                  <a:srgbClr val="C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8" name="Rectangle 246"/>
                <p:cNvSpPr>
                  <a:spLocks noChangeArrowheads="1"/>
                </p:cNvSpPr>
                <p:nvPr/>
              </p:nvSpPr>
              <p:spPr bwMode="auto">
                <a:xfrm>
                  <a:off x="1206" y="1728"/>
                  <a:ext cx="480" cy="6"/>
                </a:xfrm>
                <a:prstGeom prst="rect">
                  <a:avLst/>
                </a:prstGeom>
                <a:solidFill>
                  <a:srgbClr val="C9FB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39" name="Rectangle 247"/>
                <p:cNvSpPr>
                  <a:spLocks noChangeArrowheads="1"/>
                </p:cNvSpPr>
                <p:nvPr/>
              </p:nvSpPr>
              <p:spPr bwMode="auto">
                <a:xfrm>
                  <a:off x="1206" y="1734"/>
                  <a:ext cx="480" cy="12"/>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0" name="Rectangle 248"/>
                <p:cNvSpPr>
                  <a:spLocks noChangeArrowheads="1"/>
                </p:cNvSpPr>
                <p:nvPr/>
              </p:nvSpPr>
              <p:spPr bwMode="auto">
                <a:xfrm>
                  <a:off x="1206" y="1746"/>
                  <a:ext cx="480" cy="6"/>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1" name="Rectangle 249"/>
                <p:cNvSpPr>
                  <a:spLocks noChangeArrowheads="1"/>
                </p:cNvSpPr>
                <p:nvPr/>
              </p:nvSpPr>
              <p:spPr bwMode="auto">
                <a:xfrm>
                  <a:off x="1206" y="1752"/>
                  <a:ext cx="480" cy="6"/>
                </a:xfrm>
                <a:prstGeom prst="rect">
                  <a:avLst/>
                </a:prstGeom>
                <a:solidFill>
                  <a:srgbClr val="C7F9F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2" name="Rectangle 250"/>
                <p:cNvSpPr>
                  <a:spLocks noChangeArrowheads="1"/>
                </p:cNvSpPr>
                <p:nvPr/>
              </p:nvSpPr>
              <p:spPr bwMode="auto">
                <a:xfrm>
                  <a:off x="1206" y="1758"/>
                  <a:ext cx="480" cy="12"/>
                </a:xfrm>
                <a:prstGeom prst="rect">
                  <a:avLst/>
                </a:prstGeom>
                <a:solidFill>
                  <a:srgbClr val="C6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3" name="Rectangle 251"/>
                <p:cNvSpPr>
                  <a:spLocks noChangeArrowheads="1"/>
                </p:cNvSpPr>
                <p:nvPr/>
              </p:nvSpPr>
              <p:spPr bwMode="auto">
                <a:xfrm>
                  <a:off x="1206" y="1770"/>
                  <a:ext cx="480" cy="6"/>
                </a:xfrm>
                <a:prstGeom prst="rect">
                  <a:avLst/>
                </a:prstGeom>
                <a:solidFill>
                  <a:srgbClr val="C5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4" name="Rectangle 252"/>
                <p:cNvSpPr>
                  <a:spLocks noChangeArrowheads="1"/>
                </p:cNvSpPr>
                <p:nvPr/>
              </p:nvSpPr>
              <p:spPr bwMode="auto">
                <a:xfrm>
                  <a:off x="1206" y="1776"/>
                  <a:ext cx="480" cy="6"/>
                </a:xfrm>
                <a:prstGeom prst="rect">
                  <a:avLst/>
                </a:prstGeom>
                <a:solidFill>
                  <a:srgbClr val="C4F6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5" name="Rectangle 253"/>
                <p:cNvSpPr>
                  <a:spLocks noChangeArrowheads="1"/>
                </p:cNvSpPr>
                <p:nvPr/>
              </p:nvSpPr>
              <p:spPr bwMode="auto">
                <a:xfrm>
                  <a:off x="1206" y="1782"/>
                  <a:ext cx="480" cy="12"/>
                </a:xfrm>
                <a:prstGeom prst="rect">
                  <a:avLst/>
                </a:prstGeom>
                <a:solidFill>
                  <a:srgbClr val="C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6" name="Rectangle 254"/>
                <p:cNvSpPr>
                  <a:spLocks noChangeArrowheads="1"/>
                </p:cNvSpPr>
                <p:nvPr/>
              </p:nvSpPr>
              <p:spPr bwMode="auto">
                <a:xfrm>
                  <a:off x="1206" y="1794"/>
                  <a:ext cx="480" cy="6"/>
                </a:xfrm>
                <a:prstGeom prst="rect">
                  <a:avLst/>
                </a:prstGeom>
                <a:solidFill>
                  <a:srgbClr val="C2F3F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7" name="Rectangle 255"/>
                <p:cNvSpPr>
                  <a:spLocks noChangeArrowheads="1"/>
                </p:cNvSpPr>
                <p:nvPr/>
              </p:nvSpPr>
              <p:spPr bwMode="auto">
                <a:xfrm>
                  <a:off x="1206" y="1800"/>
                  <a:ext cx="480" cy="12"/>
                </a:xfrm>
                <a:prstGeom prst="rect">
                  <a:avLst/>
                </a:prstGeom>
                <a:solidFill>
                  <a:srgbClr val="C1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8" name="Rectangle 256"/>
                <p:cNvSpPr>
                  <a:spLocks noChangeArrowheads="1"/>
                </p:cNvSpPr>
                <p:nvPr/>
              </p:nvSpPr>
              <p:spPr bwMode="auto">
                <a:xfrm>
                  <a:off x="1206" y="1812"/>
                  <a:ext cx="480" cy="6"/>
                </a:xfrm>
                <a:prstGeom prst="rect">
                  <a:avLst/>
                </a:prstGeom>
                <a:solidFill>
                  <a:srgbClr val="C0F1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49" name="Rectangle 257"/>
                <p:cNvSpPr>
                  <a:spLocks noChangeArrowheads="1"/>
                </p:cNvSpPr>
                <p:nvPr/>
              </p:nvSpPr>
              <p:spPr bwMode="auto">
                <a:xfrm>
                  <a:off x="1206" y="1818"/>
                  <a:ext cx="480" cy="6"/>
                </a:xfrm>
                <a:prstGeom prst="rect">
                  <a:avLst/>
                </a:prstGeom>
                <a:solidFill>
                  <a:srgbClr val="B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0" name="Rectangle 258"/>
                <p:cNvSpPr>
                  <a:spLocks noChangeArrowheads="1"/>
                </p:cNvSpPr>
                <p:nvPr/>
              </p:nvSpPr>
              <p:spPr bwMode="auto">
                <a:xfrm>
                  <a:off x="1206" y="1824"/>
                  <a:ext cx="480" cy="12"/>
                </a:xfrm>
                <a:prstGeom prst="rect">
                  <a:avLst/>
                </a:prstGeom>
                <a:solidFill>
                  <a:srgbClr val="BE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1" name="Rectangle 259"/>
                <p:cNvSpPr>
                  <a:spLocks noChangeArrowheads="1"/>
                </p:cNvSpPr>
                <p:nvPr/>
              </p:nvSpPr>
              <p:spPr bwMode="auto">
                <a:xfrm>
                  <a:off x="1206" y="1836"/>
                  <a:ext cx="480" cy="6"/>
                </a:xfrm>
                <a:prstGeom prst="rect">
                  <a:avLst/>
                </a:prstGeom>
                <a:solidFill>
                  <a:srgbClr val="BCEC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2" name="Rectangle 260"/>
                <p:cNvSpPr>
                  <a:spLocks noChangeArrowheads="1"/>
                </p:cNvSpPr>
                <p:nvPr/>
              </p:nvSpPr>
              <p:spPr bwMode="auto">
                <a:xfrm>
                  <a:off x="1206" y="1842"/>
                  <a:ext cx="480" cy="6"/>
                </a:xfrm>
                <a:prstGeom prst="rect">
                  <a:avLst/>
                </a:prstGeom>
                <a:solidFill>
                  <a:srgbClr val="BB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3" name="Rectangle 261"/>
                <p:cNvSpPr>
                  <a:spLocks noChangeArrowheads="1"/>
                </p:cNvSpPr>
                <p:nvPr/>
              </p:nvSpPr>
              <p:spPr bwMode="auto">
                <a:xfrm>
                  <a:off x="1206" y="1848"/>
                  <a:ext cx="480" cy="12"/>
                </a:xfrm>
                <a:prstGeom prst="rect">
                  <a:avLst/>
                </a:prstGeom>
                <a:solidFill>
                  <a:srgbClr val="BAE8E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4" name="Rectangle 262"/>
                <p:cNvSpPr>
                  <a:spLocks noChangeArrowheads="1"/>
                </p:cNvSpPr>
                <p:nvPr/>
              </p:nvSpPr>
              <p:spPr bwMode="auto">
                <a:xfrm>
                  <a:off x="1206" y="1860"/>
                  <a:ext cx="480" cy="6"/>
                </a:xfrm>
                <a:prstGeom prst="rect">
                  <a:avLst/>
                </a:prstGeom>
                <a:solidFill>
                  <a:srgbClr val="B9E7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5" name="Rectangle 263"/>
                <p:cNvSpPr>
                  <a:spLocks noChangeArrowheads="1"/>
                </p:cNvSpPr>
                <p:nvPr/>
              </p:nvSpPr>
              <p:spPr bwMode="auto">
                <a:xfrm>
                  <a:off x="1206" y="1866"/>
                  <a:ext cx="480" cy="6"/>
                </a:xfrm>
                <a:prstGeom prst="rect">
                  <a:avLst/>
                </a:prstGeom>
                <a:solidFill>
                  <a:srgbClr val="B7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6" name="Rectangle 264"/>
                <p:cNvSpPr>
                  <a:spLocks noChangeArrowheads="1"/>
                </p:cNvSpPr>
                <p:nvPr/>
              </p:nvSpPr>
              <p:spPr bwMode="auto">
                <a:xfrm>
                  <a:off x="1206" y="1872"/>
                  <a:ext cx="480" cy="12"/>
                </a:xfrm>
                <a:prstGeom prst="rect">
                  <a:avLst/>
                </a:prstGeom>
                <a:solidFill>
                  <a:srgbClr val="B6E4E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7" name="Rectangle 265"/>
                <p:cNvSpPr>
                  <a:spLocks noChangeArrowheads="1"/>
                </p:cNvSpPr>
                <p:nvPr/>
              </p:nvSpPr>
              <p:spPr bwMode="auto">
                <a:xfrm>
                  <a:off x="1206" y="1884"/>
                  <a:ext cx="480" cy="6"/>
                </a:xfrm>
                <a:prstGeom prst="rect">
                  <a:avLst/>
                </a:prstGeom>
                <a:solidFill>
                  <a:srgbClr val="B5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8" name="Rectangle 266"/>
                <p:cNvSpPr>
                  <a:spLocks noChangeArrowheads="1"/>
                </p:cNvSpPr>
                <p:nvPr/>
              </p:nvSpPr>
              <p:spPr bwMode="auto">
                <a:xfrm>
                  <a:off x="1206" y="1890"/>
                  <a:ext cx="480" cy="6"/>
                </a:xfrm>
                <a:prstGeom prst="rect">
                  <a:avLst/>
                </a:prstGeom>
                <a:solidFill>
                  <a:srgbClr val="B3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59" name="Rectangle 267"/>
                <p:cNvSpPr>
                  <a:spLocks noChangeArrowheads="1"/>
                </p:cNvSpPr>
                <p:nvPr/>
              </p:nvSpPr>
              <p:spPr bwMode="auto">
                <a:xfrm>
                  <a:off x="1206" y="1896"/>
                  <a:ext cx="480" cy="12"/>
                </a:xfrm>
                <a:prstGeom prst="rect">
                  <a:avLst/>
                </a:prstGeom>
                <a:solidFill>
                  <a:srgbClr val="B2D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0" name="Rectangle 268"/>
                <p:cNvSpPr>
                  <a:spLocks noChangeArrowheads="1"/>
                </p:cNvSpPr>
                <p:nvPr/>
              </p:nvSpPr>
              <p:spPr bwMode="auto">
                <a:xfrm>
                  <a:off x="1206" y="1908"/>
                  <a:ext cx="480" cy="6"/>
                </a:xfrm>
                <a:prstGeom prst="rect">
                  <a:avLst/>
                </a:prstGeom>
                <a:solidFill>
                  <a:srgbClr val="B1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1" name="Rectangle 269"/>
                <p:cNvSpPr>
                  <a:spLocks noChangeArrowheads="1"/>
                </p:cNvSpPr>
                <p:nvPr/>
              </p:nvSpPr>
              <p:spPr bwMode="auto">
                <a:xfrm>
                  <a:off x="1206" y="1914"/>
                  <a:ext cx="480" cy="12"/>
                </a:xfrm>
                <a:prstGeom prst="rect">
                  <a:avLst/>
                </a:prstGeom>
                <a:solidFill>
                  <a:srgbClr val="B0DCD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2" name="Rectangle 270"/>
                <p:cNvSpPr>
                  <a:spLocks noChangeArrowheads="1"/>
                </p:cNvSpPr>
                <p:nvPr/>
              </p:nvSpPr>
              <p:spPr bwMode="auto">
                <a:xfrm>
                  <a:off x="1206" y="1926"/>
                  <a:ext cx="480" cy="6"/>
                </a:xfrm>
                <a:prstGeom prst="rect">
                  <a:avLst/>
                </a:prstGeom>
                <a:solidFill>
                  <a:srgbClr val="AFDBD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3" name="Rectangle 271"/>
                <p:cNvSpPr>
                  <a:spLocks noChangeArrowheads="1"/>
                </p:cNvSpPr>
                <p:nvPr/>
              </p:nvSpPr>
              <p:spPr bwMode="auto">
                <a:xfrm>
                  <a:off x="1206" y="1932"/>
                  <a:ext cx="480" cy="6"/>
                </a:xfrm>
                <a:prstGeom prst="rect">
                  <a:avLst/>
                </a:prstGeom>
                <a:solidFill>
                  <a:srgbClr val="AEDA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4" name="Rectangle 272"/>
                <p:cNvSpPr>
                  <a:spLocks noChangeArrowheads="1"/>
                </p:cNvSpPr>
                <p:nvPr/>
              </p:nvSpPr>
              <p:spPr bwMode="auto">
                <a:xfrm>
                  <a:off x="1206" y="1938"/>
                  <a:ext cx="480" cy="12"/>
                </a:xfrm>
                <a:prstGeom prst="rect">
                  <a:avLst/>
                </a:prstGeom>
                <a:solidFill>
                  <a:srgbClr val="AD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5" name="Rectangle 273"/>
                <p:cNvSpPr>
                  <a:spLocks noChangeArrowheads="1"/>
                </p:cNvSpPr>
                <p:nvPr/>
              </p:nvSpPr>
              <p:spPr bwMode="auto">
                <a:xfrm>
                  <a:off x="1206" y="1950"/>
                  <a:ext cx="480" cy="6"/>
                </a:xfrm>
                <a:prstGeom prst="rect">
                  <a:avLst/>
                </a:prstGeom>
                <a:solidFill>
                  <a:srgbClr val="AC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6" name="Rectangle 274"/>
                <p:cNvSpPr>
                  <a:spLocks noChangeArrowheads="1"/>
                </p:cNvSpPr>
                <p:nvPr/>
              </p:nvSpPr>
              <p:spPr bwMode="auto">
                <a:xfrm>
                  <a:off x="1206" y="1956"/>
                  <a:ext cx="480" cy="6"/>
                </a:xfrm>
                <a:prstGeom prst="rect">
                  <a:avLst/>
                </a:prstGeom>
                <a:solidFill>
                  <a:srgbClr val="AB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7" name="Rectangle 275"/>
                <p:cNvSpPr>
                  <a:spLocks noChangeArrowheads="1"/>
                </p:cNvSpPr>
                <p:nvPr/>
              </p:nvSpPr>
              <p:spPr bwMode="auto">
                <a:xfrm>
                  <a:off x="1206" y="1962"/>
                  <a:ext cx="480" cy="12"/>
                </a:xfrm>
                <a:prstGeom prst="rect">
                  <a:avLst/>
                </a:prstGeom>
                <a:solidFill>
                  <a:srgbClr val="AA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8" name="Rectangle 276"/>
                <p:cNvSpPr>
                  <a:spLocks noChangeArrowheads="1"/>
                </p:cNvSpPr>
                <p:nvPr/>
              </p:nvSpPr>
              <p:spPr bwMode="auto">
                <a:xfrm>
                  <a:off x="1206" y="1974"/>
                  <a:ext cx="480" cy="6"/>
                </a:xfrm>
                <a:prstGeom prst="rect">
                  <a:avLst/>
                </a:prstGeom>
                <a:solidFill>
                  <a:srgbClr val="AAD5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69" name="Rectangle 277"/>
                <p:cNvSpPr>
                  <a:spLocks noChangeArrowheads="1"/>
                </p:cNvSpPr>
                <p:nvPr/>
              </p:nvSpPr>
              <p:spPr bwMode="auto">
                <a:xfrm>
                  <a:off x="1206" y="1980"/>
                  <a:ext cx="480" cy="6"/>
                </a:xfrm>
                <a:prstGeom prst="rect">
                  <a:avLst/>
                </a:prstGeom>
                <a:solidFill>
                  <a:srgbClr val="A9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0" name="Rectangle 278"/>
                <p:cNvSpPr>
                  <a:spLocks noChangeArrowheads="1"/>
                </p:cNvSpPr>
                <p:nvPr/>
              </p:nvSpPr>
              <p:spPr bwMode="auto">
                <a:xfrm>
                  <a:off x="1206" y="1986"/>
                  <a:ext cx="480" cy="12"/>
                </a:xfrm>
                <a:prstGeom prst="rect">
                  <a:avLst/>
                </a:prstGeom>
                <a:solidFill>
                  <a:srgbClr val="A9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1" name="Rectangle 279"/>
                <p:cNvSpPr>
                  <a:spLocks noChangeArrowheads="1"/>
                </p:cNvSpPr>
                <p:nvPr/>
              </p:nvSpPr>
              <p:spPr bwMode="auto">
                <a:xfrm>
                  <a:off x="1206" y="1998"/>
                  <a:ext cx="480" cy="6"/>
                </a:xfrm>
                <a:prstGeom prst="rect">
                  <a:avLst/>
                </a:prstGeom>
                <a:solidFill>
                  <a:srgbClr val="A8D3D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2" name="Rectangle 280"/>
                <p:cNvSpPr>
                  <a:spLocks noChangeArrowheads="1"/>
                </p:cNvSpPr>
                <p:nvPr/>
              </p:nvSpPr>
              <p:spPr bwMode="auto">
                <a:xfrm>
                  <a:off x="1206" y="2004"/>
                  <a:ext cx="480" cy="12"/>
                </a:xfrm>
                <a:prstGeom prst="rect">
                  <a:avLst/>
                </a:prstGeom>
                <a:solidFill>
                  <a:srgbClr val="A8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3" name="Rectangle 281"/>
                <p:cNvSpPr>
                  <a:spLocks noChangeArrowheads="1"/>
                </p:cNvSpPr>
                <p:nvPr/>
              </p:nvSpPr>
              <p:spPr bwMode="auto">
                <a:xfrm>
                  <a:off x="1206" y="2016"/>
                  <a:ext cx="480" cy="6"/>
                </a:xfrm>
                <a:prstGeom prst="rect">
                  <a:avLst/>
                </a:prstGeom>
                <a:solidFill>
                  <a:srgbClr val="A7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4" name="Rectangle 282"/>
                <p:cNvSpPr>
                  <a:spLocks noChangeArrowheads="1"/>
                </p:cNvSpPr>
                <p:nvPr/>
              </p:nvSpPr>
              <p:spPr bwMode="auto">
                <a:xfrm>
                  <a:off x="1206" y="2022"/>
                  <a:ext cx="480"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5" name="Rectangle 283"/>
                <p:cNvSpPr>
                  <a:spLocks noChangeArrowheads="1"/>
                </p:cNvSpPr>
                <p:nvPr/>
              </p:nvSpPr>
              <p:spPr bwMode="auto">
                <a:xfrm>
                  <a:off x="1206" y="2028"/>
                  <a:ext cx="480" cy="12"/>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76" name="Rectangle 284"/>
                <p:cNvSpPr>
                  <a:spLocks noChangeArrowheads="1"/>
                </p:cNvSpPr>
                <p:nvPr/>
              </p:nvSpPr>
              <p:spPr bwMode="auto">
                <a:xfrm>
                  <a:off x="1206" y="2040"/>
                  <a:ext cx="480"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077" name="Rectangle 285"/>
              <p:cNvSpPr>
                <a:spLocks noChangeArrowheads="1"/>
              </p:cNvSpPr>
              <p:nvPr/>
            </p:nvSpPr>
            <p:spPr bwMode="auto">
              <a:xfrm>
                <a:off x="1206" y="1278"/>
                <a:ext cx="480" cy="768"/>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078" name="Rectangle 286"/>
            <p:cNvSpPr>
              <a:spLocks noChangeArrowheads="1"/>
            </p:cNvSpPr>
            <p:nvPr/>
          </p:nvSpPr>
          <p:spPr bwMode="auto">
            <a:xfrm>
              <a:off x="1302" y="1596"/>
              <a:ext cx="29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HTTP</a:t>
              </a:r>
              <a:endParaRPr lang="fr-FR" sz="2400">
                <a:latin typeface="Times New Roman" panose="02020603050405020304" pitchFamily="18" charset="0"/>
              </a:endParaRPr>
            </a:p>
          </p:txBody>
        </p:sp>
        <p:grpSp>
          <p:nvGrpSpPr>
            <p:cNvPr id="34079" name="Group 287"/>
            <p:cNvGrpSpPr>
              <a:grpSpLocks/>
            </p:cNvGrpSpPr>
            <p:nvPr/>
          </p:nvGrpSpPr>
          <p:grpSpPr bwMode="auto">
            <a:xfrm>
              <a:off x="1206" y="2046"/>
              <a:ext cx="480" cy="240"/>
              <a:chOff x="1206" y="2046"/>
              <a:chExt cx="480" cy="240"/>
            </a:xfrm>
          </p:grpSpPr>
          <p:grpSp>
            <p:nvGrpSpPr>
              <p:cNvPr id="34080" name="Group 288"/>
              <p:cNvGrpSpPr>
                <a:grpSpLocks/>
              </p:cNvGrpSpPr>
              <p:nvPr/>
            </p:nvGrpSpPr>
            <p:grpSpPr bwMode="auto">
              <a:xfrm>
                <a:off x="1206" y="2046"/>
                <a:ext cx="480" cy="240"/>
                <a:chOff x="1206" y="2046"/>
                <a:chExt cx="480" cy="240"/>
              </a:xfrm>
            </p:grpSpPr>
            <p:sp>
              <p:nvSpPr>
                <p:cNvPr id="34081" name="Rectangle 289"/>
                <p:cNvSpPr>
                  <a:spLocks noChangeArrowheads="1"/>
                </p:cNvSpPr>
                <p:nvPr/>
              </p:nvSpPr>
              <p:spPr bwMode="auto">
                <a:xfrm>
                  <a:off x="1206" y="2046"/>
                  <a:ext cx="480" cy="6"/>
                </a:xfrm>
                <a:prstGeom prst="rect">
                  <a:avLst/>
                </a:prstGeom>
                <a:solidFill>
                  <a:srgbClr val="D1D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2" name="Rectangle 290"/>
                <p:cNvSpPr>
                  <a:spLocks noChangeArrowheads="1"/>
                </p:cNvSpPr>
                <p:nvPr/>
              </p:nvSpPr>
              <p:spPr bwMode="auto">
                <a:xfrm>
                  <a:off x="1206" y="2052"/>
                  <a:ext cx="480" cy="6"/>
                </a:xfrm>
                <a:prstGeom prst="rect">
                  <a:avLst/>
                </a:prstGeom>
                <a:solidFill>
                  <a:srgbClr val="D2D2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3" name="Rectangle 291"/>
                <p:cNvSpPr>
                  <a:spLocks noChangeArrowheads="1"/>
                </p:cNvSpPr>
                <p:nvPr/>
              </p:nvSpPr>
              <p:spPr bwMode="auto">
                <a:xfrm>
                  <a:off x="1206" y="2058"/>
                  <a:ext cx="480" cy="6"/>
                </a:xfrm>
                <a:prstGeom prst="rect">
                  <a:avLst/>
                </a:prstGeom>
                <a:solidFill>
                  <a:srgbClr val="D3D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4" name="Rectangle 292"/>
                <p:cNvSpPr>
                  <a:spLocks noChangeArrowheads="1"/>
                </p:cNvSpPr>
                <p:nvPr/>
              </p:nvSpPr>
              <p:spPr bwMode="auto">
                <a:xfrm>
                  <a:off x="1206" y="2064"/>
                  <a:ext cx="480" cy="6"/>
                </a:xfrm>
                <a:prstGeom prst="rect">
                  <a:avLst/>
                </a:prstGeom>
                <a:solidFill>
                  <a:srgbClr val="D4D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5" name="Rectangle 293"/>
                <p:cNvSpPr>
                  <a:spLocks noChangeArrowheads="1"/>
                </p:cNvSpPr>
                <p:nvPr/>
              </p:nvSpPr>
              <p:spPr bwMode="auto">
                <a:xfrm>
                  <a:off x="1206" y="2070"/>
                  <a:ext cx="480" cy="6"/>
                </a:xfrm>
                <a:prstGeom prst="rect">
                  <a:avLst/>
                </a:prstGeom>
                <a:solidFill>
                  <a:srgbClr val="D6D6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6" name="Rectangle 294"/>
                <p:cNvSpPr>
                  <a:spLocks noChangeArrowheads="1"/>
                </p:cNvSpPr>
                <p:nvPr/>
              </p:nvSpPr>
              <p:spPr bwMode="auto">
                <a:xfrm>
                  <a:off x="1206" y="2076"/>
                  <a:ext cx="480" cy="6"/>
                </a:xfrm>
                <a:prstGeom prst="rect">
                  <a:avLst/>
                </a:prstGeom>
                <a:solidFill>
                  <a:srgbClr val="D9D9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7" name="Rectangle 295"/>
                <p:cNvSpPr>
                  <a:spLocks noChangeArrowheads="1"/>
                </p:cNvSpPr>
                <p:nvPr/>
              </p:nvSpPr>
              <p:spPr bwMode="auto">
                <a:xfrm>
                  <a:off x="1206" y="2082"/>
                  <a:ext cx="480" cy="6"/>
                </a:xfrm>
                <a:prstGeom prst="rect">
                  <a:avLst/>
                </a:prstGeom>
                <a:solidFill>
                  <a:srgbClr val="DCDC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8" name="Rectangle 296"/>
                <p:cNvSpPr>
                  <a:spLocks noChangeArrowheads="1"/>
                </p:cNvSpPr>
                <p:nvPr/>
              </p:nvSpPr>
              <p:spPr bwMode="auto">
                <a:xfrm>
                  <a:off x="1206" y="2088"/>
                  <a:ext cx="480" cy="6"/>
                </a:xfrm>
                <a:prstGeom prst="rect">
                  <a:avLst/>
                </a:prstGeom>
                <a:solidFill>
                  <a:srgbClr val="DFDF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89" name="Rectangle 297"/>
                <p:cNvSpPr>
                  <a:spLocks noChangeArrowheads="1"/>
                </p:cNvSpPr>
                <p:nvPr/>
              </p:nvSpPr>
              <p:spPr bwMode="auto">
                <a:xfrm>
                  <a:off x="1206" y="2094"/>
                  <a:ext cx="480" cy="6"/>
                </a:xfrm>
                <a:prstGeom prst="rect">
                  <a:avLst/>
                </a:prstGeom>
                <a:solidFill>
                  <a:srgbClr val="E3E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0" name="Rectangle 298"/>
                <p:cNvSpPr>
                  <a:spLocks noChangeArrowheads="1"/>
                </p:cNvSpPr>
                <p:nvPr/>
              </p:nvSpPr>
              <p:spPr bwMode="auto">
                <a:xfrm>
                  <a:off x="1206" y="2100"/>
                  <a:ext cx="480" cy="6"/>
                </a:xfrm>
                <a:prstGeom prst="rect">
                  <a:avLst/>
                </a:prstGeom>
                <a:solidFill>
                  <a:srgbClr val="E7E7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1" name="Rectangle 299"/>
                <p:cNvSpPr>
                  <a:spLocks noChangeArrowheads="1"/>
                </p:cNvSpPr>
                <p:nvPr/>
              </p:nvSpPr>
              <p:spPr bwMode="auto">
                <a:xfrm>
                  <a:off x="1206" y="2106"/>
                  <a:ext cx="480" cy="6"/>
                </a:xfrm>
                <a:prstGeom prst="rect">
                  <a:avLst/>
                </a:prstGeom>
                <a:solidFill>
                  <a:srgbClr val="EBEB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2" name="Rectangle 300"/>
                <p:cNvSpPr>
                  <a:spLocks noChangeArrowheads="1"/>
                </p:cNvSpPr>
                <p:nvPr/>
              </p:nvSpPr>
              <p:spPr bwMode="auto">
                <a:xfrm>
                  <a:off x="1206" y="2112"/>
                  <a:ext cx="480" cy="6"/>
                </a:xfrm>
                <a:prstGeom prst="rect">
                  <a:avLst/>
                </a:prstGeom>
                <a:solidFill>
                  <a:srgbClr val="EEEE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3" name="Rectangle 301"/>
                <p:cNvSpPr>
                  <a:spLocks noChangeArrowheads="1"/>
                </p:cNvSpPr>
                <p:nvPr/>
              </p:nvSpPr>
              <p:spPr bwMode="auto">
                <a:xfrm>
                  <a:off x="1206" y="2118"/>
                  <a:ext cx="480" cy="6"/>
                </a:xfrm>
                <a:prstGeom prst="rect">
                  <a:avLst/>
                </a:prstGeom>
                <a:solidFill>
                  <a:srgbClr val="F2F2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4" name="Rectangle 302"/>
                <p:cNvSpPr>
                  <a:spLocks noChangeArrowheads="1"/>
                </p:cNvSpPr>
                <p:nvPr/>
              </p:nvSpPr>
              <p:spPr bwMode="auto">
                <a:xfrm>
                  <a:off x="1206" y="2124"/>
                  <a:ext cx="480" cy="6"/>
                </a:xfrm>
                <a:prstGeom prst="rect">
                  <a:avLst/>
                </a:prstGeom>
                <a:solidFill>
                  <a:srgbClr val="F5F5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5" name="Rectangle 303"/>
                <p:cNvSpPr>
                  <a:spLocks noChangeArrowheads="1"/>
                </p:cNvSpPr>
                <p:nvPr/>
              </p:nvSpPr>
              <p:spPr bwMode="auto">
                <a:xfrm>
                  <a:off x="1206" y="2130"/>
                  <a:ext cx="480" cy="6"/>
                </a:xfrm>
                <a:prstGeom prst="rect">
                  <a:avLst/>
                </a:prstGeom>
                <a:solidFill>
                  <a:srgbClr val="F7F7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6" name="Rectangle 304"/>
                <p:cNvSpPr>
                  <a:spLocks noChangeArrowheads="1"/>
                </p:cNvSpPr>
                <p:nvPr/>
              </p:nvSpPr>
              <p:spPr bwMode="auto">
                <a:xfrm>
                  <a:off x="1206" y="2136"/>
                  <a:ext cx="480" cy="6"/>
                </a:xfrm>
                <a:prstGeom prst="rect">
                  <a:avLst/>
                </a:prstGeom>
                <a:solidFill>
                  <a:srgbClr val="FAFA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7" name="Rectangle 305"/>
                <p:cNvSpPr>
                  <a:spLocks noChangeArrowheads="1"/>
                </p:cNvSpPr>
                <p:nvPr/>
              </p:nvSpPr>
              <p:spPr bwMode="auto">
                <a:xfrm>
                  <a:off x="1206" y="2142"/>
                  <a:ext cx="480" cy="6"/>
                </a:xfrm>
                <a:prstGeom prst="rect">
                  <a:avLst/>
                </a:prstGeom>
                <a:solidFill>
                  <a:srgbClr val="FBFB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8" name="Rectangle 306"/>
                <p:cNvSpPr>
                  <a:spLocks noChangeArrowheads="1"/>
                </p:cNvSpPr>
                <p:nvPr/>
              </p:nvSpPr>
              <p:spPr bwMode="auto">
                <a:xfrm>
                  <a:off x="1206" y="2148"/>
                  <a:ext cx="480" cy="6"/>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099" name="Rectangle 307"/>
                <p:cNvSpPr>
                  <a:spLocks noChangeArrowheads="1"/>
                </p:cNvSpPr>
                <p:nvPr/>
              </p:nvSpPr>
              <p:spPr bwMode="auto">
                <a:xfrm>
                  <a:off x="1206" y="2154"/>
                  <a:ext cx="480" cy="6"/>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0" name="Rectangle 308"/>
                <p:cNvSpPr>
                  <a:spLocks noChangeArrowheads="1"/>
                </p:cNvSpPr>
                <p:nvPr/>
              </p:nvSpPr>
              <p:spPr bwMode="auto">
                <a:xfrm>
                  <a:off x="1206" y="2160"/>
                  <a:ext cx="480" cy="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1" name="Rectangle 309"/>
                <p:cNvSpPr>
                  <a:spLocks noChangeArrowheads="1"/>
                </p:cNvSpPr>
                <p:nvPr/>
              </p:nvSpPr>
              <p:spPr bwMode="auto">
                <a:xfrm>
                  <a:off x="1206" y="2166"/>
                  <a:ext cx="480" cy="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2" name="Rectangle 310"/>
                <p:cNvSpPr>
                  <a:spLocks noChangeArrowheads="1"/>
                </p:cNvSpPr>
                <p:nvPr/>
              </p:nvSpPr>
              <p:spPr bwMode="auto">
                <a:xfrm>
                  <a:off x="1206" y="2172"/>
                  <a:ext cx="480" cy="6"/>
                </a:xfrm>
                <a:prstGeom prst="rect">
                  <a:avLst/>
                </a:prstGeom>
                <a:solidFill>
                  <a:srgbClr val="FEFE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3" name="Rectangle 311"/>
                <p:cNvSpPr>
                  <a:spLocks noChangeArrowheads="1"/>
                </p:cNvSpPr>
                <p:nvPr/>
              </p:nvSpPr>
              <p:spPr bwMode="auto">
                <a:xfrm>
                  <a:off x="1206" y="2178"/>
                  <a:ext cx="480" cy="6"/>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4" name="Rectangle 312"/>
                <p:cNvSpPr>
                  <a:spLocks noChangeArrowheads="1"/>
                </p:cNvSpPr>
                <p:nvPr/>
              </p:nvSpPr>
              <p:spPr bwMode="auto">
                <a:xfrm>
                  <a:off x="1206" y="2184"/>
                  <a:ext cx="480" cy="6"/>
                </a:xfrm>
                <a:prstGeom prst="rect">
                  <a:avLst/>
                </a:prstGeom>
                <a:solidFill>
                  <a:srgbClr val="FBFB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5" name="Rectangle 313"/>
                <p:cNvSpPr>
                  <a:spLocks noChangeArrowheads="1"/>
                </p:cNvSpPr>
                <p:nvPr/>
              </p:nvSpPr>
              <p:spPr bwMode="auto">
                <a:xfrm>
                  <a:off x="1206" y="2190"/>
                  <a:ext cx="480" cy="6"/>
                </a:xfrm>
                <a:prstGeom prst="rect">
                  <a:avLst/>
                </a:prstGeom>
                <a:solidFill>
                  <a:srgbClr val="FAFA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6" name="Rectangle 314"/>
                <p:cNvSpPr>
                  <a:spLocks noChangeArrowheads="1"/>
                </p:cNvSpPr>
                <p:nvPr/>
              </p:nvSpPr>
              <p:spPr bwMode="auto">
                <a:xfrm>
                  <a:off x="1206" y="2196"/>
                  <a:ext cx="480" cy="6"/>
                </a:xfrm>
                <a:prstGeom prst="rect">
                  <a:avLst/>
                </a:prstGeom>
                <a:solidFill>
                  <a:srgbClr val="F7F7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7" name="Rectangle 315"/>
                <p:cNvSpPr>
                  <a:spLocks noChangeArrowheads="1"/>
                </p:cNvSpPr>
                <p:nvPr/>
              </p:nvSpPr>
              <p:spPr bwMode="auto">
                <a:xfrm>
                  <a:off x="1206" y="2202"/>
                  <a:ext cx="480" cy="6"/>
                </a:xfrm>
                <a:prstGeom prst="rect">
                  <a:avLst/>
                </a:prstGeom>
                <a:solidFill>
                  <a:srgbClr val="F5F5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8" name="Rectangle 316"/>
                <p:cNvSpPr>
                  <a:spLocks noChangeArrowheads="1"/>
                </p:cNvSpPr>
                <p:nvPr/>
              </p:nvSpPr>
              <p:spPr bwMode="auto">
                <a:xfrm>
                  <a:off x="1206" y="2208"/>
                  <a:ext cx="480" cy="6"/>
                </a:xfrm>
                <a:prstGeom prst="rect">
                  <a:avLst/>
                </a:prstGeom>
                <a:solidFill>
                  <a:srgbClr val="F2F2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09" name="Rectangle 317"/>
                <p:cNvSpPr>
                  <a:spLocks noChangeArrowheads="1"/>
                </p:cNvSpPr>
                <p:nvPr/>
              </p:nvSpPr>
              <p:spPr bwMode="auto">
                <a:xfrm>
                  <a:off x="1206" y="2214"/>
                  <a:ext cx="480" cy="6"/>
                </a:xfrm>
                <a:prstGeom prst="rect">
                  <a:avLst/>
                </a:prstGeom>
                <a:solidFill>
                  <a:srgbClr val="EEEE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0" name="Rectangle 318"/>
                <p:cNvSpPr>
                  <a:spLocks noChangeArrowheads="1"/>
                </p:cNvSpPr>
                <p:nvPr/>
              </p:nvSpPr>
              <p:spPr bwMode="auto">
                <a:xfrm>
                  <a:off x="1206" y="2220"/>
                  <a:ext cx="480" cy="6"/>
                </a:xfrm>
                <a:prstGeom prst="rect">
                  <a:avLst/>
                </a:prstGeom>
                <a:solidFill>
                  <a:srgbClr val="EBEB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1" name="Rectangle 319"/>
                <p:cNvSpPr>
                  <a:spLocks noChangeArrowheads="1"/>
                </p:cNvSpPr>
                <p:nvPr/>
              </p:nvSpPr>
              <p:spPr bwMode="auto">
                <a:xfrm>
                  <a:off x="1206" y="2226"/>
                  <a:ext cx="480" cy="6"/>
                </a:xfrm>
                <a:prstGeom prst="rect">
                  <a:avLst/>
                </a:prstGeom>
                <a:solidFill>
                  <a:srgbClr val="E7E7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2" name="Rectangle 320"/>
                <p:cNvSpPr>
                  <a:spLocks noChangeArrowheads="1"/>
                </p:cNvSpPr>
                <p:nvPr/>
              </p:nvSpPr>
              <p:spPr bwMode="auto">
                <a:xfrm>
                  <a:off x="1206" y="2232"/>
                  <a:ext cx="480" cy="6"/>
                </a:xfrm>
                <a:prstGeom prst="rect">
                  <a:avLst/>
                </a:prstGeom>
                <a:solidFill>
                  <a:srgbClr val="E3E3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3" name="Rectangle 321"/>
                <p:cNvSpPr>
                  <a:spLocks noChangeArrowheads="1"/>
                </p:cNvSpPr>
                <p:nvPr/>
              </p:nvSpPr>
              <p:spPr bwMode="auto">
                <a:xfrm>
                  <a:off x="1206" y="2238"/>
                  <a:ext cx="480" cy="6"/>
                </a:xfrm>
                <a:prstGeom prst="rect">
                  <a:avLst/>
                </a:prstGeom>
                <a:solidFill>
                  <a:srgbClr val="DFDF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4" name="Rectangle 322"/>
                <p:cNvSpPr>
                  <a:spLocks noChangeArrowheads="1"/>
                </p:cNvSpPr>
                <p:nvPr/>
              </p:nvSpPr>
              <p:spPr bwMode="auto">
                <a:xfrm>
                  <a:off x="1206" y="2244"/>
                  <a:ext cx="480" cy="6"/>
                </a:xfrm>
                <a:prstGeom prst="rect">
                  <a:avLst/>
                </a:prstGeom>
                <a:solidFill>
                  <a:srgbClr val="DCDC5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5" name="Rectangle 323"/>
                <p:cNvSpPr>
                  <a:spLocks noChangeArrowheads="1"/>
                </p:cNvSpPr>
                <p:nvPr/>
              </p:nvSpPr>
              <p:spPr bwMode="auto">
                <a:xfrm>
                  <a:off x="1206" y="2250"/>
                  <a:ext cx="480" cy="6"/>
                </a:xfrm>
                <a:prstGeom prst="rect">
                  <a:avLst/>
                </a:prstGeom>
                <a:solidFill>
                  <a:srgbClr val="D9D9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6" name="Rectangle 324"/>
                <p:cNvSpPr>
                  <a:spLocks noChangeArrowheads="1"/>
                </p:cNvSpPr>
                <p:nvPr/>
              </p:nvSpPr>
              <p:spPr bwMode="auto">
                <a:xfrm>
                  <a:off x="1206" y="2256"/>
                  <a:ext cx="480" cy="6"/>
                </a:xfrm>
                <a:prstGeom prst="rect">
                  <a:avLst/>
                </a:prstGeom>
                <a:solidFill>
                  <a:srgbClr val="D6D6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7" name="Rectangle 325"/>
                <p:cNvSpPr>
                  <a:spLocks noChangeArrowheads="1"/>
                </p:cNvSpPr>
                <p:nvPr/>
              </p:nvSpPr>
              <p:spPr bwMode="auto">
                <a:xfrm>
                  <a:off x="1206" y="2262"/>
                  <a:ext cx="480" cy="6"/>
                </a:xfrm>
                <a:prstGeom prst="rect">
                  <a:avLst/>
                </a:prstGeom>
                <a:solidFill>
                  <a:srgbClr val="D4D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8" name="Rectangle 326"/>
                <p:cNvSpPr>
                  <a:spLocks noChangeArrowheads="1"/>
                </p:cNvSpPr>
                <p:nvPr/>
              </p:nvSpPr>
              <p:spPr bwMode="auto">
                <a:xfrm>
                  <a:off x="1206" y="2268"/>
                  <a:ext cx="480" cy="6"/>
                </a:xfrm>
                <a:prstGeom prst="rect">
                  <a:avLst/>
                </a:prstGeom>
                <a:solidFill>
                  <a:srgbClr val="D3D3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19" name="Rectangle 327"/>
                <p:cNvSpPr>
                  <a:spLocks noChangeArrowheads="1"/>
                </p:cNvSpPr>
                <p:nvPr/>
              </p:nvSpPr>
              <p:spPr bwMode="auto">
                <a:xfrm>
                  <a:off x="1206" y="2274"/>
                  <a:ext cx="480" cy="6"/>
                </a:xfrm>
                <a:prstGeom prst="rect">
                  <a:avLst/>
                </a:prstGeom>
                <a:solidFill>
                  <a:srgbClr val="D2D2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20" name="Rectangle 328"/>
                <p:cNvSpPr>
                  <a:spLocks noChangeArrowheads="1"/>
                </p:cNvSpPr>
                <p:nvPr/>
              </p:nvSpPr>
              <p:spPr bwMode="auto">
                <a:xfrm>
                  <a:off x="1206" y="2280"/>
                  <a:ext cx="480" cy="6"/>
                </a:xfrm>
                <a:prstGeom prst="rect">
                  <a:avLst/>
                </a:prstGeom>
                <a:solidFill>
                  <a:srgbClr val="D1D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121" name="Rectangle 329"/>
              <p:cNvSpPr>
                <a:spLocks noChangeArrowheads="1"/>
              </p:cNvSpPr>
              <p:nvPr/>
            </p:nvSpPr>
            <p:spPr bwMode="auto">
              <a:xfrm>
                <a:off x="1206" y="2046"/>
                <a:ext cx="480"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122" name="Rectangle 330"/>
            <p:cNvSpPr>
              <a:spLocks noChangeArrowheads="1"/>
            </p:cNvSpPr>
            <p:nvPr/>
          </p:nvSpPr>
          <p:spPr bwMode="auto">
            <a:xfrm>
              <a:off x="1332" y="210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TCP</a:t>
              </a:r>
              <a:endParaRPr lang="fr-FR" sz="2400">
                <a:latin typeface="Times New Roman" panose="02020603050405020304" pitchFamily="18" charset="0"/>
              </a:endParaRPr>
            </a:p>
          </p:txBody>
        </p:sp>
        <p:grpSp>
          <p:nvGrpSpPr>
            <p:cNvPr id="34123" name="Group 331"/>
            <p:cNvGrpSpPr>
              <a:grpSpLocks/>
            </p:cNvGrpSpPr>
            <p:nvPr/>
          </p:nvGrpSpPr>
          <p:grpSpPr bwMode="auto">
            <a:xfrm>
              <a:off x="1206" y="2286"/>
              <a:ext cx="480" cy="240"/>
              <a:chOff x="1206" y="2286"/>
              <a:chExt cx="480" cy="240"/>
            </a:xfrm>
          </p:grpSpPr>
          <p:grpSp>
            <p:nvGrpSpPr>
              <p:cNvPr id="34124" name="Group 332"/>
              <p:cNvGrpSpPr>
                <a:grpSpLocks/>
              </p:cNvGrpSpPr>
              <p:nvPr/>
            </p:nvGrpSpPr>
            <p:grpSpPr bwMode="auto">
              <a:xfrm>
                <a:off x="1206" y="2286"/>
                <a:ext cx="480" cy="240"/>
                <a:chOff x="1206" y="2286"/>
                <a:chExt cx="480" cy="240"/>
              </a:xfrm>
            </p:grpSpPr>
            <p:sp>
              <p:nvSpPr>
                <p:cNvPr id="34125" name="Rectangle 333"/>
                <p:cNvSpPr>
                  <a:spLocks noChangeArrowheads="1"/>
                </p:cNvSpPr>
                <p:nvPr/>
              </p:nvSpPr>
              <p:spPr bwMode="auto">
                <a:xfrm>
                  <a:off x="1206" y="2286"/>
                  <a:ext cx="480" cy="6"/>
                </a:xfrm>
                <a:prstGeom prst="rect">
                  <a:avLst/>
                </a:prstGeom>
                <a:solidFill>
                  <a:srgbClr val="61A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26" name="Rectangle 334"/>
                <p:cNvSpPr>
                  <a:spLocks noChangeArrowheads="1"/>
                </p:cNvSpPr>
                <p:nvPr/>
              </p:nvSpPr>
              <p:spPr bwMode="auto">
                <a:xfrm>
                  <a:off x="1206" y="2292"/>
                  <a:ext cx="480" cy="6"/>
                </a:xfrm>
                <a:prstGeom prst="rect">
                  <a:avLst/>
                </a:prstGeom>
                <a:solidFill>
                  <a:srgbClr val="62A4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27" name="Rectangle 335"/>
                <p:cNvSpPr>
                  <a:spLocks noChangeArrowheads="1"/>
                </p:cNvSpPr>
                <p:nvPr/>
              </p:nvSpPr>
              <p:spPr bwMode="auto">
                <a:xfrm>
                  <a:off x="1206" y="2298"/>
                  <a:ext cx="480" cy="6"/>
                </a:xfrm>
                <a:prstGeom prst="rect">
                  <a:avLst/>
                </a:prstGeom>
                <a:solidFill>
                  <a:srgbClr val="64A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28" name="Rectangle 336"/>
                <p:cNvSpPr>
                  <a:spLocks noChangeArrowheads="1"/>
                </p:cNvSpPr>
                <p:nvPr/>
              </p:nvSpPr>
              <p:spPr bwMode="auto">
                <a:xfrm>
                  <a:off x="1206" y="2304"/>
                  <a:ext cx="480" cy="6"/>
                </a:xfrm>
                <a:prstGeom prst="rect">
                  <a:avLst/>
                </a:prstGeom>
                <a:solidFill>
                  <a:srgbClr val="66A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29" name="Rectangle 337"/>
                <p:cNvSpPr>
                  <a:spLocks noChangeArrowheads="1"/>
                </p:cNvSpPr>
                <p:nvPr/>
              </p:nvSpPr>
              <p:spPr bwMode="auto">
                <a:xfrm>
                  <a:off x="1206" y="2310"/>
                  <a:ext cx="480" cy="6"/>
                </a:xfrm>
                <a:prstGeom prst="rect">
                  <a:avLst/>
                </a:prstGeom>
                <a:solidFill>
                  <a:srgbClr val="69AF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0" name="Rectangle 338"/>
                <p:cNvSpPr>
                  <a:spLocks noChangeArrowheads="1"/>
                </p:cNvSpPr>
                <p:nvPr/>
              </p:nvSpPr>
              <p:spPr bwMode="auto">
                <a:xfrm>
                  <a:off x="1206" y="2316"/>
                  <a:ext cx="480" cy="6"/>
                </a:xfrm>
                <a:prstGeom prst="rect">
                  <a:avLst/>
                </a:prstGeom>
                <a:solidFill>
                  <a:srgbClr val="6CB5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1" name="Rectangle 339"/>
                <p:cNvSpPr>
                  <a:spLocks noChangeArrowheads="1"/>
                </p:cNvSpPr>
                <p:nvPr/>
              </p:nvSpPr>
              <p:spPr bwMode="auto">
                <a:xfrm>
                  <a:off x="1206" y="2322"/>
                  <a:ext cx="480" cy="6"/>
                </a:xfrm>
                <a:prstGeom prst="rect">
                  <a:avLst/>
                </a:prstGeom>
                <a:solidFill>
                  <a:srgbClr val="70BB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2" name="Rectangle 340"/>
                <p:cNvSpPr>
                  <a:spLocks noChangeArrowheads="1"/>
                </p:cNvSpPr>
                <p:nvPr/>
              </p:nvSpPr>
              <p:spPr bwMode="auto">
                <a:xfrm>
                  <a:off x="1206" y="2328"/>
                  <a:ext cx="480" cy="6"/>
                </a:xfrm>
                <a:prstGeom prst="rect">
                  <a:avLst/>
                </a:prstGeom>
                <a:solidFill>
                  <a:srgbClr val="74C2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3" name="Rectangle 341"/>
                <p:cNvSpPr>
                  <a:spLocks noChangeArrowheads="1"/>
                </p:cNvSpPr>
                <p:nvPr/>
              </p:nvSpPr>
              <p:spPr bwMode="auto">
                <a:xfrm>
                  <a:off x="1206" y="2334"/>
                  <a:ext cx="480" cy="6"/>
                </a:xfrm>
                <a:prstGeom prst="rect">
                  <a:avLst/>
                </a:prstGeom>
                <a:solidFill>
                  <a:srgbClr val="79C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4" name="Rectangle 342"/>
                <p:cNvSpPr>
                  <a:spLocks noChangeArrowheads="1"/>
                </p:cNvSpPr>
                <p:nvPr/>
              </p:nvSpPr>
              <p:spPr bwMode="auto">
                <a:xfrm>
                  <a:off x="1206" y="2340"/>
                  <a:ext cx="480" cy="6"/>
                </a:xfrm>
                <a:prstGeom prst="rect">
                  <a:avLst/>
                </a:prstGeom>
                <a:solidFill>
                  <a:srgbClr val="7DD1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5" name="Rectangle 343"/>
                <p:cNvSpPr>
                  <a:spLocks noChangeArrowheads="1"/>
                </p:cNvSpPr>
                <p:nvPr/>
              </p:nvSpPr>
              <p:spPr bwMode="auto">
                <a:xfrm>
                  <a:off x="1206" y="2346"/>
                  <a:ext cx="480" cy="6"/>
                </a:xfrm>
                <a:prstGeom prst="rect">
                  <a:avLst/>
                </a:prstGeom>
                <a:solidFill>
                  <a:srgbClr val="82D9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6" name="Rectangle 344"/>
                <p:cNvSpPr>
                  <a:spLocks noChangeArrowheads="1"/>
                </p:cNvSpPr>
                <p:nvPr/>
              </p:nvSpPr>
              <p:spPr bwMode="auto">
                <a:xfrm>
                  <a:off x="1206" y="2352"/>
                  <a:ext cx="480" cy="6"/>
                </a:xfrm>
                <a:prstGeom prst="rect">
                  <a:avLst/>
                </a:prstGeom>
                <a:solidFill>
                  <a:srgbClr val="86E0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7" name="Rectangle 345"/>
                <p:cNvSpPr>
                  <a:spLocks noChangeArrowheads="1"/>
                </p:cNvSpPr>
                <p:nvPr/>
              </p:nvSpPr>
              <p:spPr bwMode="auto">
                <a:xfrm>
                  <a:off x="1206" y="2358"/>
                  <a:ext cx="480" cy="6"/>
                </a:xfrm>
                <a:prstGeom prst="rect">
                  <a:avLst/>
                </a:prstGeom>
                <a:solidFill>
                  <a:srgbClr val="8AE7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8" name="Rectangle 346"/>
                <p:cNvSpPr>
                  <a:spLocks noChangeArrowheads="1"/>
                </p:cNvSpPr>
                <p:nvPr/>
              </p:nvSpPr>
              <p:spPr bwMode="auto">
                <a:xfrm>
                  <a:off x="1206" y="2364"/>
                  <a:ext cx="480" cy="6"/>
                </a:xfrm>
                <a:prstGeom prst="rect">
                  <a:avLst/>
                </a:prstGeom>
                <a:solidFill>
                  <a:srgbClr val="8EEC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39" name="Rectangle 347"/>
                <p:cNvSpPr>
                  <a:spLocks noChangeArrowheads="1"/>
                </p:cNvSpPr>
                <p:nvPr/>
              </p:nvSpPr>
              <p:spPr bwMode="auto">
                <a:xfrm>
                  <a:off x="1206" y="2370"/>
                  <a:ext cx="480" cy="6"/>
                </a:xfrm>
                <a:prstGeom prst="rect">
                  <a:avLst/>
                </a:prstGeom>
                <a:solidFill>
                  <a:srgbClr val="91F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0" name="Rectangle 348"/>
                <p:cNvSpPr>
                  <a:spLocks noChangeArrowheads="1"/>
                </p:cNvSpPr>
                <p:nvPr/>
              </p:nvSpPr>
              <p:spPr bwMode="auto">
                <a:xfrm>
                  <a:off x="1206" y="2376"/>
                  <a:ext cx="480" cy="6"/>
                </a:xfrm>
                <a:prstGeom prst="rect">
                  <a:avLst/>
                </a:prstGeom>
                <a:solidFill>
                  <a:srgbClr val="93F5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1" name="Rectangle 349"/>
                <p:cNvSpPr>
                  <a:spLocks noChangeArrowheads="1"/>
                </p:cNvSpPr>
                <p:nvPr/>
              </p:nvSpPr>
              <p:spPr bwMode="auto">
                <a:xfrm>
                  <a:off x="1206" y="2382"/>
                  <a:ext cx="480" cy="6"/>
                </a:xfrm>
                <a:prstGeom prst="rect">
                  <a:avLst/>
                </a:prstGeom>
                <a:solidFill>
                  <a:srgbClr val="95F9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2" name="Rectangle 350"/>
                <p:cNvSpPr>
                  <a:spLocks noChangeArrowheads="1"/>
                </p:cNvSpPr>
                <p:nvPr/>
              </p:nvSpPr>
              <p:spPr bwMode="auto">
                <a:xfrm>
                  <a:off x="1206" y="2388"/>
                  <a:ext cx="480" cy="6"/>
                </a:xfrm>
                <a:prstGeom prst="rect">
                  <a:avLst/>
                </a:prstGeom>
                <a:solidFill>
                  <a:srgbClr val="96F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3" name="Rectangle 351"/>
                <p:cNvSpPr>
                  <a:spLocks noChangeArrowheads="1"/>
                </p:cNvSpPr>
                <p:nvPr/>
              </p:nvSpPr>
              <p:spPr bwMode="auto">
                <a:xfrm>
                  <a:off x="1206" y="2394"/>
                  <a:ext cx="480" cy="6"/>
                </a:xfrm>
                <a:prstGeom prst="rect">
                  <a:avLst/>
                </a:prstGeom>
                <a:solidFill>
                  <a:srgbClr val="97F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4" name="Rectangle 352"/>
                <p:cNvSpPr>
                  <a:spLocks noChangeArrowheads="1"/>
                </p:cNvSpPr>
                <p:nvPr/>
              </p:nvSpPr>
              <p:spPr bwMode="auto">
                <a:xfrm>
                  <a:off x="1206" y="2400"/>
                  <a:ext cx="480"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5" name="Rectangle 353"/>
                <p:cNvSpPr>
                  <a:spLocks noChangeArrowheads="1"/>
                </p:cNvSpPr>
                <p:nvPr/>
              </p:nvSpPr>
              <p:spPr bwMode="auto">
                <a:xfrm>
                  <a:off x="1206" y="2406"/>
                  <a:ext cx="480"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6" name="Rectangle 354"/>
                <p:cNvSpPr>
                  <a:spLocks noChangeArrowheads="1"/>
                </p:cNvSpPr>
                <p:nvPr/>
              </p:nvSpPr>
              <p:spPr bwMode="auto">
                <a:xfrm>
                  <a:off x="1206" y="2412"/>
                  <a:ext cx="480" cy="6"/>
                </a:xfrm>
                <a:prstGeom prst="rect">
                  <a:avLst/>
                </a:prstGeom>
                <a:solidFill>
                  <a:srgbClr val="97FD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7" name="Rectangle 355"/>
                <p:cNvSpPr>
                  <a:spLocks noChangeArrowheads="1"/>
                </p:cNvSpPr>
                <p:nvPr/>
              </p:nvSpPr>
              <p:spPr bwMode="auto">
                <a:xfrm>
                  <a:off x="1206" y="2418"/>
                  <a:ext cx="480" cy="6"/>
                </a:xfrm>
                <a:prstGeom prst="rect">
                  <a:avLst/>
                </a:prstGeom>
                <a:solidFill>
                  <a:srgbClr val="96FB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8" name="Rectangle 356"/>
                <p:cNvSpPr>
                  <a:spLocks noChangeArrowheads="1"/>
                </p:cNvSpPr>
                <p:nvPr/>
              </p:nvSpPr>
              <p:spPr bwMode="auto">
                <a:xfrm>
                  <a:off x="1206" y="2424"/>
                  <a:ext cx="480" cy="6"/>
                </a:xfrm>
                <a:prstGeom prst="rect">
                  <a:avLst/>
                </a:prstGeom>
                <a:solidFill>
                  <a:srgbClr val="95F9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49" name="Rectangle 357"/>
                <p:cNvSpPr>
                  <a:spLocks noChangeArrowheads="1"/>
                </p:cNvSpPr>
                <p:nvPr/>
              </p:nvSpPr>
              <p:spPr bwMode="auto">
                <a:xfrm>
                  <a:off x="1206" y="2430"/>
                  <a:ext cx="480" cy="6"/>
                </a:xfrm>
                <a:prstGeom prst="rect">
                  <a:avLst/>
                </a:prstGeom>
                <a:solidFill>
                  <a:srgbClr val="93F59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0" name="Rectangle 358"/>
                <p:cNvSpPr>
                  <a:spLocks noChangeArrowheads="1"/>
                </p:cNvSpPr>
                <p:nvPr/>
              </p:nvSpPr>
              <p:spPr bwMode="auto">
                <a:xfrm>
                  <a:off x="1206" y="2436"/>
                  <a:ext cx="480" cy="6"/>
                </a:xfrm>
                <a:prstGeom prst="rect">
                  <a:avLst/>
                </a:prstGeom>
                <a:solidFill>
                  <a:srgbClr val="91F1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1" name="Rectangle 359"/>
                <p:cNvSpPr>
                  <a:spLocks noChangeArrowheads="1"/>
                </p:cNvSpPr>
                <p:nvPr/>
              </p:nvSpPr>
              <p:spPr bwMode="auto">
                <a:xfrm>
                  <a:off x="1206" y="2442"/>
                  <a:ext cx="480" cy="6"/>
                </a:xfrm>
                <a:prstGeom prst="rect">
                  <a:avLst/>
                </a:prstGeom>
                <a:solidFill>
                  <a:srgbClr val="8EEC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2" name="Rectangle 360"/>
                <p:cNvSpPr>
                  <a:spLocks noChangeArrowheads="1"/>
                </p:cNvSpPr>
                <p:nvPr/>
              </p:nvSpPr>
              <p:spPr bwMode="auto">
                <a:xfrm>
                  <a:off x="1206" y="2448"/>
                  <a:ext cx="480" cy="6"/>
                </a:xfrm>
                <a:prstGeom prst="rect">
                  <a:avLst/>
                </a:prstGeom>
                <a:solidFill>
                  <a:srgbClr val="8AE6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3" name="Rectangle 361"/>
                <p:cNvSpPr>
                  <a:spLocks noChangeArrowheads="1"/>
                </p:cNvSpPr>
                <p:nvPr/>
              </p:nvSpPr>
              <p:spPr bwMode="auto">
                <a:xfrm>
                  <a:off x="1206" y="2454"/>
                  <a:ext cx="480" cy="6"/>
                </a:xfrm>
                <a:prstGeom prst="rect">
                  <a:avLst/>
                </a:prstGeom>
                <a:solidFill>
                  <a:srgbClr val="86E0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4" name="Rectangle 362"/>
                <p:cNvSpPr>
                  <a:spLocks noChangeArrowheads="1"/>
                </p:cNvSpPr>
                <p:nvPr/>
              </p:nvSpPr>
              <p:spPr bwMode="auto">
                <a:xfrm>
                  <a:off x="1206" y="2460"/>
                  <a:ext cx="480" cy="6"/>
                </a:xfrm>
                <a:prstGeom prst="rect">
                  <a:avLst/>
                </a:prstGeom>
                <a:solidFill>
                  <a:srgbClr val="82D9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5" name="Rectangle 363"/>
                <p:cNvSpPr>
                  <a:spLocks noChangeArrowheads="1"/>
                </p:cNvSpPr>
                <p:nvPr/>
              </p:nvSpPr>
              <p:spPr bwMode="auto">
                <a:xfrm>
                  <a:off x="1206" y="2466"/>
                  <a:ext cx="480" cy="6"/>
                </a:xfrm>
                <a:prstGeom prst="rect">
                  <a:avLst/>
                </a:prstGeom>
                <a:solidFill>
                  <a:srgbClr val="7DD1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6" name="Rectangle 364"/>
                <p:cNvSpPr>
                  <a:spLocks noChangeArrowheads="1"/>
                </p:cNvSpPr>
                <p:nvPr/>
              </p:nvSpPr>
              <p:spPr bwMode="auto">
                <a:xfrm>
                  <a:off x="1206" y="2472"/>
                  <a:ext cx="480" cy="6"/>
                </a:xfrm>
                <a:prstGeom prst="rect">
                  <a:avLst/>
                </a:prstGeom>
                <a:solidFill>
                  <a:srgbClr val="79C97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7" name="Rectangle 365"/>
                <p:cNvSpPr>
                  <a:spLocks noChangeArrowheads="1"/>
                </p:cNvSpPr>
                <p:nvPr/>
              </p:nvSpPr>
              <p:spPr bwMode="auto">
                <a:xfrm>
                  <a:off x="1206" y="2478"/>
                  <a:ext cx="480" cy="6"/>
                </a:xfrm>
                <a:prstGeom prst="rect">
                  <a:avLst/>
                </a:prstGeom>
                <a:solidFill>
                  <a:srgbClr val="74C27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8" name="Rectangle 366"/>
                <p:cNvSpPr>
                  <a:spLocks noChangeArrowheads="1"/>
                </p:cNvSpPr>
                <p:nvPr/>
              </p:nvSpPr>
              <p:spPr bwMode="auto">
                <a:xfrm>
                  <a:off x="1206" y="2484"/>
                  <a:ext cx="480" cy="6"/>
                </a:xfrm>
                <a:prstGeom prst="rect">
                  <a:avLst/>
                </a:prstGeom>
                <a:solidFill>
                  <a:srgbClr val="70BB7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59" name="Rectangle 367"/>
                <p:cNvSpPr>
                  <a:spLocks noChangeArrowheads="1"/>
                </p:cNvSpPr>
                <p:nvPr/>
              </p:nvSpPr>
              <p:spPr bwMode="auto">
                <a:xfrm>
                  <a:off x="1206" y="2490"/>
                  <a:ext cx="480" cy="6"/>
                </a:xfrm>
                <a:prstGeom prst="rect">
                  <a:avLst/>
                </a:prstGeom>
                <a:solidFill>
                  <a:srgbClr val="6CB56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60" name="Rectangle 368"/>
                <p:cNvSpPr>
                  <a:spLocks noChangeArrowheads="1"/>
                </p:cNvSpPr>
                <p:nvPr/>
              </p:nvSpPr>
              <p:spPr bwMode="auto">
                <a:xfrm>
                  <a:off x="1206" y="2496"/>
                  <a:ext cx="480" cy="6"/>
                </a:xfrm>
                <a:prstGeom prst="rect">
                  <a:avLst/>
                </a:prstGeom>
                <a:solidFill>
                  <a:srgbClr val="69AF6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61" name="Rectangle 369"/>
                <p:cNvSpPr>
                  <a:spLocks noChangeArrowheads="1"/>
                </p:cNvSpPr>
                <p:nvPr/>
              </p:nvSpPr>
              <p:spPr bwMode="auto">
                <a:xfrm>
                  <a:off x="1206" y="2502"/>
                  <a:ext cx="480" cy="6"/>
                </a:xfrm>
                <a:prstGeom prst="rect">
                  <a:avLst/>
                </a:prstGeom>
                <a:solidFill>
                  <a:srgbClr val="66A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62" name="Rectangle 370"/>
                <p:cNvSpPr>
                  <a:spLocks noChangeArrowheads="1"/>
                </p:cNvSpPr>
                <p:nvPr/>
              </p:nvSpPr>
              <p:spPr bwMode="auto">
                <a:xfrm>
                  <a:off x="1206" y="2508"/>
                  <a:ext cx="480" cy="6"/>
                </a:xfrm>
                <a:prstGeom prst="rect">
                  <a:avLst/>
                </a:prstGeom>
                <a:solidFill>
                  <a:srgbClr val="64A7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63" name="Rectangle 371"/>
                <p:cNvSpPr>
                  <a:spLocks noChangeArrowheads="1"/>
                </p:cNvSpPr>
                <p:nvPr/>
              </p:nvSpPr>
              <p:spPr bwMode="auto">
                <a:xfrm>
                  <a:off x="1206" y="2514"/>
                  <a:ext cx="480" cy="6"/>
                </a:xfrm>
                <a:prstGeom prst="rect">
                  <a:avLst/>
                </a:prstGeom>
                <a:solidFill>
                  <a:srgbClr val="62A4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64" name="Rectangle 372"/>
                <p:cNvSpPr>
                  <a:spLocks noChangeArrowheads="1"/>
                </p:cNvSpPr>
                <p:nvPr/>
              </p:nvSpPr>
              <p:spPr bwMode="auto">
                <a:xfrm>
                  <a:off x="1206" y="2520"/>
                  <a:ext cx="480" cy="6"/>
                </a:xfrm>
                <a:prstGeom prst="rect">
                  <a:avLst/>
                </a:prstGeom>
                <a:solidFill>
                  <a:srgbClr val="61A2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165" name="Rectangle 373"/>
              <p:cNvSpPr>
                <a:spLocks noChangeArrowheads="1"/>
              </p:cNvSpPr>
              <p:nvPr/>
            </p:nvSpPr>
            <p:spPr bwMode="auto">
              <a:xfrm>
                <a:off x="1206" y="2286"/>
                <a:ext cx="480"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166" name="Rectangle 374"/>
            <p:cNvSpPr>
              <a:spLocks noChangeArrowheads="1"/>
            </p:cNvSpPr>
            <p:nvPr/>
          </p:nvSpPr>
          <p:spPr bwMode="auto">
            <a:xfrm>
              <a:off x="1392" y="2340"/>
              <a:ext cx="1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IP</a:t>
              </a:r>
              <a:endParaRPr lang="fr-FR" sz="2400">
                <a:latin typeface="Times New Roman" panose="02020603050405020304" pitchFamily="18" charset="0"/>
              </a:endParaRPr>
            </a:p>
          </p:txBody>
        </p:sp>
        <p:grpSp>
          <p:nvGrpSpPr>
            <p:cNvPr id="34167" name="Group 375"/>
            <p:cNvGrpSpPr>
              <a:grpSpLocks/>
            </p:cNvGrpSpPr>
            <p:nvPr/>
          </p:nvGrpSpPr>
          <p:grpSpPr bwMode="auto">
            <a:xfrm>
              <a:off x="1926" y="2862"/>
              <a:ext cx="288" cy="720"/>
              <a:chOff x="1926" y="2862"/>
              <a:chExt cx="288" cy="720"/>
            </a:xfrm>
          </p:grpSpPr>
          <p:grpSp>
            <p:nvGrpSpPr>
              <p:cNvPr id="34168" name="Group 376"/>
              <p:cNvGrpSpPr>
                <a:grpSpLocks/>
              </p:cNvGrpSpPr>
              <p:nvPr/>
            </p:nvGrpSpPr>
            <p:grpSpPr bwMode="auto">
              <a:xfrm>
                <a:off x="1926" y="2862"/>
                <a:ext cx="288" cy="720"/>
                <a:chOff x="1926" y="2862"/>
                <a:chExt cx="288" cy="720"/>
              </a:xfrm>
            </p:grpSpPr>
            <p:sp>
              <p:nvSpPr>
                <p:cNvPr id="34169" name="Rectangle 377"/>
                <p:cNvSpPr>
                  <a:spLocks noChangeArrowheads="1"/>
                </p:cNvSpPr>
                <p:nvPr/>
              </p:nvSpPr>
              <p:spPr bwMode="auto">
                <a:xfrm>
                  <a:off x="1926" y="2862"/>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0" name="Rectangle 378"/>
                <p:cNvSpPr>
                  <a:spLocks noChangeArrowheads="1"/>
                </p:cNvSpPr>
                <p:nvPr/>
              </p:nvSpPr>
              <p:spPr bwMode="auto">
                <a:xfrm>
                  <a:off x="1926" y="2868"/>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1" name="Rectangle 379"/>
                <p:cNvSpPr>
                  <a:spLocks noChangeArrowheads="1"/>
                </p:cNvSpPr>
                <p:nvPr/>
              </p:nvSpPr>
              <p:spPr bwMode="auto">
                <a:xfrm>
                  <a:off x="1926" y="2874"/>
                  <a:ext cx="288"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2" name="Rectangle 380"/>
                <p:cNvSpPr>
                  <a:spLocks noChangeArrowheads="1"/>
                </p:cNvSpPr>
                <p:nvPr/>
              </p:nvSpPr>
              <p:spPr bwMode="auto">
                <a:xfrm>
                  <a:off x="1926" y="2880"/>
                  <a:ext cx="288"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3" name="Rectangle 381"/>
                <p:cNvSpPr>
                  <a:spLocks noChangeArrowheads="1"/>
                </p:cNvSpPr>
                <p:nvPr/>
              </p:nvSpPr>
              <p:spPr bwMode="auto">
                <a:xfrm>
                  <a:off x="1926" y="2886"/>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4" name="Rectangle 382"/>
                <p:cNvSpPr>
                  <a:spLocks noChangeArrowheads="1"/>
                </p:cNvSpPr>
                <p:nvPr/>
              </p:nvSpPr>
              <p:spPr bwMode="auto">
                <a:xfrm>
                  <a:off x="1926" y="2892"/>
                  <a:ext cx="288"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5" name="Rectangle 383"/>
                <p:cNvSpPr>
                  <a:spLocks noChangeArrowheads="1"/>
                </p:cNvSpPr>
                <p:nvPr/>
              </p:nvSpPr>
              <p:spPr bwMode="auto">
                <a:xfrm>
                  <a:off x="1926" y="2898"/>
                  <a:ext cx="288"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6" name="Rectangle 384"/>
                <p:cNvSpPr>
                  <a:spLocks noChangeArrowheads="1"/>
                </p:cNvSpPr>
                <p:nvPr/>
              </p:nvSpPr>
              <p:spPr bwMode="auto">
                <a:xfrm>
                  <a:off x="1926" y="290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7" name="Rectangle 385"/>
                <p:cNvSpPr>
                  <a:spLocks noChangeArrowheads="1"/>
                </p:cNvSpPr>
                <p:nvPr/>
              </p:nvSpPr>
              <p:spPr bwMode="auto">
                <a:xfrm>
                  <a:off x="1926" y="2910"/>
                  <a:ext cx="288"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8" name="Rectangle 386"/>
                <p:cNvSpPr>
                  <a:spLocks noChangeArrowheads="1"/>
                </p:cNvSpPr>
                <p:nvPr/>
              </p:nvSpPr>
              <p:spPr bwMode="auto">
                <a:xfrm>
                  <a:off x="1926" y="2916"/>
                  <a:ext cx="288"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79" name="Rectangle 387"/>
                <p:cNvSpPr>
                  <a:spLocks noChangeArrowheads="1"/>
                </p:cNvSpPr>
                <p:nvPr/>
              </p:nvSpPr>
              <p:spPr bwMode="auto">
                <a:xfrm>
                  <a:off x="1926" y="2922"/>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0" name="Rectangle 388"/>
                <p:cNvSpPr>
                  <a:spLocks noChangeArrowheads="1"/>
                </p:cNvSpPr>
                <p:nvPr/>
              </p:nvSpPr>
              <p:spPr bwMode="auto">
                <a:xfrm>
                  <a:off x="1926" y="2928"/>
                  <a:ext cx="288"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1" name="Rectangle 389"/>
                <p:cNvSpPr>
                  <a:spLocks noChangeArrowheads="1"/>
                </p:cNvSpPr>
                <p:nvPr/>
              </p:nvSpPr>
              <p:spPr bwMode="auto">
                <a:xfrm>
                  <a:off x="1926" y="2934"/>
                  <a:ext cx="288"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2" name="Rectangle 390"/>
                <p:cNvSpPr>
                  <a:spLocks noChangeArrowheads="1"/>
                </p:cNvSpPr>
                <p:nvPr/>
              </p:nvSpPr>
              <p:spPr bwMode="auto">
                <a:xfrm>
                  <a:off x="1926" y="2940"/>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3" name="Rectangle 391"/>
                <p:cNvSpPr>
                  <a:spLocks noChangeArrowheads="1"/>
                </p:cNvSpPr>
                <p:nvPr/>
              </p:nvSpPr>
              <p:spPr bwMode="auto">
                <a:xfrm>
                  <a:off x="1926" y="2946"/>
                  <a:ext cx="288"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4" name="Rectangle 392"/>
                <p:cNvSpPr>
                  <a:spLocks noChangeArrowheads="1"/>
                </p:cNvSpPr>
                <p:nvPr/>
              </p:nvSpPr>
              <p:spPr bwMode="auto">
                <a:xfrm>
                  <a:off x="1926" y="2952"/>
                  <a:ext cx="288"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5" name="Rectangle 393"/>
                <p:cNvSpPr>
                  <a:spLocks noChangeArrowheads="1"/>
                </p:cNvSpPr>
                <p:nvPr/>
              </p:nvSpPr>
              <p:spPr bwMode="auto">
                <a:xfrm>
                  <a:off x="1926" y="2958"/>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6" name="Rectangle 394"/>
                <p:cNvSpPr>
                  <a:spLocks noChangeArrowheads="1"/>
                </p:cNvSpPr>
                <p:nvPr/>
              </p:nvSpPr>
              <p:spPr bwMode="auto">
                <a:xfrm>
                  <a:off x="1926" y="2964"/>
                  <a:ext cx="288"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7" name="Rectangle 395"/>
                <p:cNvSpPr>
                  <a:spLocks noChangeArrowheads="1"/>
                </p:cNvSpPr>
                <p:nvPr/>
              </p:nvSpPr>
              <p:spPr bwMode="auto">
                <a:xfrm>
                  <a:off x="1926" y="2970"/>
                  <a:ext cx="288"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8" name="Rectangle 396"/>
                <p:cNvSpPr>
                  <a:spLocks noChangeArrowheads="1"/>
                </p:cNvSpPr>
                <p:nvPr/>
              </p:nvSpPr>
              <p:spPr bwMode="auto">
                <a:xfrm>
                  <a:off x="1926" y="2976"/>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89" name="Rectangle 397"/>
                <p:cNvSpPr>
                  <a:spLocks noChangeArrowheads="1"/>
                </p:cNvSpPr>
                <p:nvPr/>
              </p:nvSpPr>
              <p:spPr bwMode="auto">
                <a:xfrm>
                  <a:off x="1926" y="2982"/>
                  <a:ext cx="288"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0" name="Rectangle 398"/>
                <p:cNvSpPr>
                  <a:spLocks noChangeArrowheads="1"/>
                </p:cNvSpPr>
                <p:nvPr/>
              </p:nvSpPr>
              <p:spPr bwMode="auto">
                <a:xfrm>
                  <a:off x="1926" y="2988"/>
                  <a:ext cx="288"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1" name="Rectangle 399"/>
                <p:cNvSpPr>
                  <a:spLocks noChangeArrowheads="1"/>
                </p:cNvSpPr>
                <p:nvPr/>
              </p:nvSpPr>
              <p:spPr bwMode="auto">
                <a:xfrm>
                  <a:off x="1926" y="299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2" name="Rectangle 400"/>
                <p:cNvSpPr>
                  <a:spLocks noChangeArrowheads="1"/>
                </p:cNvSpPr>
                <p:nvPr/>
              </p:nvSpPr>
              <p:spPr bwMode="auto">
                <a:xfrm>
                  <a:off x="1926" y="3000"/>
                  <a:ext cx="288"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3" name="Rectangle 401"/>
                <p:cNvSpPr>
                  <a:spLocks noChangeArrowheads="1"/>
                </p:cNvSpPr>
                <p:nvPr/>
              </p:nvSpPr>
              <p:spPr bwMode="auto">
                <a:xfrm>
                  <a:off x="1926" y="3006"/>
                  <a:ext cx="288"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4" name="Rectangle 402"/>
                <p:cNvSpPr>
                  <a:spLocks noChangeArrowheads="1"/>
                </p:cNvSpPr>
                <p:nvPr/>
              </p:nvSpPr>
              <p:spPr bwMode="auto">
                <a:xfrm>
                  <a:off x="1926" y="3012"/>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5" name="Rectangle 403"/>
                <p:cNvSpPr>
                  <a:spLocks noChangeArrowheads="1"/>
                </p:cNvSpPr>
                <p:nvPr/>
              </p:nvSpPr>
              <p:spPr bwMode="auto">
                <a:xfrm>
                  <a:off x="1926" y="3018"/>
                  <a:ext cx="288"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6" name="Rectangle 404"/>
                <p:cNvSpPr>
                  <a:spLocks noChangeArrowheads="1"/>
                </p:cNvSpPr>
                <p:nvPr/>
              </p:nvSpPr>
              <p:spPr bwMode="auto">
                <a:xfrm>
                  <a:off x="1926" y="3024"/>
                  <a:ext cx="288"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7" name="Rectangle 405"/>
                <p:cNvSpPr>
                  <a:spLocks noChangeArrowheads="1"/>
                </p:cNvSpPr>
                <p:nvPr/>
              </p:nvSpPr>
              <p:spPr bwMode="auto">
                <a:xfrm>
                  <a:off x="1926" y="3030"/>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8" name="Rectangle 406"/>
                <p:cNvSpPr>
                  <a:spLocks noChangeArrowheads="1"/>
                </p:cNvSpPr>
                <p:nvPr/>
              </p:nvSpPr>
              <p:spPr bwMode="auto">
                <a:xfrm>
                  <a:off x="1926" y="3036"/>
                  <a:ext cx="288"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199" name="Rectangle 407"/>
                <p:cNvSpPr>
                  <a:spLocks noChangeArrowheads="1"/>
                </p:cNvSpPr>
                <p:nvPr/>
              </p:nvSpPr>
              <p:spPr bwMode="auto">
                <a:xfrm>
                  <a:off x="1926" y="3042"/>
                  <a:ext cx="288"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0" name="Rectangle 408"/>
                <p:cNvSpPr>
                  <a:spLocks noChangeArrowheads="1"/>
                </p:cNvSpPr>
                <p:nvPr/>
              </p:nvSpPr>
              <p:spPr bwMode="auto">
                <a:xfrm>
                  <a:off x="1926" y="3048"/>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1" name="Rectangle 409"/>
                <p:cNvSpPr>
                  <a:spLocks noChangeArrowheads="1"/>
                </p:cNvSpPr>
                <p:nvPr/>
              </p:nvSpPr>
              <p:spPr bwMode="auto">
                <a:xfrm>
                  <a:off x="1926" y="3054"/>
                  <a:ext cx="288"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2" name="Rectangle 410"/>
                <p:cNvSpPr>
                  <a:spLocks noChangeArrowheads="1"/>
                </p:cNvSpPr>
                <p:nvPr/>
              </p:nvSpPr>
              <p:spPr bwMode="auto">
                <a:xfrm>
                  <a:off x="1926" y="3060"/>
                  <a:ext cx="288"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3" name="Rectangle 411"/>
                <p:cNvSpPr>
                  <a:spLocks noChangeArrowheads="1"/>
                </p:cNvSpPr>
                <p:nvPr/>
              </p:nvSpPr>
              <p:spPr bwMode="auto">
                <a:xfrm>
                  <a:off x="1926" y="3066"/>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4" name="Rectangle 412"/>
                <p:cNvSpPr>
                  <a:spLocks noChangeArrowheads="1"/>
                </p:cNvSpPr>
                <p:nvPr/>
              </p:nvSpPr>
              <p:spPr bwMode="auto">
                <a:xfrm>
                  <a:off x="1926" y="3072"/>
                  <a:ext cx="288"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5" name="Rectangle 413"/>
                <p:cNvSpPr>
                  <a:spLocks noChangeArrowheads="1"/>
                </p:cNvSpPr>
                <p:nvPr/>
              </p:nvSpPr>
              <p:spPr bwMode="auto">
                <a:xfrm>
                  <a:off x="1926" y="3078"/>
                  <a:ext cx="288"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6" name="Rectangle 414"/>
                <p:cNvSpPr>
                  <a:spLocks noChangeArrowheads="1"/>
                </p:cNvSpPr>
                <p:nvPr/>
              </p:nvSpPr>
              <p:spPr bwMode="auto">
                <a:xfrm>
                  <a:off x="1926" y="308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7" name="Rectangle 415"/>
                <p:cNvSpPr>
                  <a:spLocks noChangeArrowheads="1"/>
                </p:cNvSpPr>
                <p:nvPr/>
              </p:nvSpPr>
              <p:spPr bwMode="auto">
                <a:xfrm>
                  <a:off x="1926" y="3090"/>
                  <a:ext cx="288"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8" name="Rectangle 416"/>
                <p:cNvSpPr>
                  <a:spLocks noChangeArrowheads="1"/>
                </p:cNvSpPr>
                <p:nvPr/>
              </p:nvSpPr>
              <p:spPr bwMode="auto">
                <a:xfrm>
                  <a:off x="1926" y="3096"/>
                  <a:ext cx="288"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09" name="Rectangle 417"/>
                <p:cNvSpPr>
                  <a:spLocks noChangeArrowheads="1"/>
                </p:cNvSpPr>
                <p:nvPr/>
              </p:nvSpPr>
              <p:spPr bwMode="auto">
                <a:xfrm>
                  <a:off x="1926" y="3102"/>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0" name="Rectangle 418"/>
                <p:cNvSpPr>
                  <a:spLocks noChangeArrowheads="1"/>
                </p:cNvSpPr>
                <p:nvPr/>
              </p:nvSpPr>
              <p:spPr bwMode="auto">
                <a:xfrm>
                  <a:off x="1926" y="3108"/>
                  <a:ext cx="288"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1" name="Rectangle 419"/>
                <p:cNvSpPr>
                  <a:spLocks noChangeArrowheads="1"/>
                </p:cNvSpPr>
                <p:nvPr/>
              </p:nvSpPr>
              <p:spPr bwMode="auto">
                <a:xfrm>
                  <a:off x="1926" y="3114"/>
                  <a:ext cx="288"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2" name="Rectangle 420"/>
                <p:cNvSpPr>
                  <a:spLocks noChangeArrowheads="1"/>
                </p:cNvSpPr>
                <p:nvPr/>
              </p:nvSpPr>
              <p:spPr bwMode="auto">
                <a:xfrm>
                  <a:off x="1926" y="3120"/>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3" name="Rectangle 421"/>
                <p:cNvSpPr>
                  <a:spLocks noChangeArrowheads="1"/>
                </p:cNvSpPr>
                <p:nvPr/>
              </p:nvSpPr>
              <p:spPr bwMode="auto">
                <a:xfrm>
                  <a:off x="1926" y="3126"/>
                  <a:ext cx="288"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4" name="Rectangle 422"/>
                <p:cNvSpPr>
                  <a:spLocks noChangeArrowheads="1"/>
                </p:cNvSpPr>
                <p:nvPr/>
              </p:nvSpPr>
              <p:spPr bwMode="auto">
                <a:xfrm>
                  <a:off x="1926" y="3132"/>
                  <a:ext cx="288"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5" name="Rectangle 423"/>
                <p:cNvSpPr>
                  <a:spLocks noChangeArrowheads="1"/>
                </p:cNvSpPr>
                <p:nvPr/>
              </p:nvSpPr>
              <p:spPr bwMode="auto">
                <a:xfrm>
                  <a:off x="1926" y="3138"/>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6" name="Rectangle 424"/>
                <p:cNvSpPr>
                  <a:spLocks noChangeArrowheads="1"/>
                </p:cNvSpPr>
                <p:nvPr/>
              </p:nvSpPr>
              <p:spPr bwMode="auto">
                <a:xfrm>
                  <a:off x="1926" y="3144"/>
                  <a:ext cx="288"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7" name="Rectangle 425"/>
                <p:cNvSpPr>
                  <a:spLocks noChangeArrowheads="1"/>
                </p:cNvSpPr>
                <p:nvPr/>
              </p:nvSpPr>
              <p:spPr bwMode="auto">
                <a:xfrm>
                  <a:off x="1926" y="3150"/>
                  <a:ext cx="288"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8" name="Rectangle 426"/>
                <p:cNvSpPr>
                  <a:spLocks noChangeArrowheads="1"/>
                </p:cNvSpPr>
                <p:nvPr/>
              </p:nvSpPr>
              <p:spPr bwMode="auto">
                <a:xfrm>
                  <a:off x="1926" y="3156"/>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19" name="Rectangle 427"/>
                <p:cNvSpPr>
                  <a:spLocks noChangeArrowheads="1"/>
                </p:cNvSpPr>
                <p:nvPr/>
              </p:nvSpPr>
              <p:spPr bwMode="auto">
                <a:xfrm>
                  <a:off x="1926" y="3162"/>
                  <a:ext cx="288"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0" name="Rectangle 428"/>
                <p:cNvSpPr>
                  <a:spLocks noChangeArrowheads="1"/>
                </p:cNvSpPr>
                <p:nvPr/>
              </p:nvSpPr>
              <p:spPr bwMode="auto">
                <a:xfrm>
                  <a:off x="1926" y="3168"/>
                  <a:ext cx="288"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1" name="Rectangle 429"/>
                <p:cNvSpPr>
                  <a:spLocks noChangeArrowheads="1"/>
                </p:cNvSpPr>
                <p:nvPr/>
              </p:nvSpPr>
              <p:spPr bwMode="auto">
                <a:xfrm>
                  <a:off x="1926" y="317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2" name="Rectangle 430"/>
                <p:cNvSpPr>
                  <a:spLocks noChangeArrowheads="1"/>
                </p:cNvSpPr>
                <p:nvPr/>
              </p:nvSpPr>
              <p:spPr bwMode="auto">
                <a:xfrm>
                  <a:off x="1926" y="3180"/>
                  <a:ext cx="288"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3" name="Rectangle 431"/>
                <p:cNvSpPr>
                  <a:spLocks noChangeArrowheads="1"/>
                </p:cNvSpPr>
                <p:nvPr/>
              </p:nvSpPr>
              <p:spPr bwMode="auto">
                <a:xfrm>
                  <a:off x="1926" y="3186"/>
                  <a:ext cx="288"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4" name="Rectangle 432"/>
                <p:cNvSpPr>
                  <a:spLocks noChangeArrowheads="1"/>
                </p:cNvSpPr>
                <p:nvPr/>
              </p:nvSpPr>
              <p:spPr bwMode="auto">
                <a:xfrm>
                  <a:off x="1926" y="3192"/>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5" name="Rectangle 433"/>
                <p:cNvSpPr>
                  <a:spLocks noChangeArrowheads="1"/>
                </p:cNvSpPr>
                <p:nvPr/>
              </p:nvSpPr>
              <p:spPr bwMode="auto">
                <a:xfrm>
                  <a:off x="1926" y="3198"/>
                  <a:ext cx="288"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6" name="Rectangle 434"/>
                <p:cNvSpPr>
                  <a:spLocks noChangeArrowheads="1"/>
                </p:cNvSpPr>
                <p:nvPr/>
              </p:nvSpPr>
              <p:spPr bwMode="auto">
                <a:xfrm>
                  <a:off x="1926" y="3204"/>
                  <a:ext cx="288"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7" name="Rectangle 435"/>
                <p:cNvSpPr>
                  <a:spLocks noChangeArrowheads="1"/>
                </p:cNvSpPr>
                <p:nvPr/>
              </p:nvSpPr>
              <p:spPr bwMode="auto">
                <a:xfrm>
                  <a:off x="1926" y="3210"/>
                  <a:ext cx="288"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8" name="Rectangle 436"/>
                <p:cNvSpPr>
                  <a:spLocks noChangeArrowheads="1"/>
                </p:cNvSpPr>
                <p:nvPr/>
              </p:nvSpPr>
              <p:spPr bwMode="auto">
                <a:xfrm>
                  <a:off x="1926" y="3216"/>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29" name="Rectangle 437"/>
                <p:cNvSpPr>
                  <a:spLocks noChangeArrowheads="1"/>
                </p:cNvSpPr>
                <p:nvPr/>
              </p:nvSpPr>
              <p:spPr bwMode="auto">
                <a:xfrm>
                  <a:off x="1926" y="3222"/>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0" name="Rectangle 438"/>
                <p:cNvSpPr>
                  <a:spLocks noChangeArrowheads="1"/>
                </p:cNvSpPr>
                <p:nvPr/>
              </p:nvSpPr>
              <p:spPr bwMode="auto">
                <a:xfrm>
                  <a:off x="1926" y="3228"/>
                  <a:ext cx="288"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1" name="Rectangle 439"/>
                <p:cNvSpPr>
                  <a:spLocks noChangeArrowheads="1"/>
                </p:cNvSpPr>
                <p:nvPr/>
              </p:nvSpPr>
              <p:spPr bwMode="auto">
                <a:xfrm>
                  <a:off x="1926" y="3234"/>
                  <a:ext cx="288"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2" name="Rectangle 440"/>
                <p:cNvSpPr>
                  <a:spLocks noChangeArrowheads="1"/>
                </p:cNvSpPr>
                <p:nvPr/>
              </p:nvSpPr>
              <p:spPr bwMode="auto">
                <a:xfrm>
                  <a:off x="1926" y="3240"/>
                  <a:ext cx="288"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3" name="Rectangle 441"/>
                <p:cNvSpPr>
                  <a:spLocks noChangeArrowheads="1"/>
                </p:cNvSpPr>
                <p:nvPr/>
              </p:nvSpPr>
              <p:spPr bwMode="auto">
                <a:xfrm>
                  <a:off x="1926" y="3246"/>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4" name="Rectangle 442"/>
                <p:cNvSpPr>
                  <a:spLocks noChangeArrowheads="1"/>
                </p:cNvSpPr>
                <p:nvPr/>
              </p:nvSpPr>
              <p:spPr bwMode="auto">
                <a:xfrm>
                  <a:off x="1926" y="3252"/>
                  <a:ext cx="288"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5" name="Rectangle 443"/>
                <p:cNvSpPr>
                  <a:spLocks noChangeArrowheads="1"/>
                </p:cNvSpPr>
                <p:nvPr/>
              </p:nvSpPr>
              <p:spPr bwMode="auto">
                <a:xfrm>
                  <a:off x="1926" y="3258"/>
                  <a:ext cx="288"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6" name="Rectangle 444"/>
                <p:cNvSpPr>
                  <a:spLocks noChangeArrowheads="1"/>
                </p:cNvSpPr>
                <p:nvPr/>
              </p:nvSpPr>
              <p:spPr bwMode="auto">
                <a:xfrm>
                  <a:off x="1926" y="326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7" name="Rectangle 445"/>
                <p:cNvSpPr>
                  <a:spLocks noChangeArrowheads="1"/>
                </p:cNvSpPr>
                <p:nvPr/>
              </p:nvSpPr>
              <p:spPr bwMode="auto">
                <a:xfrm>
                  <a:off x="1926" y="3270"/>
                  <a:ext cx="288"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8" name="Rectangle 446"/>
                <p:cNvSpPr>
                  <a:spLocks noChangeArrowheads="1"/>
                </p:cNvSpPr>
                <p:nvPr/>
              </p:nvSpPr>
              <p:spPr bwMode="auto">
                <a:xfrm>
                  <a:off x="1926" y="3276"/>
                  <a:ext cx="288"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39" name="Rectangle 447"/>
                <p:cNvSpPr>
                  <a:spLocks noChangeArrowheads="1"/>
                </p:cNvSpPr>
                <p:nvPr/>
              </p:nvSpPr>
              <p:spPr bwMode="auto">
                <a:xfrm>
                  <a:off x="1926" y="3282"/>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0" name="Rectangle 448"/>
                <p:cNvSpPr>
                  <a:spLocks noChangeArrowheads="1"/>
                </p:cNvSpPr>
                <p:nvPr/>
              </p:nvSpPr>
              <p:spPr bwMode="auto">
                <a:xfrm>
                  <a:off x="1926" y="3288"/>
                  <a:ext cx="288"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1" name="Rectangle 449"/>
                <p:cNvSpPr>
                  <a:spLocks noChangeArrowheads="1"/>
                </p:cNvSpPr>
                <p:nvPr/>
              </p:nvSpPr>
              <p:spPr bwMode="auto">
                <a:xfrm>
                  <a:off x="1926" y="3294"/>
                  <a:ext cx="288"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2" name="Rectangle 450"/>
                <p:cNvSpPr>
                  <a:spLocks noChangeArrowheads="1"/>
                </p:cNvSpPr>
                <p:nvPr/>
              </p:nvSpPr>
              <p:spPr bwMode="auto">
                <a:xfrm>
                  <a:off x="1926" y="3300"/>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3" name="Rectangle 451"/>
                <p:cNvSpPr>
                  <a:spLocks noChangeArrowheads="1"/>
                </p:cNvSpPr>
                <p:nvPr/>
              </p:nvSpPr>
              <p:spPr bwMode="auto">
                <a:xfrm>
                  <a:off x="1926" y="3306"/>
                  <a:ext cx="288"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4" name="Rectangle 452"/>
                <p:cNvSpPr>
                  <a:spLocks noChangeArrowheads="1"/>
                </p:cNvSpPr>
                <p:nvPr/>
              </p:nvSpPr>
              <p:spPr bwMode="auto">
                <a:xfrm>
                  <a:off x="1926" y="3312"/>
                  <a:ext cx="288"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5" name="Rectangle 453"/>
                <p:cNvSpPr>
                  <a:spLocks noChangeArrowheads="1"/>
                </p:cNvSpPr>
                <p:nvPr/>
              </p:nvSpPr>
              <p:spPr bwMode="auto">
                <a:xfrm>
                  <a:off x="1926" y="3318"/>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6" name="Rectangle 454"/>
                <p:cNvSpPr>
                  <a:spLocks noChangeArrowheads="1"/>
                </p:cNvSpPr>
                <p:nvPr/>
              </p:nvSpPr>
              <p:spPr bwMode="auto">
                <a:xfrm>
                  <a:off x="1926" y="3324"/>
                  <a:ext cx="288"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7" name="Rectangle 455"/>
                <p:cNvSpPr>
                  <a:spLocks noChangeArrowheads="1"/>
                </p:cNvSpPr>
                <p:nvPr/>
              </p:nvSpPr>
              <p:spPr bwMode="auto">
                <a:xfrm>
                  <a:off x="1926" y="3330"/>
                  <a:ext cx="288"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8" name="Rectangle 456"/>
                <p:cNvSpPr>
                  <a:spLocks noChangeArrowheads="1"/>
                </p:cNvSpPr>
                <p:nvPr/>
              </p:nvSpPr>
              <p:spPr bwMode="auto">
                <a:xfrm>
                  <a:off x="1926" y="3336"/>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49" name="Rectangle 457"/>
                <p:cNvSpPr>
                  <a:spLocks noChangeArrowheads="1"/>
                </p:cNvSpPr>
                <p:nvPr/>
              </p:nvSpPr>
              <p:spPr bwMode="auto">
                <a:xfrm>
                  <a:off x="1926" y="3342"/>
                  <a:ext cx="288"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0" name="Rectangle 458"/>
                <p:cNvSpPr>
                  <a:spLocks noChangeArrowheads="1"/>
                </p:cNvSpPr>
                <p:nvPr/>
              </p:nvSpPr>
              <p:spPr bwMode="auto">
                <a:xfrm>
                  <a:off x="1926" y="3348"/>
                  <a:ext cx="288"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1" name="Rectangle 459"/>
                <p:cNvSpPr>
                  <a:spLocks noChangeArrowheads="1"/>
                </p:cNvSpPr>
                <p:nvPr/>
              </p:nvSpPr>
              <p:spPr bwMode="auto">
                <a:xfrm>
                  <a:off x="1926" y="335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2" name="Rectangle 460"/>
                <p:cNvSpPr>
                  <a:spLocks noChangeArrowheads="1"/>
                </p:cNvSpPr>
                <p:nvPr/>
              </p:nvSpPr>
              <p:spPr bwMode="auto">
                <a:xfrm>
                  <a:off x="1926" y="3360"/>
                  <a:ext cx="288"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3" name="Rectangle 461"/>
                <p:cNvSpPr>
                  <a:spLocks noChangeArrowheads="1"/>
                </p:cNvSpPr>
                <p:nvPr/>
              </p:nvSpPr>
              <p:spPr bwMode="auto">
                <a:xfrm>
                  <a:off x="1926" y="3366"/>
                  <a:ext cx="288"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4" name="Rectangle 462"/>
                <p:cNvSpPr>
                  <a:spLocks noChangeArrowheads="1"/>
                </p:cNvSpPr>
                <p:nvPr/>
              </p:nvSpPr>
              <p:spPr bwMode="auto">
                <a:xfrm>
                  <a:off x="1926" y="3372"/>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5" name="Rectangle 463"/>
                <p:cNvSpPr>
                  <a:spLocks noChangeArrowheads="1"/>
                </p:cNvSpPr>
                <p:nvPr/>
              </p:nvSpPr>
              <p:spPr bwMode="auto">
                <a:xfrm>
                  <a:off x="1926" y="3378"/>
                  <a:ext cx="288"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6" name="Rectangle 464"/>
                <p:cNvSpPr>
                  <a:spLocks noChangeArrowheads="1"/>
                </p:cNvSpPr>
                <p:nvPr/>
              </p:nvSpPr>
              <p:spPr bwMode="auto">
                <a:xfrm>
                  <a:off x="1926" y="3384"/>
                  <a:ext cx="288"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7" name="Rectangle 465"/>
                <p:cNvSpPr>
                  <a:spLocks noChangeArrowheads="1"/>
                </p:cNvSpPr>
                <p:nvPr/>
              </p:nvSpPr>
              <p:spPr bwMode="auto">
                <a:xfrm>
                  <a:off x="1926" y="3390"/>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8" name="Rectangle 466"/>
                <p:cNvSpPr>
                  <a:spLocks noChangeArrowheads="1"/>
                </p:cNvSpPr>
                <p:nvPr/>
              </p:nvSpPr>
              <p:spPr bwMode="auto">
                <a:xfrm>
                  <a:off x="1926" y="3396"/>
                  <a:ext cx="288"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59" name="Rectangle 467"/>
                <p:cNvSpPr>
                  <a:spLocks noChangeArrowheads="1"/>
                </p:cNvSpPr>
                <p:nvPr/>
              </p:nvSpPr>
              <p:spPr bwMode="auto">
                <a:xfrm>
                  <a:off x="1926" y="3402"/>
                  <a:ext cx="288"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0" name="Rectangle 468"/>
                <p:cNvSpPr>
                  <a:spLocks noChangeArrowheads="1"/>
                </p:cNvSpPr>
                <p:nvPr/>
              </p:nvSpPr>
              <p:spPr bwMode="auto">
                <a:xfrm>
                  <a:off x="1926" y="3408"/>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1" name="Rectangle 469"/>
                <p:cNvSpPr>
                  <a:spLocks noChangeArrowheads="1"/>
                </p:cNvSpPr>
                <p:nvPr/>
              </p:nvSpPr>
              <p:spPr bwMode="auto">
                <a:xfrm>
                  <a:off x="1926" y="3414"/>
                  <a:ext cx="288"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2" name="Rectangle 470"/>
                <p:cNvSpPr>
                  <a:spLocks noChangeArrowheads="1"/>
                </p:cNvSpPr>
                <p:nvPr/>
              </p:nvSpPr>
              <p:spPr bwMode="auto">
                <a:xfrm>
                  <a:off x="1926" y="3420"/>
                  <a:ext cx="288"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3" name="Rectangle 471"/>
                <p:cNvSpPr>
                  <a:spLocks noChangeArrowheads="1"/>
                </p:cNvSpPr>
                <p:nvPr/>
              </p:nvSpPr>
              <p:spPr bwMode="auto">
                <a:xfrm>
                  <a:off x="1926" y="3426"/>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4" name="Rectangle 472"/>
                <p:cNvSpPr>
                  <a:spLocks noChangeArrowheads="1"/>
                </p:cNvSpPr>
                <p:nvPr/>
              </p:nvSpPr>
              <p:spPr bwMode="auto">
                <a:xfrm>
                  <a:off x="1926" y="3432"/>
                  <a:ext cx="288"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5" name="Rectangle 473"/>
                <p:cNvSpPr>
                  <a:spLocks noChangeArrowheads="1"/>
                </p:cNvSpPr>
                <p:nvPr/>
              </p:nvSpPr>
              <p:spPr bwMode="auto">
                <a:xfrm>
                  <a:off x="1926" y="3438"/>
                  <a:ext cx="288"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6" name="Rectangle 474"/>
                <p:cNvSpPr>
                  <a:spLocks noChangeArrowheads="1"/>
                </p:cNvSpPr>
                <p:nvPr/>
              </p:nvSpPr>
              <p:spPr bwMode="auto">
                <a:xfrm>
                  <a:off x="1926" y="3444"/>
                  <a:ext cx="288"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7" name="Rectangle 475"/>
                <p:cNvSpPr>
                  <a:spLocks noChangeArrowheads="1"/>
                </p:cNvSpPr>
                <p:nvPr/>
              </p:nvSpPr>
              <p:spPr bwMode="auto">
                <a:xfrm>
                  <a:off x="1926" y="3450"/>
                  <a:ext cx="288"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8" name="Rectangle 476"/>
                <p:cNvSpPr>
                  <a:spLocks noChangeArrowheads="1"/>
                </p:cNvSpPr>
                <p:nvPr/>
              </p:nvSpPr>
              <p:spPr bwMode="auto">
                <a:xfrm>
                  <a:off x="1926" y="3456"/>
                  <a:ext cx="288"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69" name="Rectangle 477"/>
                <p:cNvSpPr>
                  <a:spLocks noChangeArrowheads="1"/>
                </p:cNvSpPr>
                <p:nvPr/>
              </p:nvSpPr>
              <p:spPr bwMode="auto">
                <a:xfrm>
                  <a:off x="1926" y="3462"/>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0" name="Rectangle 478"/>
                <p:cNvSpPr>
                  <a:spLocks noChangeArrowheads="1"/>
                </p:cNvSpPr>
                <p:nvPr/>
              </p:nvSpPr>
              <p:spPr bwMode="auto">
                <a:xfrm>
                  <a:off x="1926" y="3468"/>
                  <a:ext cx="288"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1" name="Rectangle 479"/>
                <p:cNvSpPr>
                  <a:spLocks noChangeArrowheads="1"/>
                </p:cNvSpPr>
                <p:nvPr/>
              </p:nvSpPr>
              <p:spPr bwMode="auto">
                <a:xfrm>
                  <a:off x="1926" y="3474"/>
                  <a:ext cx="288"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2" name="Rectangle 480"/>
                <p:cNvSpPr>
                  <a:spLocks noChangeArrowheads="1"/>
                </p:cNvSpPr>
                <p:nvPr/>
              </p:nvSpPr>
              <p:spPr bwMode="auto">
                <a:xfrm>
                  <a:off x="1926" y="3480"/>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3" name="Rectangle 481"/>
                <p:cNvSpPr>
                  <a:spLocks noChangeArrowheads="1"/>
                </p:cNvSpPr>
                <p:nvPr/>
              </p:nvSpPr>
              <p:spPr bwMode="auto">
                <a:xfrm>
                  <a:off x="1926" y="3486"/>
                  <a:ext cx="288"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4" name="Rectangle 482"/>
                <p:cNvSpPr>
                  <a:spLocks noChangeArrowheads="1"/>
                </p:cNvSpPr>
                <p:nvPr/>
              </p:nvSpPr>
              <p:spPr bwMode="auto">
                <a:xfrm>
                  <a:off x="1926" y="3492"/>
                  <a:ext cx="288"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5" name="Rectangle 483"/>
                <p:cNvSpPr>
                  <a:spLocks noChangeArrowheads="1"/>
                </p:cNvSpPr>
                <p:nvPr/>
              </p:nvSpPr>
              <p:spPr bwMode="auto">
                <a:xfrm>
                  <a:off x="1926" y="3498"/>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6" name="Rectangle 484"/>
                <p:cNvSpPr>
                  <a:spLocks noChangeArrowheads="1"/>
                </p:cNvSpPr>
                <p:nvPr/>
              </p:nvSpPr>
              <p:spPr bwMode="auto">
                <a:xfrm>
                  <a:off x="1926" y="3504"/>
                  <a:ext cx="288"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7" name="Rectangle 485"/>
                <p:cNvSpPr>
                  <a:spLocks noChangeArrowheads="1"/>
                </p:cNvSpPr>
                <p:nvPr/>
              </p:nvSpPr>
              <p:spPr bwMode="auto">
                <a:xfrm>
                  <a:off x="1926" y="3510"/>
                  <a:ext cx="288"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8" name="Rectangle 486"/>
                <p:cNvSpPr>
                  <a:spLocks noChangeArrowheads="1"/>
                </p:cNvSpPr>
                <p:nvPr/>
              </p:nvSpPr>
              <p:spPr bwMode="auto">
                <a:xfrm>
                  <a:off x="1926" y="3516"/>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79" name="Rectangle 487"/>
                <p:cNvSpPr>
                  <a:spLocks noChangeArrowheads="1"/>
                </p:cNvSpPr>
                <p:nvPr/>
              </p:nvSpPr>
              <p:spPr bwMode="auto">
                <a:xfrm>
                  <a:off x="1926" y="3522"/>
                  <a:ext cx="288"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0" name="Rectangle 488"/>
                <p:cNvSpPr>
                  <a:spLocks noChangeArrowheads="1"/>
                </p:cNvSpPr>
                <p:nvPr/>
              </p:nvSpPr>
              <p:spPr bwMode="auto">
                <a:xfrm>
                  <a:off x="1926" y="3528"/>
                  <a:ext cx="288"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1" name="Rectangle 489"/>
                <p:cNvSpPr>
                  <a:spLocks noChangeArrowheads="1"/>
                </p:cNvSpPr>
                <p:nvPr/>
              </p:nvSpPr>
              <p:spPr bwMode="auto">
                <a:xfrm>
                  <a:off x="1926" y="353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2" name="Rectangle 490"/>
                <p:cNvSpPr>
                  <a:spLocks noChangeArrowheads="1"/>
                </p:cNvSpPr>
                <p:nvPr/>
              </p:nvSpPr>
              <p:spPr bwMode="auto">
                <a:xfrm>
                  <a:off x="1926" y="3540"/>
                  <a:ext cx="288"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3" name="Rectangle 491"/>
                <p:cNvSpPr>
                  <a:spLocks noChangeArrowheads="1"/>
                </p:cNvSpPr>
                <p:nvPr/>
              </p:nvSpPr>
              <p:spPr bwMode="auto">
                <a:xfrm>
                  <a:off x="1926" y="3546"/>
                  <a:ext cx="288"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4" name="Rectangle 492"/>
                <p:cNvSpPr>
                  <a:spLocks noChangeArrowheads="1"/>
                </p:cNvSpPr>
                <p:nvPr/>
              </p:nvSpPr>
              <p:spPr bwMode="auto">
                <a:xfrm>
                  <a:off x="1926" y="3552"/>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5" name="Rectangle 493"/>
                <p:cNvSpPr>
                  <a:spLocks noChangeArrowheads="1"/>
                </p:cNvSpPr>
                <p:nvPr/>
              </p:nvSpPr>
              <p:spPr bwMode="auto">
                <a:xfrm>
                  <a:off x="1926" y="3558"/>
                  <a:ext cx="288"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6" name="Rectangle 494"/>
                <p:cNvSpPr>
                  <a:spLocks noChangeArrowheads="1"/>
                </p:cNvSpPr>
                <p:nvPr/>
              </p:nvSpPr>
              <p:spPr bwMode="auto">
                <a:xfrm>
                  <a:off x="1926" y="3564"/>
                  <a:ext cx="288"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7" name="Rectangle 495"/>
                <p:cNvSpPr>
                  <a:spLocks noChangeArrowheads="1"/>
                </p:cNvSpPr>
                <p:nvPr/>
              </p:nvSpPr>
              <p:spPr bwMode="auto">
                <a:xfrm>
                  <a:off x="1926" y="3570"/>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88" name="Rectangle 496"/>
                <p:cNvSpPr>
                  <a:spLocks noChangeArrowheads="1"/>
                </p:cNvSpPr>
                <p:nvPr/>
              </p:nvSpPr>
              <p:spPr bwMode="auto">
                <a:xfrm>
                  <a:off x="1926" y="3576"/>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289" name="Rectangle 497"/>
              <p:cNvSpPr>
                <a:spLocks noChangeArrowheads="1"/>
              </p:cNvSpPr>
              <p:nvPr/>
            </p:nvSpPr>
            <p:spPr bwMode="auto">
              <a:xfrm>
                <a:off x="1926" y="2862"/>
                <a:ext cx="288" cy="72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290" name="Rectangle 498"/>
            <p:cNvSpPr>
              <a:spLocks noChangeArrowheads="1"/>
            </p:cNvSpPr>
            <p:nvPr/>
          </p:nvSpPr>
          <p:spPr bwMode="auto">
            <a:xfrm>
              <a:off x="1950" y="3156"/>
              <a:ext cx="2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USB</a:t>
              </a:r>
              <a:endParaRPr lang="fr-FR" sz="2400">
                <a:latin typeface="Times New Roman" panose="02020603050405020304" pitchFamily="18" charset="0"/>
              </a:endParaRPr>
            </a:p>
          </p:txBody>
        </p:sp>
        <p:grpSp>
          <p:nvGrpSpPr>
            <p:cNvPr id="34291" name="Group 499"/>
            <p:cNvGrpSpPr>
              <a:grpSpLocks/>
            </p:cNvGrpSpPr>
            <p:nvPr/>
          </p:nvGrpSpPr>
          <p:grpSpPr bwMode="auto">
            <a:xfrm>
              <a:off x="2214" y="3342"/>
              <a:ext cx="288" cy="240"/>
              <a:chOff x="2214" y="3342"/>
              <a:chExt cx="288" cy="240"/>
            </a:xfrm>
          </p:grpSpPr>
          <p:grpSp>
            <p:nvGrpSpPr>
              <p:cNvPr id="34292" name="Group 500"/>
              <p:cNvGrpSpPr>
                <a:grpSpLocks/>
              </p:cNvGrpSpPr>
              <p:nvPr/>
            </p:nvGrpSpPr>
            <p:grpSpPr bwMode="auto">
              <a:xfrm>
                <a:off x="2214" y="3342"/>
                <a:ext cx="288" cy="240"/>
                <a:chOff x="2214" y="3342"/>
                <a:chExt cx="288" cy="240"/>
              </a:xfrm>
            </p:grpSpPr>
            <p:sp>
              <p:nvSpPr>
                <p:cNvPr id="34293" name="Rectangle 501"/>
                <p:cNvSpPr>
                  <a:spLocks noChangeArrowheads="1"/>
                </p:cNvSpPr>
                <p:nvPr/>
              </p:nvSpPr>
              <p:spPr bwMode="auto">
                <a:xfrm>
                  <a:off x="2214" y="3342"/>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4" name="Rectangle 502"/>
                <p:cNvSpPr>
                  <a:spLocks noChangeArrowheads="1"/>
                </p:cNvSpPr>
                <p:nvPr/>
              </p:nvSpPr>
              <p:spPr bwMode="auto">
                <a:xfrm>
                  <a:off x="2214" y="3348"/>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5" name="Rectangle 503"/>
                <p:cNvSpPr>
                  <a:spLocks noChangeArrowheads="1"/>
                </p:cNvSpPr>
                <p:nvPr/>
              </p:nvSpPr>
              <p:spPr bwMode="auto">
                <a:xfrm>
                  <a:off x="2214" y="335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6" name="Rectangle 504"/>
                <p:cNvSpPr>
                  <a:spLocks noChangeArrowheads="1"/>
                </p:cNvSpPr>
                <p:nvPr/>
              </p:nvSpPr>
              <p:spPr bwMode="auto">
                <a:xfrm>
                  <a:off x="2214" y="3360"/>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7" name="Rectangle 505"/>
                <p:cNvSpPr>
                  <a:spLocks noChangeArrowheads="1"/>
                </p:cNvSpPr>
                <p:nvPr/>
              </p:nvSpPr>
              <p:spPr bwMode="auto">
                <a:xfrm>
                  <a:off x="2214" y="3366"/>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8" name="Rectangle 506"/>
                <p:cNvSpPr>
                  <a:spLocks noChangeArrowheads="1"/>
                </p:cNvSpPr>
                <p:nvPr/>
              </p:nvSpPr>
              <p:spPr bwMode="auto">
                <a:xfrm>
                  <a:off x="2214" y="3372"/>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299" name="Rectangle 507"/>
                <p:cNvSpPr>
                  <a:spLocks noChangeArrowheads="1"/>
                </p:cNvSpPr>
                <p:nvPr/>
              </p:nvSpPr>
              <p:spPr bwMode="auto">
                <a:xfrm>
                  <a:off x="2214" y="3378"/>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0" name="Rectangle 508"/>
                <p:cNvSpPr>
                  <a:spLocks noChangeArrowheads="1"/>
                </p:cNvSpPr>
                <p:nvPr/>
              </p:nvSpPr>
              <p:spPr bwMode="auto">
                <a:xfrm>
                  <a:off x="2214" y="338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1" name="Rectangle 509"/>
                <p:cNvSpPr>
                  <a:spLocks noChangeArrowheads="1"/>
                </p:cNvSpPr>
                <p:nvPr/>
              </p:nvSpPr>
              <p:spPr bwMode="auto">
                <a:xfrm>
                  <a:off x="2214" y="3390"/>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2" name="Rectangle 510"/>
                <p:cNvSpPr>
                  <a:spLocks noChangeArrowheads="1"/>
                </p:cNvSpPr>
                <p:nvPr/>
              </p:nvSpPr>
              <p:spPr bwMode="auto">
                <a:xfrm>
                  <a:off x="2214" y="3396"/>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3" name="Rectangle 511"/>
                <p:cNvSpPr>
                  <a:spLocks noChangeArrowheads="1"/>
                </p:cNvSpPr>
                <p:nvPr/>
              </p:nvSpPr>
              <p:spPr bwMode="auto">
                <a:xfrm>
                  <a:off x="2214" y="3402"/>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4" name="Rectangle 512"/>
                <p:cNvSpPr>
                  <a:spLocks noChangeArrowheads="1"/>
                </p:cNvSpPr>
                <p:nvPr/>
              </p:nvSpPr>
              <p:spPr bwMode="auto">
                <a:xfrm>
                  <a:off x="2214" y="3408"/>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5" name="Rectangle 513"/>
                <p:cNvSpPr>
                  <a:spLocks noChangeArrowheads="1"/>
                </p:cNvSpPr>
                <p:nvPr/>
              </p:nvSpPr>
              <p:spPr bwMode="auto">
                <a:xfrm>
                  <a:off x="2214" y="341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6" name="Rectangle 514"/>
                <p:cNvSpPr>
                  <a:spLocks noChangeArrowheads="1"/>
                </p:cNvSpPr>
                <p:nvPr/>
              </p:nvSpPr>
              <p:spPr bwMode="auto">
                <a:xfrm>
                  <a:off x="2214" y="3420"/>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7" name="Rectangle 515"/>
                <p:cNvSpPr>
                  <a:spLocks noChangeArrowheads="1"/>
                </p:cNvSpPr>
                <p:nvPr/>
              </p:nvSpPr>
              <p:spPr bwMode="auto">
                <a:xfrm>
                  <a:off x="2214" y="3426"/>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8" name="Rectangle 516"/>
                <p:cNvSpPr>
                  <a:spLocks noChangeArrowheads="1"/>
                </p:cNvSpPr>
                <p:nvPr/>
              </p:nvSpPr>
              <p:spPr bwMode="auto">
                <a:xfrm>
                  <a:off x="2214" y="3432"/>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09" name="Rectangle 517"/>
                <p:cNvSpPr>
                  <a:spLocks noChangeArrowheads="1"/>
                </p:cNvSpPr>
                <p:nvPr/>
              </p:nvSpPr>
              <p:spPr bwMode="auto">
                <a:xfrm>
                  <a:off x="2214" y="3438"/>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0" name="Rectangle 518"/>
                <p:cNvSpPr>
                  <a:spLocks noChangeArrowheads="1"/>
                </p:cNvSpPr>
                <p:nvPr/>
              </p:nvSpPr>
              <p:spPr bwMode="auto">
                <a:xfrm>
                  <a:off x="2214" y="344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1" name="Rectangle 519"/>
                <p:cNvSpPr>
                  <a:spLocks noChangeArrowheads="1"/>
                </p:cNvSpPr>
                <p:nvPr/>
              </p:nvSpPr>
              <p:spPr bwMode="auto">
                <a:xfrm>
                  <a:off x="2214" y="3450"/>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2" name="Rectangle 520"/>
                <p:cNvSpPr>
                  <a:spLocks noChangeArrowheads="1"/>
                </p:cNvSpPr>
                <p:nvPr/>
              </p:nvSpPr>
              <p:spPr bwMode="auto">
                <a:xfrm>
                  <a:off x="2214" y="3456"/>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3" name="Rectangle 521"/>
                <p:cNvSpPr>
                  <a:spLocks noChangeArrowheads="1"/>
                </p:cNvSpPr>
                <p:nvPr/>
              </p:nvSpPr>
              <p:spPr bwMode="auto">
                <a:xfrm>
                  <a:off x="2214" y="3462"/>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4" name="Rectangle 522"/>
                <p:cNvSpPr>
                  <a:spLocks noChangeArrowheads="1"/>
                </p:cNvSpPr>
                <p:nvPr/>
              </p:nvSpPr>
              <p:spPr bwMode="auto">
                <a:xfrm>
                  <a:off x="2214" y="3468"/>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5" name="Rectangle 523"/>
                <p:cNvSpPr>
                  <a:spLocks noChangeArrowheads="1"/>
                </p:cNvSpPr>
                <p:nvPr/>
              </p:nvSpPr>
              <p:spPr bwMode="auto">
                <a:xfrm>
                  <a:off x="2214" y="347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6" name="Rectangle 524"/>
                <p:cNvSpPr>
                  <a:spLocks noChangeArrowheads="1"/>
                </p:cNvSpPr>
                <p:nvPr/>
              </p:nvSpPr>
              <p:spPr bwMode="auto">
                <a:xfrm>
                  <a:off x="2214" y="3480"/>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7" name="Rectangle 525"/>
                <p:cNvSpPr>
                  <a:spLocks noChangeArrowheads="1"/>
                </p:cNvSpPr>
                <p:nvPr/>
              </p:nvSpPr>
              <p:spPr bwMode="auto">
                <a:xfrm>
                  <a:off x="2214" y="3486"/>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8" name="Rectangle 526"/>
                <p:cNvSpPr>
                  <a:spLocks noChangeArrowheads="1"/>
                </p:cNvSpPr>
                <p:nvPr/>
              </p:nvSpPr>
              <p:spPr bwMode="auto">
                <a:xfrm>
                  <a:off x="2214" y="3492"/>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19" name="Rectangle 527"/>
                <p:cNvSpPr>
                  <a:spLocks noChangeArrowheads="1"/>
                </p:cNvSpPr>
                <p:nvPr/>
              </p:nvSpPr>
              <p:spPr bwMode="auto">
                <a:xfrm>
                  <a:off x="2214" y="3498"/>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0" name="Rectangle 528"/>
                <p:cNvSpPr>
                  <a:spLocks noChangeArrowheads="1"/>
                </p:cNvSpPr>
                <p:nvPr/>
              </p:nvSpPr>
              <p:spPr bwMode="auto">
                <a:xfrm>
                  <a:off x="2214" y="350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1" name="Rectangle 529"/>
                <p:cNvSpPr>
                  <a:spLocks noChangeArrowheads="1"/>
                </p:cNvSpPr>
                <p:nvPr/>
              </p:nvSpPr>
              <p:spPr bwMode="auto">
                <a:xfrm>
                  <a:off x="2214" y="3510"/>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2" name="Rectangle 530"/>
                <p:cNvSpPr>
                  <a:spLocks noChangeArrowheads="1"/>
                </p:cNvSpPr>
                <p:nvPr/>
              </p:nvSpPr>
              <p:spPr bwMode="auto">
                <a:xfrm>
                  <a:off x="2214" y="3516"/>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3" name="Rectangle 531"/>
                <p:cNvSpPr>
                  <a:spLocks noChangeArrowheads="1"/>
                </p:cNvSpPr>
                <p:nvPr/>
              </p:nvSpPr>
              <p:spPr bwMode="auto">
                <a:xfrm>
                  <a:off x="2214" y="3522"/>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4" name="Rectangle 532"/>
                <p:cNvSpPr>
                  <a:spLocks noChangeArrowheads="1"/>
                </p:cNvSpPr>
                <p:nvPr/>
              </p:nvSpPr>
              <p:spPr bwMode="auto">
                <a:xfrm>
                  <a:off x="2214" y="3528"/>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5" name="Rectangle 533"/>
                <p:cNvSpPr>
                  <a:spLocks noChangeArrowheads="1"/>
                </p:cNvSpPr>
                <p:nvPr/>
              </p:nvSpPr>
              <p:spPr bwMode="auto">
                <a:xfrm>
                  <a:off x="2214" y="3534"/>
                  <a:ext cx="288"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6" name="Rectangle 534"/>
                <p:cNvSpPr>
                  <a:spLocks noChangeArrowheads="1"/>
                </p:cNvSpPr>
                <p:nvPr/>
              </p:nvSpPr>
              <p:spPr bwMode="auto">
                <a:xfrm>
                  <a:off x="2214" y="3540"/>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7" name="Rectangle 535"/>
                <p:cNvSpPr>
                  <a:spLocks noChangeArrowheads="1"/>
                </p:cNvSpPr>
                <p:nvPr/>
              </p:nvSpPr>
              <p:spPr bwMode="auto">
                <a:xfrm>
                  <a:off x="2214" y="3546"/>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8" name="Rectangle 536"/>
                <p:cNvSpPr>
                  <a:spLocks noChangeArrowheads="1"/>
                </p:cNvSpPr>
                <p:nvPr/>
              </p:nvSpPr>
              <p:spPr bwMode="auto">
                <a:xfrm>
                  <a:off x="2214" y="3552"/>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29" name="Rectangle 537"/>
                <p:cNvSpPr>
                  <a:spLocks noChangeArrowheads="1"/>
                </p:cNvSpPr>
                <p:nvPr/>
              </p:nvSpPr>
              <p:spPr bwMode="auto">
                <a:xfrm>
                  <a:off x="2214" y="3558"/>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30" name="Rectangle 538"/>
                <p:cNvSpPr>
                  <a:spLocks noChangeArrowheads="1"/>
                </p:cNvSpPr>
                <p:nvPr/>
              </p:nvSpPr>
              <p:spPr bwMode="auto">
                <a:xfrm>
                  <a:off x="2214" y="356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31" name="Rectangle 539"/>
                <p:cNvSpPr>
                  <a:spLocks noChangeArrowheads="1"/>
                </p:cNvSpPr>
                <p:nvPr/>
              </p:nvSpPr>
              <p:spPr bwMode="auto">
                <a:xfrm>
                  <a:off x="2214" y="3570"/>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32" name="Rectangle 540"/>
                <p:cNvSpPr>
                  <a:spLocks noChangeArrowheads="1"/>
                </p:cNvSpPr>
                <p:nvPr/>
              </p:nvSpPr>
              <p:spPr bwMode="auto">
                <a:xfrm>
                  <a:off x="2214" y="3576"/>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333" name="Rectangle 541"/>
              <p:cNvSpPr>
                <a:spLocks noChangeArrowheads="1"/>
              </p:cNvSpPr>
              <p:nvPr/>
            </p:nvSpPr>
            <p:spPr bwMode="auto">
              <a:xfrm>
                <a:off x="2214" y="3342"/>
                <a:ext cx="288"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334" name="Rectangle 542"/>
            <p:cNvSpPr>
              <a:spLocks noChangeArrowheads="1"/>
            </p:cNvSpPr>
            <p:nvPr/>
          </p:nvSpPr>
          <p:spPr bwMode="auto">
            <a:xfrm>
              <a:off x="2226" y="3408"/>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ADSL</a:t>
              </a:r>
              <a:endParaRPr lang="fr-FR" sz="2400">
                <a:latin typeface="Times New Roman" panose="02020603050405020304" pitchFamily="18" charset="0"/>
              </a:endParaRPr>
            </a:p>
          </p:txBody>
        </p:sp>
        <p:grpSp>
          <p:nvGrpSpPr>
            <p:cNvPr id="34335" name="Group 543"/>
            <p:cNvGrpSpPr>
              <a:grpSpLocks/>
            </p:cNvGrpSpPr>
            <p:nvPr/>
          </p:nvGrpSpPr>
          <p:grpSpPr bwMode="auto">
            <a:xfrm>
              <a:off x="2790" y="3342"/>
              <a:ext cx="288" cy="240"/>
              <a:chOff x="2790" y="3342"/>
              <a:chExt cx="288" cy="240"/>
            </a:xfrm>
          </p:grpSpPr>
          <p:grpSp>
            <p:nvGrpSpPr>
              <p:cNvPr id="34336" name="Group 544"/>
              <p:cNvGrpSpPr>
                <a:grpSpLocks/>
              </p:cNvGrpSpPr>
              <p:nvPr/>
            </p:nvGrpSpPr>
            <p:grpSpPr bwMode="auto">
              <a:xfrm>
                <a:off x="2790" y="3342"/>
                <a:ext cx="288" cy="240"/>
                <a:chOff x="2790" y="3342"/>
                <a:chExt cx="288" cy="240"/>
              </a:xfrm>
            </p:grpSpPr>
            <p:sp>
              <p:nvSpPr>
                <p:cNvPr id="34337" name="Rectangle 545"/>
                <p:cNvSpPr>
                  <a:spLocks noChangeArrowheads="1"/>
                </p:cNvSpPr>
                <p:nvPr/>
              </p:nvSpPr>
              <p:spPr bwMode="auto">
                <a:xfrm>
                  <a:off x="2790" y="3342"/>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38" name="Rectangle 546"/>
                <p:cNvSpPr>
                  <a:spLocks noChangeArrowheads="1"/>
                </p:cNvSpPr>
                <p:nvPr/>
              </p:nvSpPr>
              <p:spPr bwMode="auto">
                <a:xfrm>
                  <a:off x="2790" y="3348"/>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39" name="Rectangle 547"/>
                <p:cNvSpPr>
                  <a:spLocks noChangeArrowheads="1"/>
                </p:cNvSpPr>
                <p:nvPr/>
              </p:nvSpPr>
              <p:spPr bwMode="auto">
                <a:xfrm>
                  <a:off x="2790" y="335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0" name="Rectangle 548"/>
                <p:cNvSpPr>
                  <a:spLocks noChangeArrowheads="1"/>
                </p:cNvSpPr>
                <p:nvPr/>
              </p:nvSpPr>
              <p:spPr bwMode="auto">
                <a:xfrm>
                  <a:off x="2790" y="3360"/>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1" name="Rectangle 549"/>
                <p:cNvSpPr>
                  <a:spLocks noChangeArrowheads="1"/>
                </p:cNvSpPr>
                <p:nvPr/>
              </p:nvSpPr>
              <p:spPr bwMode="auto">
                <a:xfrm>
                  <a:off x="2790" y="3366"/>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2" name="Rectangle 550"/>
                <p:cNvSpPr>
                  <a:spLocks noChangeArrowheads="1"/>
                </p:cNvSpPr>
                <p:nvPr/>
              </p:nvSpPr>
              <p:spPr bwMode="auto">
                <a:xfrm>
                  <a:off x="2790" y="3372"/>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3" name="Rectangle 551"/>
                <p:cNvSpPr>
                  <a:spLocks noChangeArrowheads="1"/>
                </p:cNvSpPr>
                <p:nvPr/>
              </p:nvSpPr>
              <p:spPr bwMode="auto">
                <a:xfrm>
                  <a:off x="2790" y="3378"/>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4" name="Rectangle 552"/>
                <p:cNvSpPr>
                  <a:spLocks noChangeArrowheads="1"/>
                </p:cNvSpPr>
                <p:nvPr/>
              </p:nvSpPr>
              <p:spPr bwMode="auto">
                <a:xfrm>
                  <a:off x="2790" y="338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5" name="Rectangle 553"/>
                <p:cNvSpPr>
                  <a:spLocks noChangeArrowheads="1"/>
                </p:cNvSpPr>
                <p:nvPr/>
              </p:nvSpPr>
              <p:spPr bwMode="auto">
                <a:xfrm>
                  <a:off x="2790" y="3390"/>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6" name="Rectangle 554"/>
                <p:cNvSpPr>
                  <a:spLocks noChangeArrowheads="1"/>
                </p:cNvSpPr>
                <p:nvPr/>
              </p:nvSpPr>
              <p:spPr bwMode="auto">
                <a:xfrm>
                  <a:off x="2790" y="3396"/>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7" name="Rectangle 555"/>
                <p:cNvSpPr>
                  <a:spLocks noChangeArrowheads="1"/>
                </p:cNvSpPr>
                <p:nvPr/>
              </p:nvSpPr>
              <p:spPr bwMode="auto">
                <a:xfrm>
                  <a:off x="2790" y="3402"/>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8" name="Rectangle 556"/>
                <p:cNvSpPr>
                  <a:spLocks noChangeArrowheads="1"/>
                </p:cNvSpPr>
                <p:nvPr/>
              </p:nvSpPr>
              <p:spPr bwMode="auto">
                <a:xfrm>
                  <a:off x="2790" y="3408"/>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49" name="Rectangle 557"/>
                <p:cNvSpPr>
                  <a:spLocks noChangeArrowheads="1"/>
                </p:cNvSpPr>
                <p:nvPr/>
              </p:nvSpPr>
              <p:spPr bwMode="auto">
                <a:xfrm>
                  <a:off x="2790" y="341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0" name="Rectangle 558"/>
                <p:cNvSpPr>
                  <a:spLocks noChangeArrowheads="1"/>
                </p:cNvSpPr>
                <p:nvPr/>
              </p:nvSpPr>
              <p:spPr bwMode="auto">
                <a:xfrm>
                  <a:off x="2790" y="3420"/>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1" name="Rectangle 559"/>
                <p:cNvSpPr>
                  <a:spLocks noChangeArrowheads="1"/>
                </p:cNvSpPr>
                <p:nvPr/>
              </p:nvSpPr>
              <p:spPr bwMode="auto">
                <a:xfrm>
                  <a:off x="2790" y="3426"/>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2" name="Rectangle 560"/>
                <p:cNvSpPr>
                  <a:spLocks noChangeArrowheads="1"/>
                </p:cNvSpPr>
                <p:nvPr/>
              </p:nvSpPr>
              <p:spPr bwMode="auto">
                <a:xfrm>
                  <a:off x="2790" y="3432"/>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3" name="Rectangle 561"/>
                <p:cNvSpPr>
                  <a:spLocks noChangeArrowheads="1"/>
                </p:cNvSpPr>
                <p:nvPr/>
              </p:nvSpPr>
              <p:spPr bwMode="auto">
                <a:xfrm>
                  <a:off x="2790" y="3438"/>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4" name="Rectangle 562"/>
                <p:cNvSpPr>
                  <a:spLocks noChangeArrowheads="1"/>
                </p:cNvSpPr>
                <p:nvPr/>
              </p:nvSpPr>
              <p:spPr bwMode="auto">
                <a:xfrm>
                  <a:off x="2790" y="344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5" name="Rectangle 563"/>
                <p:cNvSpPr>
                  <a:spLocks noChangeArrowheads="1"/>
                </p:cNvSpPr>
                <p:nvPr/>
              </p:nvSpPr>
              <p:spPr bwMode="auto">
                <a:xfrm>
                  <a:off x="2790" y="3450"/>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6" name="Rectangle 564"/>
                <p:cNvSpPr>
                  <a:spLocks noChangeArrowheads="1"/>
                </p:cNvSpPr>
                <p:nvPr/>
              </p:nvSpPr>
              <p:spPr bwMode="auto">
                <a:xfrm>
                  <a:off x="2790" y="3456"/>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7" name="Rectangle 565"/>
                <p:cNvSpPr>
                  <a:spLocks noChangeArrowheads="1"/>
                </p:cNvSpPr>
                <p:nvPr/>
              </p:nvSpPr>
              <p:spPr bwMode="auto">
                <a:xfrm>
                  <a:off x="2790" y="3462"/>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8" name="Rectangle 566"/>
                <p:cNvSpPr>
                  <a:spLocks noChangeArrowheads="1"/>
                </p:cNvSpPr>
                <p:nvPr/>
              </p:nvSpPr>
              <p:spPr bwMode="auto">
                <a:xfrm>
                  <a:off x="2790" y="3468"/>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59" name="Rectangle 567"/>
                <p:cNvSpPr>
                  <a:spLocks noChangeArrowheads="1"/>
                </p:cNvSpPr>
                <p:nvPr/>
              </p:nvSpPr>
              <p:spPr bwMode="auto">
                <a:xfrm>
                  <a:off x="2790" y="347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0" name="Rectangle 568"/>
                <p:cNvSpPr>
                  <a:spLocks noChangeArrowheads="1"/>
                </p:cNvSpPr>
                <p:nvPr/>
              </p:nvSpPr>
              <p:spPr bwMode="auto">
                <a:xfrm>
                  <a:off x="2790" y="3480"/>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1" name="Rectangle 569"/>
                <p:cNvSpPr>
                  <a:spLocks noChangeArrowheads="1"/>
                </p:cNvSpPr>
                <p:nvPr/>
              </p:nvSpPr>
              <p:spPr bwMode="auto">
                <a:xfrm>
                  <a:off x="2790" y="3486"/>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2" name="Rectangle 570"/>
                <p:cNvSpPr>
                  <a:spLocks noChangeArrowheads="1"/>
                </p:cNvSpPr>
                <p:nvPr/>
              </p:nvSpPr>
              <p:spPr bwMode="auto">
                <a:xfrm>
                  <a:off x="2790" y="3492"/>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3" name="Rectangle 571"/>
                <p:cNvSpPr>
                  <a:spLocks noChangeArrowheads="1"/>
                </p:cNvSpPr>
                <p:nvPr/>
              </p:nvSpPr>
              <p:spPr bwMode="auto">
                <a:xfrm>
                  <a:off x="2790" y="3498"/>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4" name="Rectangle 572"/>
                <p:cNvSpPr>
                  <a:spLocks noChangeArrowheads="1"/>
                </p:cNvSpPr>
                <p:nvPr/>
              </p:nvSpPr>
              <p:spPr bwMode="auto">
                <a:xfrm>
                  <a:off x="2790" y="350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5" name="Rectangle 573"/>
                <p:cNvSpPr>
                  <a:spLocks noChangeArrowheads="1"/>
                </p:cNvSpPr>
                <p:nvPr/>
              </p:nvSpPr>
              <p:spPr bwMode="auto">
                <a:xfrm>
                  <a:off x="2790" y="3510"/>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6" name="Rectangle 574"/>
                <p:cNvSpPr>
                  <a:spLocks noChangeArrowheads="1"/>
                </p:cNvSpPr>
                <p:nvPr/>
              </p:nvSpPr>
              <p:spPr bwMode="auto">
                <a:xfrm>
                  <a:off x="2790" y="3516"/>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7" name="Rectangle 575"/>
                <p:cNvSpPr>
                  <a:spLocks noChangeArrowheads="1"/>
                </p:cNvSpPr>
                <p:nvPr/>
              </p:nvSpPr>
              <p:spPr bwMode="auto">
                <a:xfrm>
                  <a:off x="2790" y="3522"/>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8" name="Rectangle 576"/>
                <p:cNvSpPr>
                  <a:spLocks noChangeArrowheads="1"/>
                </p:cNvSpPr>
                <p:nvPr/>
              </p:nvSpPr>
              <p:spPr bwMode="auto">
                <a:xfrm>
                  <a:off x="2790" y="3528"/>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69" name="Rectangle 577"/>
                <p:cNvSpPr>
                  <a:spLocks noChangeArrowheads="1"/>
                </p:cNvSpPr>
                <p:nvPr/>
              </p:nvSpPr>
              <p:spPr bwMode="auto">
                <a:xfrm>
                  <a:off x="2790" y="3534"/>
                  <a:ext cx="288"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0" name="Rectangle 578"/>
                <p:cNvSpPr>
                  <a:spLocks noChangeArrowheads="1"/>
                </p:cNvSpPr>
                <p:nvPr/>
              </p:nvSpPr>
              <p:spPr bwMode="auto">
                <a:xfrm>
                  <a:off x="2790" y="3540"/>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1" name="Rectangle 579"/>
                <p:cNvSpPr>
                  <a:spLocks noChangeArrowheads="1"/>
                </p:cNvSpPr>
                <p:nvPr/>
              </p:nvSpPr>
              <p:spPr bwMode="auto">
                <a:xfrm>
                  <a:off x="2790" y="3546"/>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2" name="Rectangle 580"/>
                <p:cNvSpPr>
                  <a:spLocks noChangeArrowheads="1"/>
                </p:cNvSpPr>
                <p:nvPr/>
              </p:nvSpPr>
              <p:spPr bwMode="auto">
                <a:xfrm>
                  <a:off x="2790" y="3552"/>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3" name="Rectangle 581"/>
                <p:cNvSpPr>
                  <a:spLocks noChangeArrowheads="1"/>
                </p:cNvSpPr>
                <p:nvPr/>
              </p:nvSpPr>
              <p:spPr bwMode="auto">
                <a:xfrm>
                  <a:off x="2790" y="3558"/>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4" name="Rectangle 582"/>
                <p:cNvSpPr>
                  <a:spLocks noChangeArrowheads="1"/>
                </p:cNvSpPr>
                <p:nvPr/>
              </p:nvSpPr>
              <p:spPr bwMode="auto">
                <a:xfrm>
                  <a:off x="2790" y="356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5" name="Rectangle 583"/>
                <p:cNvSpPr>
                  <a:spLocks noChangeArrowheads="1"/>
                </p:cNvSpPr>
                <p:nvPr/>
              </p:nvSpPr>
              <p:spPr bwMode="auto">
                <a:xfrm>
                  <a:off x="2790" y="3570"/>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76" name="Rectangle 584"/>
                <p:cNvSpPr>
                  <a:spLocks noChangeArrowheads="1"/>
                </p:cNvSpPr>
                <p:nvPr/>
              </p:nvSpPr>
              <p:spPr bwMode="auto">
                <a:xfrm>
                  <a:off x="2790" y="3576"/>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377" name="Rectangle 585"/>
              <p:cNvSpPr>
                <a:spLocks noChangeArrowheads="1"/>
              </p:cNvSpPr>
              <p:nvPr/>
            </p:nvSpPr>
            <p:spPr bwMode="auto">
              <a:xfrm>
                <a:off x="2790" y="3342"/>
                <a:ext cx="288"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378" name="Rectangle 586"/>
            <p:cNvSpPr>
              <a:spLocks noChangeArrowheads="1"/>
            </p:cNvSpPr>
            <p:nvPr/>
          </p:nvSpPr>
          <p:spPr bwMode="auto">
            <a:xfrm>
              <a:off x="2802" y="3408"/>
              <a:ext cx="261"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ADSL</a:t>
              </a:r>
              <a:endParaRPr lang="fr-FR" sz="2400">
                <a:latin typeface="Times New Roman" panose="02020603050405020304" pitchFamily="18" charset="0"/>
              </a:endParaRPr>
            </a:p>
          </p:txBody>
        </p:sp>
        <p:grpSp>
          <p:nvGrpSpPr>
            <p:cNvPr id="34379" name="Group 587"/>
            <p:cNvGrpSpPr>
              <a:grpSpLocks/>
            </p:cNvGrpSpPr>
            <p:nvPr/>
          </p:nvGrpSpPr>
          <p:grpSpPr bwMode="auto">
            <a:xfrm>
              <a:off x="3078" y="3342"/>
              <a:ext cx="336" cy="240"/>
              <a:chOff x="3078" y="3342"/>
              <a:chExt cx="336" cy="240"/>
            </a:xfrm>
          </p:grpSpPr>
          <p:grpSp>
            <p:nvGrpSpPr>
              <p:cNvPr id="34380" name="Group 588"/>
              <p:cNvGrpSpPr>
                <a:grpSpLocks/>
              </p:cNvGrpSpPr>
              <p:nvPr/>
            </p:nvGrpSpPr>
            <p:grpSpPr bwMode="auto">
              <a:xfrm>
                <a:off x="3078" y="3342"/>
                <a:ext cx="336" cy="240"/>
                <a:chOff x="3078" y="3342"/>
                <a:chExt cx="336" cy="240"/>
              </a:xfrm>
            </p:grpSpPr>
            <p:sp>
              <p:nvSpPr>
                <p:cNvPr id="34381" name="Rectangle 589"/>
                <p:cNvSpPr>
                  <a:spLocks noChangeArrowheads="1"/>
                </p:cNvSpPr>
                <p:nvPr/>
              </p:nvSpPr>
              <p:spPr bwMode="auto">
                <a:xfrm>
                  <a:off x="3078" y="3342"/>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2" name="Rectangle 590"/>
                <p:cNvSpPr>
                  <a:spLocks noChangeArrowheads="1"/>
                </p:cNvSpPr>
                <p:nvPr/>
              </p:nvSpPr>
              <p:spPr bwMode="auto">
                <a:xfrm>
                  <a:off x="3078" y="3348"/>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3" name="Rectangle 591"/>
                <p:cNvSpPr>
                  <a:spLocks noChangeArrowheads="1"/>
                </p:cNvSpPr>
                <p:nvPr/>
              </p:nvSpPr>
              <p:spPr bwMode="auto">
                <a:xfrm>
                  <a:off x="3078" y="335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4" name="Rectangle 592"/>
                <p:cNvSpPr>
                  <a:spLocks noChangeArrowheads="1"/>
                </p:cNvSpPr>
                <p:nvPr/>
              </p:nvSpPr>
              <p:spPr bwMode="auto">
                <a:xfrm>
                  <a:off x="3078" y="3360"/>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5" name="Rectangle 593"/>
                <p:cNvSpPr>
                  <a:spLocks noChangeArrowheads="1"/>
                </p:cNvSpPr>
                <p:nvPr/>
              </p:nvSpPr>
              <p:spPr bwMode="auto">
                <a:xfrm>
                  <a:off x="3078" y="3366"/>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6" name="Rectangle 594"/>
                <p:cNvSpPr>
                  <a:spLocks noChangeArrowheads="1"/>
                </p:cNvSpPr>
                <p:nvPr/>
              </p:nvSpPr>
              <p:spPr bwMode="auto">
                <a:xfrm>
                  <a:off x="3078" y="3372"/>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7" name="Rectangle 595"/>
                <p:cNvSpPr>
                  <a:spLocks noChangeArrowheads="1"/>
                </p:cNvSpPr>
                <p:nvPr/>
              </p:nvSpPr>
              <p:spPr bwMode="auto">
                <a:xfrm>
                  <a:off x="3078" y="3378"/>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8" name="Rectangle 596"/>
                <p:cNvSpPr>
                  <a:spLocks noChangeArrowheads="1"/>
                </p:cNvSpPr>
                <p:nvPr/>
              </p:nvSpPr>
              <p:spPr bwMode="auto">
                <a:xfrm>
                  <a:off x="3078" y="3384"/>
                  <a:ext cx="336"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89" name="Rectangle 597"/>
                <p:cNvSpPr>
                  <a:spLocks noChangeArrowheads="1"/>
                </p:cNvSpPr>
                <p:nvPr/>
              </p:nvSpPr>
              <p:spPr bwMode="auto">
                <a:xfrm>
                  <a:off x="3078" y="3390"/>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0" name="Rectangle 598"/>
                <p:cNvSpPr>
                  <a:spLocks noChangeArrowheads="1"/>
                </p:cNvSpPr>
                <p:nvPr/>
              </p:nvSpPr>
              <p:spPr bwMode="auto">
                <a:xfrm>
                  <a:off x="3078" y="3396"/>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1" name="Rectangle 599"/>
                <p:cNvSpPr>
                  <a:spLocks noChangeArrowheads="1"/>
                </p:cNvSpPr>
                <p:nvPr/>
              </p:nvSpPr>
              <p:spPr bwMode="auto">
                <a:xfrm>
                  <a:off x="3078" y="3402"/>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2" name="Rectangle 600"/>
                <p:cNvSpPr>
                  <a:spLocks noChangeArrowheads="1"/>
                </p:cNvSpPr>
                <p:nvPr/>
              </p:nvSpPr>
              <p:spPr bwMode="auto">
                <a:xfrm>
                  <a:off x="3078" y="3408"/>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3" name="Rectangle 601"/>
                <p:cNvSpPr>
                  <a:spLocks noChangeArrowheads="1"/>
                </p:cNvSpPr>
                <p:nvPr/>
              </p:nvSpPr>
              <p:spPr bwMode="auto">
                <a:xfrm>
                  <a:off x="3078" y="341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4" name="Rectangle 602"/>
                <p:cNvSpPr>
                  <a:spLocks noChangeArrowheads="1"/>
                </p:cNvSpPr>
                <p:nvPr/>
              </p:nvSpPr>
              <p:spPr bwMode="auto">
                <a:xfrm>
                  <a:off x="3078" y="3420"/>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5" name="Rectangle 603"/>
                <p:cNvSpPr>
                  <a:spLocks noChangeArrowheads="1"/>
                </p:cNvSpPr>
                <p:nvPr/>
              </p:nvSpPr>
              <p:spPr bwMode="auto">
                <a:xfrm>
                  <a:off x="3078" y="3426"/>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6" name="Rectangle 604"/>
                <p:cNvSpPr>
                  <a:spLocks noChangeArrowheads="1"/>
                </p:cNvSpPr>
                <p:nvPr/>
              </p:nvSpPr>
              <p:spPr bwMode="auto">
                <a:xfrm>
                  <a:off x="3078" y="3432"/>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7" name="Rectangle 605"/>
                <p:cNvSpPr>
                  <a:spLocks noChangeArrowheads="1"/>
                </p:cNvSpPr>
                <p:nvPr/>
              </p:nvSpPr>
              <p:spPr bwMode="auto">
                <a:xfrm>
                  <a:off x="3078" y="3438"/>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8" name="Rectangle 606"/>
                <p:cNvSpPr>
                  <a:spLocks noChangeArrowheads="1"/>
                </p:cNvSpPr>
                <p:nvPr/>
              </p:nvSpPr>
              <p:spPr bwMode="auto">
                <a:xfrm>
                  <a:off x="3078" y="344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399" name="Rectangle 607"/>
                <p:cNvSpPr>
                  <a:spLocks noChangeArrowheads="1"/>
                </p:cNvSpPr>
                <p:nvPr/>
              </p:nvSpPr>
              <p:spPr bwMode="auto">
                <a:xfrm>
                  <a:off x="3078" y="3450"/>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0" name="Rectangle 608"/>
                <p:cNvSpPr>
                  <a:spLocks noChangeArrowheads="1"/>
                </p:cNvSpPr>
                <p:nvPr/>
              </p:nvSpPr>
              <p:spPr bwMode="auto">
                <a:xfrm>
                  <a:off x="3078" y="3456"/>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1" name="Rectangle 609"/>
                <p:cNvSpPr>
                  <a:spLocks noChangeArrowheads="1"/>
                </p:cNvSpPr>
                <p:nvPr/>
              </p:nvSpPr>
              <p:spPr bwMode="auto">
                <a:xfrm>
                  <a:off x="3078" y="3462"/>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2" name="Rectangle 610"/>
                <p:cNvSpPr>
                  <a:spLocks noChangeArrowheads="1"/>
                </p:cNvSpPr>
                <p:nvPr/>
              </p:nvSpPr>
              <p:spPr bwMode="auto">
                <a:xfrm>
                  <a:off x="3078" y="3468"/>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3" name="Rectangle 611"/>
                <p:cNvSpPr>
                  <a:spLocks noChangeArrowheads="1"/>
                </p:cNvSpPr>
                <p:nvPr/>
              </p:nvSpPr>
              <p:spPr bwMode="auto">
                <a:xfrm>
                  <a:off x="3078" y="347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4" name="Rectangle 612"/>
                <p:cNvSpPr>
                  <a:spLocks noChangeArrowheads="1"/>
                </p:cNvSpPr>
                <p:nvPr/>
              </p:nvSpPr>
              <p:spPr bwMode="auto">
                <a:xfrm>
                  <a:off x="3078" y="3480"/>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5" name="Rectangle 613"/>
                <p:cNvSpPr>
                  <a:spLocks noChangeArrowheads="1"/>
                </p:cNvSpPr>
                <p:nvPr/>
              </p:nvSpPr>
              <p:spPr bwMode="auto">
                <a:xfrm>
                  <a:off x="3078" y="3486"/>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6" name="Rectangle 614"/>
                <p:cNvSpPr>
                  <a:spLocks noChangeArrowheads="1"/>
                </p:cNvSpPr>
                <p:nvPr/>
              </p:nvSpPr>
              <p:spPr bwMode="auto">
                <a:xfrm>
                  <a:off x="3078" y="3492"/>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7" name="Rectangle 615"/>
                <p:cNvSpPr>
                  <a:spLocks noChangeArrowheads="1"/>
                </p:cNvSpPr>
                <p:nvPr/>
              </p:nvSpPr>
              <p:spPr bwMode="auto">
                <a:xfrm>
                  <a:off x="3078" y="3498"/>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8" name="Rectangle 616"/>
                <p:cNvSpPr>
                  <a:spLocks noChangeArrowheads="1"/>
                </p:cNvSpPr>
                <p:nvPr/>
              </p:nvSpPr>
              <p:spPr bwMode="auto">
                <a:xfrm>
                  <a:off x="3078" y="350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09" name="Rectangle 617"/>
                <p:cNvSpPr>
                  <a:spLocks noChangeArrowheads="1"/>
                </p:cNvSpPr>
                <p:nvPr/>
              </p:nvSpPr>
              <p:spPr bwMode="auto">
                <a:xfrm>
                  <a:off x="3078" y="3510"/>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0" name="Rectangle 618"/>
                <p:cNvSpPr>
                  <a:spLocks noChangeArrowheads="1"/>
                </p:cNvSpPr>
                <p:nvPr/>
              </p:nvSpPr>
              <p:spPr bwMode="auto">
                <a:xfrm>
                  <a:off x="3078" y="3516"/>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1" name="Rectangle 619"/>
                <p:cNvSpPr>
                  <a:spLocks noChangeArrowheads="1"/>
                </p:cNvSpPr>
                <p:nvPr/>
              </p:nvSpPr>
              <p:spPr bwMode="auto">
                <a:xfrm>
                  <a:off x="3078" y="3522"/>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2" name="Rectangle 620"/>
                <p:cNvSpPr>
                  <a:spLocks noChangeArrowheads="1"/>
                </p:cNvSpPr>
                <p:nvPr/>
              </p:nvSpPr>
              <p:spPr bwMode="auto">
                <a:xfrm>
                  <a:off x="3078" y="3528"/>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3" name="Rectangle 621"/>
                <p:cNvSpPr>
                  <a:spLocks noChangeArrowheads="1"/>
                </p:cNvSpPr>
                <p:nvPr/>
              </p:nvSpPr>
              <p:spPr bwMode="auto">
                <a:xfrm>
                  <a:off x="3078" y="3534"/>
                  <a:ext cx="336"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4" name="Rectangle 622"/>
                <p:cNvSpPr>
                  <a:spLocks noChangeArrowheads="1"/>
                </p:cNvSpPr>
                <p:nvPr/>
              </p:nvSpPr>
              <p:spPr bwMode="auto">
                <a:xfrm>
                  <a:off x="3078" y="3540"/>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5" name="Rectangle 623"/>
                <p:cNvSpPr>
                  <a:spLocks noChangeArrowheads="1"/>
                </p:cNvSpPr>
                <p:nvPr/>
              </p:nvSpPr>
              <p:spPr bwMode="auto">
                <a:xfrm>
                  <a:off x="3078" y="3546"/>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6" name="Rectangle 624"/>
                <p:cNvSpPr>
                  <a:spLocks noChangeArrowheads="1"/>
                </p:cNvSpPr>
                <p:nvPr/>
              </p:nvSpPr>
              <p:spPr bwMode="auto">
                <a:xfrm>
                  <a:off x="3078" y="3552"/>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7" name="Rectangle 625"/>
                <p:cNvSpPr>
                  <a:spLocks noChangeArrowheads="1"/>
                </p:cNvSpPr>
                <p:nvPr/>
              </p:nvSpPr>
              <p:spPr bwMode="auto">
                <a:xfrm>
                  <a:off x="3078" y="3558"/>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8" name="Rectangle 626"/>
                <p:cNvSpPr>
                  <a:spLocks noChangeArrowheads="1"/>
                </p:cNvSpPr>
                <p:nvPr/>
              </p:nvSpPr>
              <p:spPr bwMode="auto">
                <a:xfrm>
                  <a:off x="3078" y="356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19" name="Rectangle 627"/>
                <p:cNvSpPr>
                  <a:spLocks noChangeArrowheads="1"/>
                </p:cNvSpPr>
                <p:nvPr/>
              </p:nvSpPr>
              <p:spPr bwMode="auto">
                <a:xfrm>
                  <a:off x="3078" y="3570"/>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20" name="Rectangle 628"/>
                <p:cNvSpPr>
                  <a:spLocks noChangeArrowheads="1"/>
                </p:cNvSpPr>
                <p:nvPr/>
              </p:nvSpPr>
              <p:spPr bwMode="auto">
                <a:xfrm>
                  <a:off x="3078" y="3576"/>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421" name="Rectangle 629"/>
              <p:cNvSpPr>
                <a:spLocks noChangeArrowheads="1"/>
              </p:cNvSpPr>
              <p:nvPr/>
            </p:nvSpPr>
            <p:spPr bwMode="auto">
              <a:xfrm>
                <a:off x="3078" y="3342"/>
                <a:ext cx="336"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422" name="Rectangle 630"/>
            <p:cNvSpPr>
              <a:spLocks noChangeArrowheads="1"/>
            </p:cNvSpPr>
            <p:nvPr/>
          </p:nvSpPr>
          <p:spPr bwMode="auto">
            <a:xfrm>
              <a:off x="3150" y="3408"/>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PHY</a:t>
              </a:r>
              <a:endParaRPr lang="fr-FR" sz="2400">
                <a:latin typeface="Times New Roman" panose="02020603050405020304" pitchFamily="18" charset="0"/>
              </a:endParaRPr>
            </a:p>
          </p:txBody>
        </p:sp>
        <p:grpSp>
          <p:nvGrpSpPr>
            <p:cNvPr id="34423" name="Group 631"/>
            <p:cNvGrpSpPr>
              <a:grpSpLocks/>
            </p:cNvGrpSpPr>
            <p:nvPr/>
          </p:nvGrpSpPr>
          <p:grpSpPr bwMode="auto">
            <a:xfrm>
              <a:off x="3798" y="3342"/>
              <a:ext cx="336" cy="240"/>
              <a:chOff x="3798" y="3342"/>
              <a:chExt cx="336" cy="240"/>
            </a:xfrm>
          </p:grpSpPr>
          <p:grpSp>
            <p:nvGrpSpPr>
              <p:cNvPr id="34424" name="Group 632"/>
              <p:cNvGrpSpPr>
                <a:grpSpLocks/>
              </p:cNvGrpSpPr>
              <p:nvPr/>
            </p:nvGrpSpPr>
            <p:grpSpPr bwMode="auto">
              <a:xfrm>
                <a:off x="3798" y="3342"/>
                <a:ext cx="336" cy="240"/>
                <a:chOff x="3798" y="3342"/>
                <a:chExt cx="336" cy="240"/>
              </a:xfrm>
            </p:grpSpPr>
            <p:sp>
              <p:nvSpPr>
                <p:cNvPr id="34425" name="Rectangle 633"/>
                <p:cNvSpPr>
                  <a:spLocks noChangeArrowheads="1"/>
                </p:cNvSpPr>
                <p:nvPr/>
              </p:nvSpPr>
              <p:spPr bwMode="auto">
                <a:xfrm>
                  <a:off x="3798" y="3342"/>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26" name="Rectangle 634"/>
                <p:cNvSpPr>
                  <a:spLocks noChangeArrowheads="1"/>
                </p:cNvSpPr>
                <p:nvPr/>
              </p:nvSpPr>
              <p:spPr bwMode="auto">
                <a:xfrm>
                  <a:off x="3798" y="3348"/>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27" name="Rectangle 635"/>
                <p:cNvSpPr>
                  <a:spLocks noChangeArrowheads="1"/>
                </p:cNvSpPr>
                <p:nvPr/>
              </p:nvSpPr>
              <p:spPr bwMode="auto">
                <a:xfrm>
                  <a:off x="3798" y="335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28" name="Rectangle 636"/>
                <p:cNvSpPr>
                  <a:spLocks noChangeArrowheads="1"/>
                </p:cNvSpPr>
                <p:nvPr/>
              </p:nvSpPr>
              <p:spPr bwMode="auto">
                <a:xfrm>
                  <a:off x="3798" y="3360"/>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29" name="Rectangle 637"/>
                <p:cNvSpPr>
                  <a:spLocks noChangeArrowheads="1"/>
                </p:cNvSpPr>
                <p:nvPr/>
              </p:nvSpPr>
              <p:spPr bwMode="auto">
                <a:xfrm>
                  <a:off x="3798" y="3366"/>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0" name="Rectangle 638"/>
                <p:cNvSpPr>
                  <a:spLocks noChangeArrowheads="1"/>
                </p:cNvSpPr>
                <p:nvPr/>
              </p:nvSpPr>
              <p:spPr bwMode="auto">
                <a:xfrm>
                  <a:off x="3798" y="3372"/>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1" name="Rectangle 639"/>
                <p:cNvSpPr>
                  <a:spLocks noChangeArrowheads="1"/>
                </p:cNvSpPr>
                <p:nvPr/>
              </p:nvSpPr>
              <p:spPr bwMode="auto">
                <a:xfrm>
                  <a:off x="3798" y="3378"/>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2" name="Rectangle 640"/>
                <p:cNvSpPr>
                  <a:spLocks noChangeArrowheads="1"/>
                </p:cNvSpPr>
                <p:nvPr/>
              </p:nvSpPr>
              <p:spPr bwMode="auto">
                <a:xfrm>
                  <a:off x="3798" y="3384"/>
                  <a:ext cx="336"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3" name="Rectangle 641"/>
                <p:cNvSpPr>
                  <a:spLocks noChangeArrowheads="1"/>
                </p:cNvSpPr>
                <p:nvPr/>
              </p:nvSpPr>
              <p:spPr bwMode="auto">
                <a:xfrm>
                  <a:off x="3798" y="3390"/>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4" name="Rectangle 642"/>
                <p:cNvSpPr>
                  <a:spLocks noChangeArrowheads="1"/>
                </p:cNvSpPr>
                <p:nvPr/>
              </p:nvSpPr>
              <p:spPr bwMode="auto">
                <a:xfrm>
                  <a:off x="3798" y="3396"/>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5" name="Rectangle 643"/>
                <p:cNvSpPr>
                  <a:spLocks noChangeArrowheads="1"/>
                </p:cNvSpPr>
                <p:nvPr/>
              </p:nvSpPr>
              <p:spPr bwMode="auto">
                <a:xfrm>
                  <a:off x="3798" y="3402"/>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6" name="Rectangle 644"/>
                <p:cNvSpPr>
                  <a:spLocks noChangeArrowheads="1"/>
                </p:cNvSpPr>
                <p:nvPr/>
              </p:nvSpPr>
              <p:spPr bwMode="auto">
                <a:xfrm>
                  <a:off x="3798" y="3408"/>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7" name="Rectangle 645"/>
                <p:cNvSpPr>
                  <a:spLocks noChangeArrowheads="1"/>
                </p:cNvSpPr>
                <p:nvPr/>
              </p:nvSpPr>
              <p:spPr bwMode="auto">
                <a:xfrm>
                  <a:off x="3798" y="341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8" name="Rectangle 646"/>
                <p:cNvSpPr>
                  <a:spLocks noChangeArrowheads="1"/>
                </p:cNvSpPr>
                <p:nvPr/>
              </p:nvSpPr>
              <p:spPr bwMode="auto">
                <a:xfrm>
                  <a:off x="3798" y="3420"/>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39" name="Rectangle 647"/>
                <p:cNvSpPr>
                  <a:spLocks noChangeArrowheads="1"/>
                </p:cNvSpPr>
                <p:nvPr/>
              </p:nvSpPr>
              <p:spPr bwMode="auto">
                <a:xfrm>
                  <a:off x="3798" y="3426"/>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0" name="Rectangle 648"/>
                <p:cNvSpPr>
                  <a:spLocks noChangeArrowheads="1"/>
                </p:cNvSpPr>
                <p:nvPr/>
              </p:nvSpPr>
              <p:spPr bwMode="auto">
                <a:xfrm>
                  <a:off x="3798" y="3432"/>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1" name="Rectangle 649"/>
                <p:cNvSpPr>
                  <a:spLocks noChangeArrowheads="1"/>
                </p:cNvSpPr>
                <p:nvPr/>
              </p:nvSpPr>
              <p:spPr bwMode="auto">
                <a:xfrm>
                  <a:off x="3798" y="3438"/>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2" name="Rectangle 650"/>
                <p:cNvSpPr>
                  <a:spLocks noChangeArrowheads="1"/>
                </p:cNvSpPr>
                <p:nvPr/>
              </p:nvSpPr>
              <p:spPr bwMode="auto">
                <a:xfrm>
                  <a:off x="3798" y="344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3" name="Rectangle 651"/>
                <p:cNvSpPr>
                  <a:spLocks noChangeArrowheads="1"/>
                </p:cNvSpPr>
                <p:nvPr/>
              </p:nvSpPr>
              <p:spPr bwMode="auto">
                <a:xfrm>
                  <a:off x="3798" y="3450"/>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4" name="Rectangle 652"/>
                <p:cNvSpPr>
                  <a:spLocks noChangeArrowheads="1"/>
                </p:cNvSpPr>
                <p:nvPr/>
              </p:nvSpPr>
              <p:spPr bwMode="auto">
                <a:xfrm>
                  <a:off x="3798" y="3456"/>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5" name="Rectangle 653"/>
                <p:cNvSpPr>
                  <a:spLocks noChangeArrowheads="1"/>
                </p:cNvSpPr>
                <p:nvPr/>
              </p:nvSpPr>
              <p:spPr bwMode="auto">
                <a:xfrm>
                  <a:off x="3798" y="3462"/>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6" name="Rectangle 654"/>
                <p:cNvSpPr>
                  <a:spLocks noChangeArrowheads="1"/>
                </p:cNvSpPr>
                <p:nvPr/>
              </p:nvSpPr>
              <p:spPr bwMode="auto">
                <a:xfrm>
                  <a:off x="3798" y="3468"/>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7" name="Rectangle 655"/>
                <p:cNvSpPr>
                  <a:spLocks noChangeArrowheads="1"/>
                </p:cNvSpPr>
                <p:nvPr/>
              </p:nvSpPr>
              <p:spPr bwMode="auto">
                <a:xfrm>
                  <a:off x="3798" y="347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8" name="Rectangle 656"/>
                <p:cNvSpPr>
                  <a:spLocks noChangeArrowheads="1"/>
                </p:cNvSpPr>
                <p:nvPr/>
              </p:nvSpPr>
              <p:spPr bwMode="auto">
                <a:xfrm>
                  <a:off x="3798" y="3480"/>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49" name="Rectangle 657"/>
                <p:cNvSpPr>
                  <a:spLocks noChangeArrowheads="1"/>
                </p:cNvSpPr>
                <p:nvPr/>
              </p:nvSpPr>
              <p:spPr bwMode="auto">
                <a:xfrm>
                  <a:off x="3798" y="3486"/>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0" name="Rectangle 658"/>
                <p:cNvSpPr>
                  <a:spLocks noChangeArrowheads="1"/>
                </p:cNvSpPr>
                <p:nvPr/>
              </p:nvSpPr>
              <p:spPr bwMode="auto">
                <a:xfrm>
                  <a:off x="3798" y="3492"/>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1" name="Rectangle 659"/>
                <p:cNvSpPr>
                  <a:spLocks noChangeArrowheads="1"/>
                </p:cNvSpPr>
                <p:nvPr/>
              </p:nvSpPr>
              <p:spPr bwMode="auto">
                <a:xfrm>
                  <a:off x="3798" y="3498"/>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2" name="Rectangle 660"/>
                <p:cNvSpPr>
                  <a:spLocks noChangeArrowheads="1"/>
                </p:cNvSpPr>
                <p:nvPr/>
              </p:nvSpPr>
              <p:spPr bwMode="auto">
                <a:xfrm>
                  <a:off x="3798" y="350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3" name="Rectangle 661"/>
                <p:cNvSpPr>
                  <a:spLocks noChangeArrowheads="1"/>
                </p:cNvSpPr>
                <p:nvPr/>
              </p:nvSpPr>
              <p:spPr bwMode="auto">
                <a:xfrm>
                  <a:off x="3798" y="3510"/>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4" name="Rectangle 662"/>
                <p:cNvSpPr>
                  <a:spLocks noChangeArrowheads="1"/>
                </p:cNvSpPr>
                <p:nvPr/>
              </p:nvSpPr>
              <p:spPr bwMode="auto">
                <a:xfrm>
                  <a:off x="3798" y="3516"/>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5" name="Rectangle 663"/>
                <p:cNvSpPr>
                  <a:spLocks noChangeArrowheads="1"/>
                </p:cNvSpPr>
                <p:nvPr/>
              </p:nvSpPr>
              <p:spPr bwMode="auto">
                <a:xfrm>
                  <a:off x="3798" y="3522"/>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6" name="Rectangle 664"/>
                <p:cNvSpPr>
                  <a:spLocks noChangeArrowheads="1"/>
                </p:cNvSpPr>
                <p:nvPr/>
              </p:nvSpPr>
              <p:spPr bwMode="auto">
                <a:xfrm>
                  <a:off x="3798" y="3528"/>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7" name="Rectangle 665"/>
                <p:cNvSpPr>
                  <a:spLocks noChangeArrowheads="1"/>
                </p:cNvSpPr>
                <p:nvPr/>
              </p:nvSpPr>
              <p:spPr bwMode="auto">
                <a:xfrm>
                  <a:off x="3798" y="3534"/>
                  <a:ext cx="336"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8" name="Rectangle 666"/>
                <p:cNvSpPr>
                  <a:spLocks noChangeArrowheads="1"/>
                </p:cNvSpPr>
                <p:nvPr/>
              </p:nvSpPr>
              <p:spPr bwMode="auto">
                <a:xfrm>
                  <a:off x="3798" y="3540"/>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59" name="Rectangle 667"/>
                <p:cNvSpPr>
                  <a:spLocks noChangeArrowheads="1"/>
                </p:cNvSpPr>
                <p:nvPr/>
              </p:nvSpPr>
              <p:spPr bwMode="auto">
                <a:xfrm>
                  <a:off x="3798" y="3546"/>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60" name="Rectangle 668"/>
                <p:cNvSpPr>
                  <a:spLocks noChangeArrowheads="1"/>
                </p:cNvSpPr>
                <p:nvPr/>
              </p:nvSpPr>
              <p:spPr bwMode="auto">
                <a:xfrm>
                  <a:off x="3798" y="3552"/>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61" name="Rectangle 669"/>
                <p:cNvSpPr>
                  <a:spLocks noChangeArrowheads="1"/>
                </p:cNvSpPr>
                <p:nvPr/>
              </p:nvSpPr>
              <p:spPr bwMode="auto">
                <a:xfrm>
                  <a:off x="3798" y="3558"/>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62" name="Rectangle 670"/>
                <p:cNvSpPr>
                  <a:spLocks noChangeArrowheads="1"/>
                </p:cNvSpPr>
                <p:nvPr/>
              </p:nvSpPr>
              <p:spPr bwMode="auto">
                <a:xfrm>
                  <a:off x="3798" y="356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63" name="Rectangle 671"/>
                <p:cNvSpPr>
                  <a:spLocks noChangeArrowheads="1"/>
                </p:cNvSpPr>
                <p:nvPr/>
              </p:nvSpPr>
              <p:spPr bwMode="auto">
                <a:xfrm>
                  <a:off x="3798" y="3570"/>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64" name="Rectangle 672"/>
                <p:cNvSpPr>
                  <a:spLocks noChangeArrowheads="1"/>
                </p:cNvSpPr>
                <p:nvPr/>
              </p:nvSpPr>
              <p:spPr bwMode="auto">
                <a:xfrm>
                  <a:off x="3798" y="3576"/>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465" name="Rectangle 673"/>
              <p:cNvSpPr>
                <a:spLocks noChangeArrowheads="1"/>
              </p:cNvSpPr>
              <p:nvPr/>
            </p:nvSpPr>
            <p:spPr bwMode="auto">
              <a:xfrm>
                <a:off x="3798" y="3342"/>
                <a:ext cx="336"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466" name="Rectangle 674"/>
            <p:cNvSpPr>
              <a:spLocks noChangeArrowheads="1"/>
            </p:cNvSpPr>
            <p:nvPr/>
          </p:nvSpPr>
          <p:spPr bwMode="auto">
            <a:xfrm>
              <a:off x="3870" y="3408"/>
              <a:ext cx="197"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PHY</a:t>
              </a:r>
              <a:endParaRPr lang="fr-FR" sz="2400">
                <a:latin typeface="Times New Roman" panose="02020603050405020304" pitchFamily="18" charset="0"/>
              </a:endParaRPr>
            </a:p>
          </p:txBody>
        </p:sp>
        <p:grpSp>
          <p:nvGrpSpPr>
            <p:cNvPr id="34467" name="Group 675"/>
            <p:cNvGrpSpPr>
              <a:grpSpLocks/>
            </p:cNvGrpSpPr>
            <p:nvPr/>
          </p:nvGrpSpPr>
          <p:grpSpPr bwMode="auto">
            <a:xfrm>
              <a:off x="4134" y="2862"/>
              <a:ext cx="337" cy="720"/>
              <a:chOff x="4134" y="2862"/>
              <a:chExt cx="337" cy="720"/>
            </a:xfrm>
          </p:grpSpPr>
          <p:grpSp>
            <p:nvGrpSpPr>
              <p:cNvPr id="34468" name="Group 676"/>
              <p:cNvGrpSpPr>
                <a:grpSpLocks/>
              </p:cNvGrpSpPr>
              <p:nvPr/>
            </p:nvGrpSpPr>
            <p:grpSpPr bwMode="auto">
              <a:xfrm>
                <a:off x="4134" y="2862"/>
                <a:ext cx="337" cy="720"/>
                <a:chOff x="4134" y="2862"/>
                <a:chExt cx="337" cy="720"/>
              </a:xfrm>
            </p:grpSpPr>
            <p:sp>
              <p:nvSpPr>
                <p:cNvPr id="34469" name="Rectangle 677"/>
                <p:cNvSpPr>
                  <a:spLocks noChangeArrowheads="1"/>
                </p:cNvSpPr>
                <p:nvPr/>
              </p:nvSpPr>
              <p:spPr bwMode="auto">
                <a:xfrm>
                  <a:off x="4134" y="2862"/>
                  <a:ext cx="337"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0" name="Rectangle 678"/>
                <p:cNvSpPr>
                  <a:spLocks noChangeArrowheads="1"/>
                </p:cNvSpPr>
                <p:nvPr/>
              </p:nvSpPr>
              <p:spPr bwMode="auto">
                <a:xfrm>
                  <a:off x="4134" y="2868"/>
                  <a:ext cx="337"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1" name="Rectangle 679"/>
                <p:cNvSpPr>
                  <a:spLocks noChangeArrowheads="1"/>
                </p:cNvSpPr>
                <p:nvPr/>
              </p:nvSpPr>
              <p:spPr bwMode="auto">
                <a:xfrm>
                  <a:off x="4134" y="2874"/>
                  <a:ext cx="337"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2" name="Rectangle 680"/>
                <p:cNvSpPr>
                  <a:spLocks noChangeArrowheads="1"/>
                </p:cNvSpPr>
                <p:nvPr/>
              </p:nvSpPr>
              <p:spPr bwMode="auto">
                <a:xfrm>
                  <a:off x="4134" y="2880"/>
                  <a:ext cx="337"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3" name="Rectangle 681"/>
                <p:cNvSpPr>
                  <a:spLocks noChangeArrowheads="1"/>
                </p:cNvSpPr>
                <p:nvPr/>
              </p:nvSpPr>
              <p:spPr bwMode="auto">
                <a:xfrm>
                  <a:off x="4134" y="2886"/>
                  <a:ext cx="337"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4" name="Rectangle 682"/>
                <p:cNvSpPr>
                  <a:spLocks noChangeArrowheads="1"/>
                </p:cNvSpPr>
                <p:nvPr/>
              </p:nvSpPr>
              <p:spPr bwMode="auto">
                <a:xfrm>
                  <a:off x="4134" y="2892"/>
                  <a:ext cx="337"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5" name="Rectangle 683"/>
                <p:cNvSpPr>
                  <a:spLocks noChangeArrowheads="1"/>
                </p:cNvSpPr>
                <p:nvPr/>
              </p:nvSpPr>
              <p:spPr bwMode="auto">
                <a:xfrm>
                  <a:off x="4134" y="2898"/>
                  <a:ext cx="337"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6" name="Rectangle 684"/>
                <p:cNvSpPr>
                  <a:spLocks noChangeArrowheads="1"/>
                </p:cNvSpPr>
                <p:nvPr/>
              </p:nvSpPr>
              <p:spPr bwMode="auto">
                <a:xfrm>
                  <a:off x="4134" y="2904"/>
                  <a:ext cx="337"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7" name="Rectangle 685"/>
                <p:cNvSpPr>
                  <a:spLocks noChangeArrowheads="1"/>
                </p:cNvSpPr>
                <p:nvPr/>
              </p:nvSpPr>
              <p:spPr bwMode="auto">
                <a:xfrm>
                  <a:off x="4134" y="2910"/>
                  <a:ext cx="337"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8" name="Rectangle 686"/>
                <p:cNvSpPr>
                  <a:spLocks noChangeArrowheads="1"/>
                </p:cNvSpPr>
                <p:nvPr/>
              </p:nvSpPr>
              <p:spPr bwMode="auto">
                <a:xfrm>
                  <a:off x="4134" y="2916"/>
                  <a:ext cx="337"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79" name="Rectangle 687"/>
                <p:cNvSpPr>
                  <a:spLocks noChangeArrowheads="1"/>
                </p:cNvSpPr>
                <p:nvPr/>
              </p:nvSpPr>
              <p:spPr bwMode="auto">
                <a:xfrm>
                  <a:off x="4134" y="2922"/>
                  <a:ext cx="337"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0" name="Rectangle 688"/>
                <p:cNvSpPr>
                  <a:spLocks noChangeArrowheads="1"/>
                </p:cNvSpPr>
                <p:nvPr/>
              </p:nvSpPr>
              <p:spPr bwMode="auto">
                <a:xfrm>
                  <a:off x="4134" y="2928"/>
                  <a:ext cx="337"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1" name="Rectangle 689"/>
                <p:cNvSpPr>
                  <a:spLocks noChangeArrowheads="1"/>
                </p:cNvSpPr>
                <p:nvPr/>
              </p:nvSpPr>
              <p:spPr bwMode="auto">
                <a:xfrm>
                  <a:off x="4134" y="2934"/>
                  <a:ext cx="337"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2" name="Rectangle 690"/>
                <p:cNvSpPr>
                  <a:spLocks noChangeArrowheads="1"/>
                </p:cNvSpPr>
                <p:nvPr/>
              </p:nvSpPr>
              <p:spPr bwMode="auto">
                <a:xfrm>
                  <a:off x="4134" y="2940"/>
                  <a:ext cx="337"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3" name="Rectangle 691"/>
                <p:cNvSpPr>
                  <a:spLocks noChangeArrowheads="1"/>
                </p:cNvSpPr>
                <p:nvPr/>
              </p:nvSpPr>
              <p:spPr bwMode="auto">
                <a:xfrm>
                  <a:off x="4134" y="2946"/>
                  <a:ext cx="337"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4" name="Rectangle 692"/>
                <p:cNvSpPr>
                  <a:spLocks noChangeArrowheads="1"/>
                </p:cNvSpPr>
                <p:nvPr/>
              </p:nvSpPr>
              <p:spPr bwMode="auto">
                <a:xfrm>
                  <a:off x="4134" y="2952"/>
                  <a:ext cx="337"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5" name="Rectangle 693"/>
                <p:cNvSpPr>
                  <a:spLocks noChangeArrowheads="1"/>
                </p:cNvSpPr>
                <p:nvPr/>
              </p:nvSpPr>
              <p:spPr bwMode="auto">
                <a:xfrm>
                  <a:off x="4134" y="2958"/>
                  <a:ext cx="337"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6" name="Rectangle 694"/>
                <p:cNvSpPr>
                  <a:spLocks noChangeArrowheads="1"/>
                </p:cNvSpPr>
                <p:nvPr/>
              </p:nvSpPr>
              <p:spPr bwMode="auto">
                <a:xfrm>
                  <a:off x="4134" y="2964"/>
                  <a:ext cx="337"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7" name="Rectangle 695"/>
                <p:cNvSpPr>
                  <a:spLocks noChangeArrowheads="1"/>
                </p:cNvSpPr>
                <p:nvPr/>
              </p:nvSpPr>
              <p:spPr bwMode="auto">
                <a:xfrm>
                  <a:off x="4134" y="2970"/>
                  <a:ext cx="337"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8" name="Rectangle 696"/>
                <p:cNvSpPr>
                  <a:spLocks noChangeArrowheads="1"/>
                </p:cNvSpPr>
                <p:nvPr/>
              </p:nvSpPr>
              <p:spPr bwMode="auto">
                <a:xfrm>
                  <a:off x="4134" y="2976"/>
                  <a:ext cx="337"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89" name="Rectangle 697"/>
                <p:cNvSpPr>
                  <a:spLocks noChangeArrowheads="1"/>
                </p:cNvSpPr>
                <p:nvPr/>
              </p:nvSpPr>
              <p:spPr bwMode="auto">
                <a:xfrm>
                  <a:off x="4134" y="2982"/>
                  <a:ext cx="337"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0" name="Rectangle 698"/>
                <p:cNvSpPr>
                  <a:spLocks noChangeArrowheads="1"/>
                </p:cNvSpPr>
                <p:nvPr/>
              </p:nvSpPr>
              <p:spPr bwMode="auto">
                <a:xfrm>
                  <a:off x="4134" y="2988"/>
                  <a:ext cx="337"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1" name="Rectangle 699"/>
                <p:cNvSpPr>
                  <a:spLocks noChangeArrowheads="1"/>
                </p:cNvSpPr>
                <p:nvPr/>
              </p:nvSpPr>
              <p:spPr bwMode="auto">
                <a:xfrm>
                  <a:off x="4134" y="2994"/>
                  <a:ext cx="337"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2" name="Rectangle 700"/>
                <p:cNvSpPr>
                  <a:spLocks noChangeArrowheads="1"/>
                </p:cNvSpPr>
                <p:nvPr/>
              </p:nvSpPr>
              <p:spPr bwMode="auto">
                <a:xfrm>
                  <a:off x="4134" y="3000"/>
                  <a:ext cx="337"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3" name="Rectangle 701"/>
                <p:cNvSpPr>
                  <a:spLocks noChangeArrowheads="1"/>
                </p:cNvSpPr>
                <p:nvPr/>
              </p:nvSpPr>
              <p:spPr bwMode="auto">
                <a:xfrm>
                  <a:off x="4134" y="3006"/>
                  <a:ext cx="337"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4" name="Rectangle 702"/>
                <p:cNvSpPr>
                  <a:spLocks noChangeArrowheads="1"/>
                </p:cNvSpPr>
                <p:nvPr/>
              </p:nvSpPr>
              <p:spPr bwMode="auto">
                <a:xfrm>
                  <a:off x="4134" y="3012"/>
                  <a:ext cx="337"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5" name="Rectangle 703"/>
                <p:cNvSpPr>
                  <a:spLocks noChangeArrowheads="1"/>
                </p:cNvSpPr>
                <p:nvPr/>
              </p:nvSpPr>
              <p:spPr bwMode="auto">
                <a:xfrm>
                  <a:off x="4134" y="3018"/>
                  <a:ext cx="337"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6" name="Rectangle 704"/>
                <p:cNvSpPr>
                  <a:spLocks noChangeArrowheads="1"/>
                </p:cNvSpPr>
                <p:nvPr/>
              </p:nvSpPr>
              <p:spPr bwMode="auto">
                <a:xfrm>
                  <a:off x="4134" y="3024"/>
                  <a:ext cx="337"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7" name="Rectangle 705"/>
                <p:cNvSpPr>
                  <a:spLocks noChangeArrowheads="1"/>
                </p:cNvSpPr>
                <p:nvPr/>
              </p:nvSpPr>
              <p:spPr bwMode="auto">
                <a:xfrm>
                  <a:off x="4134" y="3030"/>
                  <a:ext cx="337"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8" name="Rectangle 706"/>
                <p:cNvSpPr>
                  <a:spLocks noChangeArrowheads="1"/>
                </p:cNvSpPr>
                <p:nvPr/>
              </p:nvSpPr>
              <p:spPr bwMode="auto">
                <a:xfrm>
                  <a:off x="4134" y="3036"/>
                  <a:ext cx="337"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499" name="Rectangle 707"/>
                <p:cNvSpPr>
                  <a:spLocks noChangeArrowheads="1"/>
                </p:cNvSpPr>
                <p:nvPr/>
              </p:nvSpPr>
              <p:spPr bwMode="auto">
                <a:xfrm>
                  <a:off x="4134" y="3042"/>
                  <a:ext cx="337"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0" name="Rectangle 708"/>
                <p:cNvSpPr>
                  <a:spLocks noChangeArrowheads="1"/>
                </p:cNvSpPr>
                <p:nvPr/>
              </p:nvSpPr>
              <p:spPr bwMode="auto">
                <a:xfrm>
                  <a:off x="4134" y="3048"/>
                  <a:ext cx="337"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1" name="Rectangle 709"/>
                <p:cNvSpPr>
                  <a:spLocks noChangeArrowheads="1"/>
                </p:cNvSpPr>
                <p:nvPr/>
              </p:nvSpPr>
              <p:spPr bwMode="auto">
                <a:xfrm>
                  <a:off x="4134" y="3054"/>
                  <a:ext cx="337"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2" name="Rectangle 710"/>
                <p:cNvSpPr>
                  <a:spLocks noChangeArrowheads="1"/>
                </p:cNvSpPr>
                <p:nvPr/>
              </p:nvSpPr>
              <p:spPr bwMode="auto">
                <a:xfrm>
                  <a:off x="4134" y="3060"/>
                  <a:ext cx="337"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3" name="Rectangle 711"/>
                <p:cNvSpPr>
                  <a:spLocks noChangeArrowheads="1"/>
                </p:cNvSpPr>
                <p:nvPr/>
              </p:nvSpPr>
              <p:spPr bwMode="auto">
                <a:xfrm>
                  <a:off x="4134" y="3066"/>
                  <a:ext cx="337"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4" name="Rectangle 712"/>
                <p:cNvSpPr>
                  <a:spLocks noChangeArrowheads="1"/>
                </p:cNvSpPr>
                <p:nvPr/>
              </p:nvSpPr>
              <p:spPr bwMode="auto">
                <a:xfrm>
                  <a:off x="4134" y="3072"/>
                  <a:ext cx="337"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5" name="Rectangle 713"/>
                <p:cNvSpPr>
                  <a:spLocks noChangeArrowheads="1"/>
                </p:cNvSpPr>
                <p:nvPr/>
              </p:nvSpPr>
              <p:spPr bwMode="auto">
                <a:xfrm>
                  <a:off x="4134" y="3078"/>
                  <a:ext cx="337"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6" name="Rectangle 714"/>
                <p:cNvSpPr>
                  <a:spLocks noChangeArrowheads="1"/>
                </p:cNvSpPr>
                <p:nvPr/>
              </p:nvSpPr>
              <p:spPr bwMode="auto">
                <a:xfrm>
                  <a:off x="4134" y="3084"/>
                  <a:ext cx="337"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7" name="Rectangle 715"/>
                <p:cNvSpPr>
                  <a:spLocks noChangeArrowheads="1"/>
                </p:cNvSpPr>
                <p:nvPr/>
              </p:nvSpPr>
              <p:spPr bwMode="auto">
                <a:xfrm>
                  <a:off x="4134" y="3090"/>
                  <a:ext cx="337"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8" name="Rectangle 716"/>
                <p:cNvSpPr>
                  <a:spLocks noChangeArrowheads="1"/>
                </p:cNvSpPr>
                <p:nvPr/>
              </p:nvSpPr>
              <p:spPr bwMode="auto">
                <a:xfrm>
                  <a:off x="4134" y="3096"/>
                  <a:ext cx="337"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09" name="Rectangle 717"/>
                <p:cNvSpPr>
                  <a:spLocks noChangeArrowheads="1"/>
                </p:cNvSpPr>
                <p:nvPr/>
              </p:nvSpPr>
              <p:spPr bwMode="auto">
                <a:xfrm>
                  <a:off x="4134" y="3102"/>
                  <a:ext cx="337"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0" name="Rectangle 718"/>
                <p:cNvSpPr>
                  <a:spLocks noChangeArrowheads="1"/>
                </p:cNvSpPr>
                <p:nvPr/>
              </p:nvSpPr>
              <p:spPr bwMode="auto">
                <a:xfrm>
                  <a:off x="4134" y="3108"/>
                  <a:ext cx="337"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1" name="Rectangle 719"/>
                <p:cNvSpPr>
                  <a:spLocks noChangeArrowheads="1"/>
                </p:cNvSpPr>
                <p:nvPr/>
              </p:nvSpPr>
              <p:spPr bwMode="auto">
                <a:xfrm>
                  <a:off x="4134" y="3114"/>
                  <a:ext cx="337"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2" name="Rectangle 720"/>
                <p:cNvSpPr>
                  <a:spLocks noChangeArrowheads="1"/>
                </p:cNvSpPr>
                <p:nvPr/>
              </p:nvSpPr>
              <p:spPr bwMode="auto">
                <a:xfrm>
                  <a:off x="4134" y="3120"/>
                  <a:ext cx="337"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3" name="Rectangle 721"/>
                <p:cNvSpPr>
                  <a:spLocks noChangeArrowheads="1"/>
                </p:cNvSpPr>
                <p:nvPr/>
              </p:nvSpPr>
              <p:spPr bwMode="auto">
                <a:xfrm>
                  <a:off x="4134" y="3126"/>
                  <a:ext cx="337"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4" name="Rectangle 722"/>
                <p:cNvSpPr>
                  <a:spLocks noChangeArrowheads="1"/>
                </p:cNvSpPr>
                <p:nvPr/>
              </p:nvSpPr>
              <p:spPr bwMode="auto">
                <a:xfrm>
                  <a:off x="4134" y="3132"/>
                  <a:ext cx="337"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5" name="Rectangle 723"/>
                <p:cNvSpPr>
                  <a:spLocks noChangeArrowheads="1"/>
                </p:cNvSpPr>
                <p:nvPr/>
              </p:nvSpPr>
              <p:spPr bwMode="auto">
                <a:xfrm>
                  <a:off x="4134" y="3138"/>
                  <a:ext cx="337"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6" name="Rectangle 724"/>
                <p:cNvSpPr>
                  <a:spLocks noChangeArrowheads="1"/>
                </p:cNvSpPr>
                <p:nvPr/>
              </p:nvSpPr>
              <p:spPr bwMode="auto">
                <a:xfrm>
                  <a:off x="4134" y="3144"/>
                  <a:ext cx="337"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7" name="Rectangle 725"/>
                <p:cNvSpPr>
                  <a:spLocks noChangeArrowheads="1"/>
                </p:cNvSpPr>
                <p:nvPr/>
              </p:nvSpPr>
              <p:spPr bwMode="auto">
                <a:xfrm>
                  <a:off x="4134" y="3150"/>
                  <a:ext cx="337"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8" name="Rectangle 726"/>
                <p:cNvSpPr>
                  <a:spLocks noChangeArrowheads="1"/>
                </p:cNvSpPr>
                <p:nvPr/>
              </p:nvSpPr>
              <p:spPr bwMode="auto">
                <a:xfrm>
                  <a:off x="4134" y="3156"/>
                  <a:ext cx="337"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19" name="Rectangle 727"/>
                <p:cNvSpPr>
                  <a:spLocks noChangeArrowheads="1"/>
                </p:cNvSpPr>
                <p:nvPr/>
              </p:nvSpPr>
              <p:spPr bwMode="auto">
                <a:xfrm>
                  <a:off x="4134" y="3162"/>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0" name="Rectangle 728"/>
                <p:cNvSpPr>
                  <a:spLocks noChangeArrowheads="1"/>
                </p:cNvSpPr>
                <p:nvPr/>
              </p:nvSpPr>
              <p:spPr bwMode="auto">
                <a:xfrm>
                  <a:off x="4134" y="3168"/>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1" name="Rectangle 729"/>
                <p:cNvSpPr>
                  <a:spLocks noChangeArrowheads="1"/>
                </p:cNvSpPr>
                <p:nvPr/>
              </p:nvSpPr>
              <p:spPr bwMode="auto">
                <a:xfrm>
                  <a:off x="4134" y="3174"/>
                  <a:ext cx="337"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2" name="Rectangle 730"/>
                <p:cNvSpPr>
                  <a:spLocks noChangeArrowheads="1"/>
                </p:cNvSpPr>
                <p:nvPr/>
              </p:nvSpPr>
              <p:spPr bwMode="auto">
                <a:xfrm>
                  <a:off x="4134" y="3180"/>
                  <a:ext cx="337"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3" name="Rectangle 731"/>
                <p:cNvSpPr>
                  <a:spLocks noChangeArrowheads="1"/>
                </p:cNvSpPr>
                <p:nvPr/>
              </p:nvSpPr>
              <p:spPr bwMode="auto">
                <a:xfrm>
                  <a:off x="4134" y="3186"/>
                  <a:ext cx="337"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4" name="Rectangle 732"/>
                <p:cNvSpPr>
                  <a:spLocks noChangeArrowheads="1"/>
                </p:cNvSpPr>
                <p:nvPr/>
              </p:nvSpPr>
              <p:spPr bwMode="auto">
                <a:xfrm>
                  <a:off x="4134" y="3192"/>
                  <a:ext cx="337"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5" name="Rectangle 733"/>
                <p:cNvSpPr>
                  <a:spLocks noChangeArrowheads="1"/>
                </p:cNvSpPr>
                <p:nvPr/>
              </p:nvSpPr>
              <p:spPr bwMode="auto">
                <a:xfrm>
                  <a:off x="4134" y="3198"/>
                  <a:ext cx="337"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6" name="Rectangle 734"/>
                <p:cNvSpPr>
                  <a:spLocks noChangeArrowheads="1"/>
                </p:cNvSpPr>
                <p:nvPr/>
              </p:nvSpPr>
              <p:spPr bwMode="auto">
                <a:xfrm>
                  <a:off x="4134" y="3204"/>
                  <a:ext cx="337"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7" name="Rectangle 735"/>
                <p:cNvSpPr>
                  <a:spLocks noChangeArrowheads="1"/>
                </p:cNvSpPr>
                <p:nvPr/>
              </p:nvSpPr>
              <p:spPr bwMode="auto">
                <a:xfrm>
                  <a:off x="4134" y="3210"/>
                  <a:ext cx="337"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8" name="Rectangle 736"/>
                <p:cNvSpPr>
                  <a:spLocks noChangeArrowheads="1"/>
                </p:cNvSpPr>
                <p:nvPr/>
              </p:nvSpPr>
              <p:spPr bwMode="auto">
                <a:xfrm>
                  <a:off x="4134" y="3216"/>
                  <a:ext cx="337"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29" name="Rectangle 737"/>
                <p:cNvSpPr>
                  <a:spLocks noChangeArrowheads="1"/>
                </p:cNvSpPr>
                <p:nvPr/>
              </p:nvSpPr>
              <p:spPr bwMode="auto">
                <a:xfrm>
                  <a:off x="4134" y="3222"/>
                  <a:ext cx="337"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0" name="Rectangle 738"/>
                <p:cNvSpPr>
                  <a:spLocks noChangeArrowheads="1"/>
                </p:cNvSpPr>
                <p:nvPr/>
              </p:nvSpPr>
              <p:spPr bwMode="auto">
                <a:xfrm>
                  <a:off x="4134" y="3228"/>
                  <a:ext cx="337"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1" name="Rectangle 739"/>
                <p:cNvSpPr>
                  <a:spLocks noChangeArrowheads="1"/>
                </p:cNvSpPr>
                <p:nvPr/>
              </p:nvSpPr>
              <p:spPr bwMode="auto">
                <a:xfrm>
                  <a:off x="4134" y="3234"/>
                  <a:ext cx="337" cy="6"/>
                </a:xfrm>
                <a:prstGeom prst="rect">
                  <a:avLst/>
                </a:prstGeom>
                <a:solidFill>
                  <a:srgbClr val="C6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2" name="Rectangle 740"/>
                <p:cNvSpPr>
                  <a:spLocks noChangeArrowheads="1"/>
                </p:cNvSpPr>
                <p:nvPr/>
              </p:nvSpPr>
              <p:spPr bwMode="auto">
                <a:xfrm>
                  <a:off x="4134" y="3240"/>
                  <a:ext cx="337" cy="6"/>
                </a:xfrm>
                <a:prstGeom prst="rect">
                  <a:avLst/>
                </a:prstGeom>
                <a:solidFill>
                  <a:srgbClr val="C5D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3" name="Rectangle 741"/>
                <p:cNvSpPr>
                  <a:spLocks noChangeArrowheads="1"/>
                </p:cNvSpPr>
                <p:nvPr/>
              </p:nvSpPr>
              <p:spPr bwMode="auto">
                <a:xfrm>
                  <a:off x="4134" y="3246"/>
                  <a:ext cx="337"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4" name="Rectangle 742"/>
                <p:cNvSpPr>
                  <a:spLocks noChangeArrowheads="1"/>
                </p:cNvSpPr>
                <p:nvPr/>
              </p:nvSpPr>
              <p:spPr bwMode="auto">
                <a:xfrm>
                  <a:off x="4134" y="3252"/>
                  <a:ext cx="337"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5" name="Rectangle 743"/>
                <p:cNvSpPr>
                  <a:spLocks noChangeArrowheads="1"/>
                </p:cNvSpPr>
                <p:nvPr/>
              </p:nvSpPr>
              <p:spPr bwMode="auto">
                <a:xfrm>
                  <a:off x="4134" y="3258"/>
                  <a:ext cx="337" cy="6"/>
                </a:xfrm>
                <a:prstGeom prst="rect">
                  <a:avLst/>
                </a:prstGeom>
                <a:solidFill>
                  <a:srgbClr val="C4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6" name="Rectangle 744"/>
                <p:cNvSpPr>
                  <a:spLocks noChangeArrowheads="1"/>
                </p:cNvSpPr>
                <p:nvPr/>
              </p:nvSpPr>
              <p:spPr bwMode="auto">
                <a:xfrm>
                  <a:off x="4134" y="3264"/>
                  <a:ext cx="337"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7" name="Rectangle 745"/>
                <p:cNvSpPr>
                  <a:spLocks noChangeArrowheads="1"/>
                </p:cNvSpPr>
                <p:nvPr/>
              </p:nvSpPr>
              <p:spPr bwMode="auto">
                <a:xfrm>
                  <a:off x="4134" y="3270"/>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8" name="Rectangle 746"/>
                <p:cNvSpPr>
                  <a:spLocks noChangeArrowheads="1"/>
                </p:cNvSpPr>
                <p:nvPr/>
              </p:nvSpPr>
              <p:spPr bwMode="auto">
                <a:xfrm>
                  <a:off x="4134" y="3276"/>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39" name="Rectangle 747"/>
                <p:cNvSpPr>
                  <a:spLocks noChangeArrowheads="1"/>
                </p:cNvSpPr>
                <p:nvPr/>
              </p:nvSpPr>
              <p:spPr bwMode="auto">
                <a:xfrm>
                  <a:off x="4134" y="3282"/>
                  <a:ext cx="337"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0" name="Rectangle 748"/>
                <p:cNvSpPr>
                  <a:spLocks noChangeArrowheads="1"/>
                </p:cNvSpPr>
                <p:nvPr/>
              </p:nvSpPr>
              <p:spPr bwMode="auto">
                <a:xfrm>
                  <a:off x="4134" y="3288"/>
                  <a:ext cx="337" cy="6"/>
                </a:xfrm>
                <a:prstGeom prst="rect">
                  <a:avLst/>
                </a:prstGeom>
                <a:solidFill>
                  <a:srgbClr val="C0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1" name="Rectangle 749"/>
                <p:cNvSpPr>
                  <a:spLocks noChangeArrowheads="1"/>
                </p:cNvSpPr>
                <p:nvPr/>
              </p:nvSpPr>
              <p:spPr bwMode="auto">
                <a:xfrm>
                  <a:off x="4134" y="3294"/>
                  <a:ext cx="337" cy="6"/>
                </a:xfrm>
                <a:prstGeom prst="rect">
                  <a:avLst/>
                </a:prstGeom>
                <a:solidFill>
                  <a:srgbClr val="BF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2" name="Rectangle 750"/>
                <p:cNvSpPr>
                  <a:spLocks noChangeArrowheads="1"/>
                </p:cNvSpPr>
                <p:nvPr/>
              </p:nvSpPr>
              <p:spPr bwMode="auto">
                <a:xfrm>
                  <a:off x="4134" y="3300"/>
                  <a:ext cx="337"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3" name="Rectangle 751"/>
                <p:cNvSpPr>
                  <a:spLocks noChangeArrowheads="1"/>
                </p:cNvSpPr>
                <p:nvPr/>
              </p:nvSpPr>
              <p:spPr bwMode="auto">
                <a:xfrm>
                  <a:off x="4134" y="3306"/>
                  <a:ext cx="337" cy="6"/>
                </a:xfrm>
                <a:prstGeom prst="rect">
                  <a:avLst/>
                </a:prstGeom>
                <a:solidFill>
                  <a:srgbClr val="BD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4" name="Rectangle 752"/>
                <p:cNvSpPr>
                  <a:spLocks noChangeArrowheads="1"/>
                </p:cNvSpPr>
                <p:nvPr/>
              </p:nvSpPr>
              <p:spPr bwMode="auto">
                <a:xfrm>
                  <a:off x="4134" y="3312"/>
                  <a:ext cx="337" cy="6"/>
                </a:xfrm>
                <a:prstGeom prst="rect">
                  <a:avLst/>
                </a:prstGeom>
                <a:solidFill>
                  <a:srgbClr val="BBD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5" name="Rectangle 753"/>
                <p:cNvSpPr>
                  <a:spLocks noChangeArrowheads="1"/>
                </p:cNvSpPr>
                <p:nvPr/>
              </p:nvSpPr>
              <p:spPr bwMode="auto">
                <a:xfrm>
                  <a:off x="4134" y="3318"/>
                  <a:ext cx="337"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6" name="Rectangle 754"/>
                <p:cNvSpPr>
                  <a:spLocks noChangeArrowheads="1"/>
                </p:cNvSpPr>
                <p:nvPr/>
              </p:nvSpPr>
              <p:spPr bwMode="auto">
                <a:xfrm>
                  <a:off x="4134" y="3324"/>
                  <a:ext cx="337" cy="6"/>
                </a:xfrm>
                <a:prstGeom prst="rect">
                  <a:avLst/>
                </a:prstGeom>
                <a:solidFill>
                  <a:srgbClr val="B8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7" name="Rectangle 755"/>
                <p:cNvSpPr>
                  <a:spLocks noChangeArrowheads="1"/>
                </p:cNvSpPr>
                <p:nvPr/>
              </p:nvSpPr>
              <p:spPr bwMode="auto">
                <a:xfrm>
                  <a:off x="4134" y="3330"/>
                  <a:ext cx="337" cy="6"/>
                </a:xfrm>
                <a:prstGeom prst="rect">
                  <a:avLst/>
                </a:prstGeom>
                <a:solidFill>
                  <a:srgbClr val="B7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8" name="Rectangle 756"/>
                <p:cNvSpPr>
                  <a:spLocks noChangeArrowheads="1"/>
                </p:cNvSpPr>
                <p:nvPr/>
              </p:nvSpPr>
              <p:spPr bwMode="auto">
                <a:xfrm>
                  <a:off x="4134" y="3336"/>
                  <a:ext cx="337"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49" name="Rectangle 757"/>
                <p:cNvSpPr>
                  <a:spLocks noChangeArrowheads="1"/>
                </p:cNvSpPr>
                <p:nvPr/>
              </p:nvSpPr>
              <p:spPr bwMode="auto">
                <a:xfrm>
                  <a:off x="4134" y="3342"/>
                  <a:ext cx="337"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0" name="Rectangle 758"/>
                <p:cNvSpPr>
                  <a:spLocks noChangeArrowheads="1"/>
                </p:cNvSpPr>
                <p:nvPr/>
              </p:nvSpPr>
              <p:spPr bwMode="auto">
                <a:xfrm>
                  <a:off x="4134" y="3348"/>
                  <a:ext cx="337"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1" name="Rectangle 759"/>
                <p:cNvSpPr>
                  <a:spLocks noChangeArrowheads="1"/>
                </p:cNvSpPr>
                <p:nvPr/>
              </p:nvSpPr>
              <p:spPr bwMode="auto">
                <a:xfrm>
                  <a:off x="4134" y="3354"/>
                  <a:ext cx="337"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2" name="Rectangle 760"/>
                <p:cNvSpPr>
                  <a:spLocks noChangeArrowheads="1"/>
                </p:cNvSpPr>
                <p:nvPr/>
              </p:nvSpPr>
              <p:spPr bwMode="auto">
                <a:xfrm>
                  <a:off x="4134" y="3360"/>
                  <a:ext cx="337" cy="6"/>
                </a:xfrm>
                <a:prstGeom prst="rect">
                  <a:avLst/>
                </a:prstGeom>
                <a:solidFill>
                  <a:srgbClr val="ADC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3" name="Rectangle 761"/>
                <p:cNvSpPr>
                  <a:spLocks noChangeArrowheads="1"/>
                </p:cNvSpPr>
                <p:nvPr/>
              </p:nvSpPr>
              <p:spPr bwMode="auto">
                <a:xfrm>
                  <a:off x="4134" y="3366"/>
                  <a:ext cx="337"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4" name="Rectangle 762"/>
                <p:cNvSpPr>
                  <a:spLocks noChangeArrowheads="1"/>
                </p:cNvSpPr>
                <p:nvPr/>
              </p:nvSpPr>
              <p:spPr bwMode="auto">
                <a:xfrm>
                  <a:off x="4134" y="3372"/>
                  <a:ext cx="337"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5" name="Rectangle 763"/>
                <p:cNvSpPr>
                  <a:spLocks noChangeArrowheads="1"/>
                </p:cNvSpPr>
                <p:nvPr/>
              </p:nvSpPr>
              <p:spPr bwMode="auto">
                <a:xfrm>
                  <a:off x="4134" y="3378"/>
                  <a:ext cx="337" cy="6"/>
                </a:xfrm>
                <a:prstGeom prst="rect">
                  <a:avLst/>
                </a:prstGeom>
                <a:solidFill>
                  <a:srgbClr val="A6C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6" name="Rectangle 764"/>
                <p:cNvSpPr>
                  <a:spLocks noChangeArrowheads="1"/>
                </p:cNvSpPr>
                <p:nvPr/>
              </p:nvSpPr>
              <p:spPr bwMode="auto">
                <a:xfrm>
                  <a:off x="4134" y="3384"/>
                  <a:ext cx="337" cy="6"/>
                </a:xfrm>
                <a:prstGeom prst="rect">
                  <a:avLst/>
                </a:prstGeom>
                <a:solidFill>
                  <a:srgbClr val="A4C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7" name="Rectangle 765"/>
                <p:cNvSpPr>
                  <a:spLocks noChangeArrowheads="1"/>
                </p:cNvSpPr>
                <p:nvPr/>
              </p:nvSpPr>
              <p:spPr bwMode="auto">
                <a:xfrm>
                  <a:off x="4134" y="3390"/>
                  <a:ext cx="337"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8" name="Rectangle 766"/>
                <p:cNvSpPr>
                  <a:spLocks noChangeArrowheads="1"/>
                </p:cNvSpPr>
                <p:nvPr/>
              </p:nvSpPr>
              <p:spPr bwMode="auto">
                <a:xfrm>
                  <a:off x="4134" y="3396"/>
                  <a:ext cx="337" cy="6"/>
                </a:xfrm>
                <a:prstGeom prst="rect">
                  <a:avLst/>
                </a:prstGeom>
                <a:solidFill>
                  <a:srgbClr val="9FB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59" name="Rectangle 767"/>
                <p:cNvSpPr>
                  <a:spLocks noChangeArrowheads="1"/>
                </p:cNvSpPr>
                <p:nvPr/>
              </p:nvSpPr>
              <p:spPr bwMode="auto">
                <a:xfrm>
                  <a:off x="4134" y="3402"/>
                  <a:ext cx="337"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0" name="Rectangle 768"/>
                <p:cNvSpPr>
                  <a:spLocks noChangeArrowheads="1"/>
                </p:cNvSpPr>
                <p:nvPr/>
              </p:nvSpPr>
              <p:spPr bwMode="auto">
                <a:xfrm>
                  <a:off x="4134" y="3408"/>
                  <a:ext cx="337"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1" name="Rectangle 769"/>
                <p:cNvSpPr>
                  <a:spLocks noChangeArrowheads="1"/>
                </p:cNvSpPr>
                <p:nvPr/>
              </p:nvSpPr>
              <p:spPr bwMode="auto">
                <a:xfrm>
                  <a:off x="4134" y="3414"/>
                  <a:ext cx="337" cy="6"/>
                </a:xfrm>
                <a:prstGeom prst="rect">
                  <a:avLst/>
                </a:prstGeom>
                <a:solidFill>
                  <a:srgbClr val="97B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2" name="Rectangle 770"/>
                <p:cNvSpPr>
                  <a:spLocks noChangeArrowheads="1"/>
                </p:cNvSpPr>
                <p:nvPr/>
              </p:nvSpPr>
              <p:spPr bwMode="auto">
                <a:xfrm>
                  <a:off x="4134" y="3420"/>
                  <a:ext cx="337" cy="6"/>
                </a:xfrm>
                <a:prstGeom prst="rect">
                  <a:avLst/>
                </a:prstGeom>
                <a:solidFill>
                  <a:srgbClr val="95B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3" name="Rectangle 771"/>
                <p:cNvSpPr>
                  <a:spLocks noChangeArrowheads="1"/>
                </p:cNvSpPr>
                <p:nvPr/>
              </p:nvSpPr>
              <p:spPr bwMode="auto">
                <a:xfrm>
                  <a:off x="4134" y="3426"/>
                  <a:ext cx="337"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4" name="Rectangle 772"/>
                <p:cNvSpPr>
                  <a:spLocks noChangeArrowheads="1"/>
                </p:cNvSpPr>
                <p:nvPr/>
              </p:nvSpPr>
              <p:spPr bwMode="auto">
                <a:xfrm>
                  <a:off x="4134" y="3432"/>
                  <a:ext cx="337"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5" name="Rectangle 773"/>
                <p:cNvSpPr>
                  <a:spLocks noChangeArrowheads="1"/>
                </p:cNvSpPr>
                <p:nvPr/>
              </p:nvSpPr>
              <p:spPr bwMode="auto">
                <a:xfrm>
                  <a:off x="4134" y="3438"/>
                  <a:ext cx="337" cy="6"/>
                </a:xfrm>
                <a:prstGeom prst="rect">
                  <a:avLst/>
                </a:prstGeom>
                <a:solidFill>
                  <a:srgbClr val="8DB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6" name="Rectangle 774"/>
                <p:cNvSpPr>
                  <a:spLocks noChangeArrowheads="1"/>
                </p:cNvSpPr>
                <p:nvPr/>
              </p:nvSpPr>
              <p:spPr bwMode="auto">
                <a:xfrm>
                  <a:off x="4134" y="3444"/>
                  <a:ext cx="337"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7" name="Rectangle 775"/>
                <p:cNvSpPr>
                  <a:spLocks noChangeArrowheads="1"/>
                </p:cNvSpPr>
                <p:nvPr/>
              </p:nvSpPr>
              <p:spPr bwMode="auto">
                <a:xfrm>
                  <a:off x="4134" y="3450"/>
                  <a:ext cx="337" cy="6"/>
                </a:xfrm>
                <a:prstGeom prst="rect">
                  <a:avLst/>
                </a:prstGeom>
                <a:solidFill>
                  <a:srgbClr val="87A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8" name="Rectangle 776"/>
                <p:cNvSpPr>
                  <a:spLocks noChangeArrowheads="1"/>
                </p:cNvSpPr>
                <p:nvPr/>
              </p:nvSpPr>
              <p:spPr bwMode="auto">
                <a:xfrm>
                  <a:off x="4134" y="3456"/>
                  <a:ext cx="337"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69" name="Rectangle 777"/>
                <p:cNvSpPr>
                  <a:spLocks noChangeArrowheads="1"/>
                </p:cNvSpPr>
                <p:nvPr/>
              </p:nvSpPr>
              <p:spPr bwMode="auto">
                <a:xfrm>
                  <a:off x="4134" y="3462"/>
                  <a:ext cx="337"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0" name="Rectangle 778"/>
                <p:cNvSpPr>
                  <a:spLocks noChangeArrowheads="1"/>
                </p:cNvSpPr>
                <p:nvPr/>
              </p:nvSpPr>
              <p:spPr bwMode="auto">
                <a:xfrm>
                  <a:off x="4134" y="3468"/>
                  <a:ext cx="337" cy="6"/>
                </a:xfrm>
                <a:prstGeom prst="rect">
                  <a:avLst/>
                </a:prstGeom>
                <a:solidFill>
                  <a:srgbClr val="80A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1" name="Rectangle 779"/>
                <p:cNvSpPr>
                  <a:spLocks noChangeArrowheads="1"/>
                </p:cNvSpPr>
                <p:nvPr/>
              </p:nvSpPr>
              <p:spPr bwMode="auto">
                <a:xfrm>
                  <a:off x="4134" y="3474"/>
                  <a:ext cx="337" cy="6"/>
                </a:xfrm>
                <a:prstGeom prst="rect">
                  <a:avLst/>
                </a:prstGeom>
                <a:solidFill>
                  <a:srgbClr val="7DA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2" name="Rectangle 780"/>
                <p:cNvSpPr>
                  <a:spLocks noChangeArrowheads="1"/>
                </p:cNvSpPr>
                <p:nvPr/>
              </p:nvSpPr>
              <p:spPr bwMode="auto">
                <a:xfrm>
                  <a:off x="4134" y="3480"/>
                  <a:ext cx="337"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3" name="Rectangle 781"/>
                <p:cNvSpPr>
                  <a:spLocks noChangeArrowheads="1"/>
                </p:cNvSpPr>
                <p:nvPr/>
              </p:nvSpPr>
              <p:spPr bwMode="auto">
                <a:xfrm>
                  <a:off x="4134" y="3486"/>
                  <a:ext cx="337"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4" name="Rectangle 782"/>
                <p:cNvSpPr>
                  <a:spLocks noChangeArrowheads="1"/>
                </p:cNvSpPr>
                <p:nvPr/>
              </p:nvSpPr>
              <p:spPr bwMode="auto">
                <a:xfrm>
                  <a:off x="4134" y="3492"/>
                  <a:ext cx="337" cy="6"/>
                </a:xfrm>
                <a:prstGeom prst="rect">
                  <a:avLst/>
                </a:prstGeom>
                <a:solidFill>
                  <a:srgbClr val="77A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5" name="Rectangle 783"/>
                <p:cNvSpPr>
                  <a:spLocks noChangeArrowheads="1"/>
                </p:cNvSpPr>
                <p:nvPr/>
              </p:nvSpPr>
              <p:spPr bwMode="auto">
                <a:xfrm>
                  <a:off x="4134" y="3498"/>
                  <a:ext cx="337"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6" name="Rectangle 784"/>
                <p:cNvSpPr>
                  <a:spLocks noChangeArrowheads="1"/>
                </p:cNvSpPr>
                <p:nvPr/>
              </p:nvSpPr>
              <p:spPr bwMode="auto">
                <a:xfrm>
                  <a:off x="4134" y="3504"/>
                  <a:ext cx="337"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7" name="Rectangle 785"/>
                <p:cNvSpPr>
                  <a:spLocks noChangeArrowheads="1"/>
                </p:cNvSpPr>
                <p:nvPr/>
              </p:nvSpPr>
              <p:spPr bwMode="auto">
                <a:xfrm>
                  <a:off x="4134" y="3510"/>
                  <a:ext cx="337" cy="6"/>
                </a:xfrm>
                <a:prstGeom prst="rect">
                  <a:avLst/>
                </a:prstGeom>
                <a:solidFill>
                  <a:srgbClr val="729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8" name="Rectangle 786"/>
                <p:cNvSpPr>
                  <a:spLocks noChangeArrowheads="1"/>
                </p:cNvSpPr>
                <p:nvPr/>
              </p:nvSpPr>
              <p:spPr bwMode="auto">
                <a:xfrm>
                  <a:off x="4134" y="3516"/>
                  <a:ext cx="337"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79" name="Rectangle 787"/>
                <p:cNvSpPr>
                  <a:spLocks noChangeArrowheads="1"/>
                </p:cNvSpPr>
                <p:nvPr/>
              </p:nvSpPr>
              <p:spPr bwMode="auto">
                <a:xfrm>
                  <a:off x="4134" y="3522"/>
                  <a:ext cx="337"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0" name="Rectangle 788"/>
                <p:cNvSpPr>
                  <a:spLocks noChangeArrowheads="1"/>
                </p:cNvSpPr>
                <p:nvPr/>
              </p:nvSpPr>
              <p:spPr bwMode="auto">
                <a:xfrm>
                  <a:off x="4134" y="3528"/>
                  <a:ext cx="337"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1" name="Rectangle 789"/>
                <p:cNvSpPr>
                  <a:spLocks noChangeArrowheads="1"/>
                </p:cNvSpPr>
                <p:nvPr/>
              </p:nvSpPr>
              <p:spPr bwMode="auto">
                <a:xfrm>
                  <a:off x="4134" y="3534"/>
                  <a:ext cx="337"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2" name="Rectangle 790"/>
                <p:cNvSpPr>
                  <a:spLocks noChangeArrowheads="1"/>
                </p:cNvSpPr>
                <p:nvPr/>
              </p:nvSpPr>
              <p:spPr bwMode="auto">
                <a:xfrm>
                  <a:off x="4134" y="3540"/>
                  <a:ext cx="337" cy="6"/>
                </a:xfrm>
                <a:prstGeom prst="rect">
                  <a:avLst/>
                </a:prstGeom>
                <a:solidFill>
                  <a:srgbClr val="6B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3" name="Rectangle 791"/>
                <p:cNvSpPr>
                  <a:spLocks noChangeArrowheads="1"/>
                </p:cNvSpPr>
                <p:nvPr/>
              </p:nvSpPr>
              <p:spPr bwMode="auto">
                <a:xfrm>
                  <a:off x="4134" y="3546"/>
                  <a:ext cx="337"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4" name="Rectangle 792"/>
                <p:cNvSpPr>
                  <a:spLocks noChangeArrowheads="1"/>
                </p:cNvSpPr>
                <p:nvPr/>
              </p:nvSpPr>
              <p:spPr bwMode="auto">
                <a:xfrm>
                  <a:off x="4134" y="3552"/>
                  <a:ext cx="337"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5" name="Rectangle 793"/>
                <p:cNvSpPr>
                  <a:spLocks noChangeArrowheads="1"/>
                </p:cNvSpPr>
                <p:nvPr/>
              </p:nvSpPr>
              <p:spPr bwMode="auto">
                <a:xfrm>
                  <a:off x="4134" y="3558"/>
                  <a:ext cx="337" cy="6"/>
                </a:xfrm>
                <a:prstGeom prst="rect">
                  <a:avLst/>
                </a:prstGeom>
                <a:solidFill>
                  <a:srgbClr val="68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6" name="Rectangle 794"/>
                <p:cNvSpPr>
                  <a:spLocks noChangeArrowheads="1"/>
                </p:cNvSpPr>
                <p:nvPr/>
              </p:nvSpPr>
              <p:spPr bwMode="auto">
                <a:xfrm>
                  <a:off x="4134" y="3564"/>
                  <a:ext cx="337"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7" name="Rectangle 795"/>
                <p:cNvSpPr>
                  <a:spLocks noChangeArrowheads="1"/>
                </p:cNvSpPr>
                <p:nvPr/>
              </p:nvSpPr>
              <p:spPr bwMode="auto">
                <a:xfrm>
                  <a:off x="4134" y="3570"/>
                  <a:ext cx="337"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88" name="Rectangle 796"/>
                <p:cNvSpPr>
                  <a:spLocks noChangeArrowheads="1"/>
                </p:cNvSpPr>
                <p:nvPr/>
              </p:nvSpPr>
              <p:spPr bwMode="auto">
                <a:xfrm>
                  <a:off x="4134" y="3576"/>
                  <a:ext cx="337"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589" name="Rectangle 797"/>
              <p:cNvSpPr>
                <a:spLocks noChangeArrowheads="1"/>
              </p:cNvSpPr>
              <p:nvPr/>
            </p:nvSpPr>
            <p:spPr bwMode="auto">
              <a:xfrm>
                <a:off x="4134" y="2862"/>
                <a:ext cx="337" cy="72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590" name="Rectangle 798"/>
            <p:cNvSpPr>
              <a:spLocks noChangeArrowheads="1"/>
            </p:cNvSpPr>
            <p:nvPr/>
          </p:nvSpPr>
          <p:spPr bwMode="auto">
            <a:xfrm>
              <a:off x="4164" y="3090"/>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802.3</a:t>
              </a:r>
              <a:endParaRPr lang="fr-FR" sz="2400">
                <a:latin typeface="Times New Roman" panose="02020603050405020304" pitchFamily="18" charset="0"/>
              </a:endParaRPr>
            </a:p>
          </p:txBody>
        </p:sp>
        <p:sp>
          <p:nvSpPr>
            <p:cNvPr id="34591" name="Rectangle 799"/>
            <p:cNvSpPr>
              <a:spLocks noChangeArrowheads="1"/>
            </p:cNvSpPr>
            <p:nvPr/>
          </p:nvSpPr>
          <p:spPr bwMode="auto">
            <a:xfrm>
              <a:off x="4194" y="3222"/>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(FE)</a:t>
              </a:r>
              <a:endParaRPr lang="fr-FR" sz="2400">
                <a:latin typeface="Times New Roman" panose="02020603050405020304" pitchFamily="18" charset="0"/>
              </a:endParaRPr>
            </a:p>
          </p:txBody>
        </p:sp>
        <p:grpSp>
          <p:nvGrpSpPr>
            <p:cNvPr id="34592" name="Group 800"/>
            <p:cNvGrpSpPr>
              <a:grpSpLocks/>
            </p:cNvGrpSpPr>
            <p:nvPr/>
          </p:nvGrpSpPr>
          <p:grpSpPr bwMode="auto">
            <a:xfrm>
              <a:off x="3798" y="2526"/>
              <a:ext cx="336" cy="336"/>
              <a:chOff x="3798" y="2526"/>
              <a:chExt cx="336" cy="336"/>
            </a:xfrm>
          </p:grpSpPr>
          <p:grpSp>
            <p:nvGrpSpPr>
              <p:cNvPr id="34593" name="Group 801"/>
              <p:cNvGrpSpPr>
                <a:grpSpLocks/>
              </p:cNvGrpSpPr>
              <p:nvPr/>
            </p:nvGrpSpPr>
            <p:grpSpPr bwMode="auto">
              <a:xfrm>
                <a:off x="3798" y="2526"/>
                <a:ext cx="336" cy="336"/>
                <a:chOff x="3798" y="2526"/>
                <a:chExt cx="336" cy="336"/>
              </a:xfrm>
            </p:grpSpPr>
            <p:sp>
              <p:nvSpPr>
                <p:cNvPr id="34594" name="Rectangle 802"/>
                <p:cNvSpPr>
                  <a:spLocks noChangeArrowheads="1"/>
                </p:cNvSpPr>
                <p:nvPr/>
              </p:nvSpPr>
              <p:spPr bwMode="auto">
                <a:xfrm>
                  <a:off x="3798" y="2526"/>
                  <a:ext cx="336"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95" name="Rectangle 803"/>
                <p:cNvSpPr>
                  <a:spLocks noChangeArrowheads="1"/>
                </p:cNvSpPr>
                <p:nvPr/>
              </p:nvSpPr>
              <p:spPr bwMode="auto">
                <a:xfrm>
                  <a:off x="3798" y="2532"/>
                  <a:ext cx="336"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96" name="Rectangle 804"/>
                <p:cNvSpPr>
                  <a:spLocks noChangeArrowheads="1"/>
                </p:cNvSpPr>
                <p:nvPr/>
              </p:nvSpPr>
              <p:spPr bwMode="auto">
                <a:xfrm>
                  <a:off x="3798" y="2538"/>
                  <a:ext cx="336"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97" name="Rectangle 805"/>
                <p:cNvSpPr>
                  <a:spLocks noChangeArrowheads="1"/>
                </p:cNvSpPr>
                <p:nvPr/>
              </p:nvSpPr>
              <p:spPr bwMode="auto">
                <a:xfrm>
                  <a:off x="3798" y="2544"/>
                  <a:ext cx="336"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98" name="Rectangle 806"/>
                <p:cNvSpPr>
                  <a:spLocks noChangeArrowheads="1"/>
                </p:cNvSpPr>
                <p:nvPr/>
              </p:nvSpPr>
              <p:spPr bwMode="auto">
                <a:xfrm>
                  <a:off x="3798" y="2550"/>
                  <a:ext cx="336"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599" name="Rectangle 807"/>
                <p:cNvSpPr>
                  <a:spLocks noChangeArrowheads="1"/>
                </p:cNvSpPr>
                <p:nvPr/>
              </p:nvSpPr>
              <p:spPr bwMode="auto">
                <a:xfrm>
                  <a:off x="3798" y="2556"/>
                  <a:ext cx="336"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0" name="Rectangle 808"/>
                <p:cNvSpPr>
                  <a:spLocks noChangeArrowheads="1"/>
                </p:cNvSpPr>
                <p:nvPr/>
              </p:nvSpPr>
              <p:spPr bwMode="auto">
                <a:xfrm>
                  <a:off x="3798" y="2562"/>
                  <a:ext cx="336"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1" name="Rectangle 809"/>
                <p:cNvSpPr>
                  <a:spLocks noChangeArrowheads="1"/>
                </p:cNvSpPr>
                <p:nvPr/>
              </p:nvSpPr>
              <p:spPr bwMode="auto">
                <a:xfrm>
                  <a:off x="3798" y="2568"/>
                  <a:ext cx="336"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2" name="Rectangle 810"/>
                <p:cNvSpPr>
                  <a:spLocks noChangeArrowheads="1"/>
                </p:cNvSpPr>
                <p:nvPr/>
              </p:nvSpPr>
              <p:spPr bwMode="auto">
                <a:xfrm>
                  <a:off x="3798" y="2574"/>
                  <a:ext cx="336"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3" name="Rectangle 811"/>
                <p:cNvSpPr>
                  <a:spLocks noChangeArrowheads="1"/>
                </p:cNvSpPr>
                <p:nvPr/>
              </p:nvSpPr>
              <p:spPr bwMode="auto">
                <a:xfrm>
                  <a:off x="3798" y="2580"/>
                  <a:ext cx="336"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4" name="Rectangle 812"/>
                <p:cNvSpPr>
                  <a:spLocks noChangeArrowheads="1"/>
                </p:cNvSpPr>
                <p:nvPr/>
              </p:nvSpPr>
              <p:spPr bwMode="auto">
                <a:xfrm>
                  <a:off x="3798" y="2586"/>
                  <a:ext cx="336" cy="6"/>
                </a:xfrm>
                <a:prstGeom prst="rect">
                  <a:avLst/>
                </a:prstGeom>
                <a:solidFill>
                  <a:srgbClr val="FFAE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5" name="Rectangle 813"/>
                <p:cNvSpPr>
                  <a:spLocks noChangeArrowheads="1"/>
                </p:cNvSpPr>
                <p:nvPr/>
              </p:nvSpPr>
              <p:spPr bwMode="auto">
                <a:xfrm>
                  <a:off x="3798" y="2592"/>
                  <a:ext cx="336"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6" name="Rectangle 814"/>
                <p:cNvSpPr>
                  <a:spLocks noChangeArrowheads="1"/>
                </p:cNvSpPr>
                <p:nvPr/>
              </p:nvSpPr>
              <p:spPr bwMode="auto">
                <a:xfrm>
                  <a:off x="3798" y="2598"/>
                  <a:ext cx="336"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7" name="Rectangle 815"/>
                <p:cNvSpPr>
                  <a:spLocks noChangeArrowheads="1"/>
                </p:cNvSpPr>
                <p:nvPr/>
              </p:nvSpPr>
              <p:spPr bwMode="auto">
                <a:xfrm>
                  <a:off x="3798" y="2604"/>
                  <a:ext cx="336"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8" name="Rectangle 816"/>
                <p:cNvSpPr>
                  <a:spLocks noChangeArrowheads="1"/>
                </p:cNvSpPr>
                <p:nvPr/>
              </p:nvSpPr>
              <p:spPr bwMode="auto">
                <a:xfrm>
                  <a:off x="3798" y="2610"/>
                  <a:ext cx="336"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09" name="Rectangle 817"/>
                <p:cNvSpPr>
                  <a:spLocks noChangeArrowheads="1"/>
                </p:cNvSpPr>
                <p:nvPr/>
              </p:nvSpPr>
              <p:spPr bwMode="auto">
                <a:xfrm>
                  <a:off x="3798" y="2616"/>
                  <a:ext cx="336"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0" name="Rectangle 818"/>
                <p:cNvSpPr>
                  <a:spLocks noChangeArrowheads="1"/>
                </p:cNvSpPr>
                <p:nvPr/>
              </p:nvSpPr>
              <p:spPr bwMode="auto">
                <a:xfrm>
                  <a:off x="3798" y="2622"/>
                  <a:ext cx="336"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1" name="Rectangle 819"/>
                <p:cNvSpPr>
                  <a:spLocks noChangeArrowheads="1"/>
                </p:cNvSpPr>
                <p:nvPr/>
              </p:nvSpPr>
              <p:spPr bwMode="auto">
                <a:xfrm>
                  <a:off x="3798" y="2628"/>
                  <a:ext cx="336" cy="6"/>
                </a:xfrm>
                <a:prstGeom prst="rect">
                  <a:avLst/>
                </a:prstGeom>
                <a:solidFill>
                  <a:srgbClr val="FFE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2" name="Rectangle 820"/>
                <p:cNvSpPr>
                  <a:spLocks noChangeArrowheads="1"/>
                </p:cNvSpPr>
                <p:nvPr/>
              </p:nvSpPr>
              <p:spPr bwMode="auto">
                <a:xfrm>
                  <a:off x="3798" y="2634"/>
                  <a:ext cx="336"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3" name="Rectangle 821"/>
                <p:cNvSpPr>
                  <a:spLocks noChangeArrowheads="1"/>
                </p:cNvSpPr>
                <p:nvPr/>
              </p:nvSpPr>
              <p:spPr bwMode="auto">
                <a:xfrm>
                  <a:off x="3798" y="2640"/>
                  <a:ext cx="336"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4" name="Rectangle 822"/>
                <p:cNvSpPr>
                  <a:spLocks noChangeArrowheads="1"/>
                </p:cNvSpPr>
                <p:nvPr/>
              </p:nvSpPr>
              <p:spPr bwMode="auto">
                <a:xfrm>
                  <a:off x="3798" y="2646"/>
                  <a:ext cx="336"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5" name="Rectangle 823"/>
                <p:cNvSpPr>
                  <a:spLocks noChangeArrowheads="1"/>
                </p:cNvSpPr>
                <p:nvPr/>
              </p:nvSpPr>
              <p:spPr bwMode="auto">
                <a:xfrm>
                  <a:off x="3798" y="2652"/>
                  <a:ext cx="336"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6" name="Rectangle 824"/>
                <p:cNvSpPr>
                  <a:spLocks noChangeArrowheads="1"/>
                </p:cNvSpPr>
                <p:nvPr/>
              </p:nvSpPr>
              <p:spPr bwMode="auto">
                <a:xfrm>
                  <a:off x="3798" y="2658"/>
                  <a:ext cx="336"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7" name="Rectangle 825"/>
                <p:cNvSpPr>
                  <a:spLocks noChangeArrowheads="1"/>
                </p:cNvSpPr>
                <p:nvPr/>
              </p:nvSpPr>
              <p:spPr bwMode="auto">
                <a:xfrm>
                  <a:off x="3798" y="2664"/>
                  <a:ext cx="336"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8" name="Rectangle 826"/>
                <p:cNvSpPr>
                  <a:spLocks noChangeArrowheads="1"/>
                </p:cNvSpPr>
                <p:nvPr/>
              </p:nvSpPr>
              <p:spPr bwMode="auto">
                <a:xfrm>
                  <a:off x="3798" y="2670"/>
                  <a:ext cx="336"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19" name="Rectangle 827"/>
                <p:cNvSpPr>
                  <a:spLocks noChangeArrowheads="1"/>
                </p:cNvSpPr>
                <p:nvPr/>
              </p:nvSpPr>
              <p:spPr bwMode="auto">
                <a:xfrm>
                  <a:off x="3798" y="2676"/>
                  <a:ext cx="336"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0" name="Rectangle 828"/>
                <p:cNvSpPr>
                  <a:spLocks noChangeArrowheads="1"/>
                </p:cNvSpPr>
                <p:nvPr/>
              </p:nvSpPr>
              <p:spPr bwMode="auto">
                <a:xfrm>
                  <a:off x="3798" y="2682"/>
                  <a:ext cx="336"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1" name="Rectangle 829"/>
                <p:cNvSpPr>
                  <a:spLocks noChangeArrowheads="1"/>
                </p:cNvSpPr>
                <p:nvPr/>
              </p:nvSpPr>
              <p:spPr bwMode="auto">
                <a:xfrm>
                  <a:off x="3798" y="2688"/>
                  <a:ext cx="33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2" name="Rectangle 830"/>
                <p:cNvSpPr>
                  <a:spLocks noChangeArrowheads="1"/>
                </p:cNvSpPr>
                <p:nvPr/>
              </p:nvSpPr>
              <p:spPr bwMode="auto">
                <a:xfrm>
                  <a:off x="3798" y="2694"/>
                  <a:ext cx="336"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3" name="Rectangle 831"/>
                <p:cNvSpPr>
                  <a:spLocks noChangeArrowheads="1"/>
                </p:cNvSpPr>
                <p:nvPr/>
              </p:nvSpPr>
              <p:spPr bwMode="auto">
                <a:xfrm>
                  <a:off x="3798" y="2700"/>
                  <a:ext cx="336"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4" name="Rectangle 832"/>
                <p:cNvSpPr>
                  <a:spLocks noChangeArrowheads="1"/>
                </p:cNvSpPr>
                <p:nvPr/>
              </p:nvSpPr>
              <p:spPr bwMode="auto">
                <a:xfrm>
                  <a:off x="3798" y="2706"/>
                  <a:ext cx="336"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5" name="Rectangle 833"/>
                <p:cNvSpPr>
                  <a:spLocks noChangeArrowheads="1"/>
                </p:cNvSpPr>
                <p:nvPr/>
              </p:nvSpPr>
              <p:spPr bwMode="auto">
                <a:xfrm>
                  <a:off x="3798" y="2712"/>
                  <a:ext cx="336"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6" name="Rectangle 834"/>
                <p:cNvSpPr>
                  <a:spLocks noChangeArrowheads="1"/>
                </p:cNvSpPr>
                <p:nvPr/>
              </p:nvSpPr>
              <p:spPr bwMode="auto">
                <a:xfrm>
                  <a:off x="3798" y="2718"/>
                  <a:ext cx="336"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7" name="Rectangle 835"/>
                <p:cNvSpPr>
                  <a:spLocks noChangeArrowheads="1"/>
                </p:cNvSpPr>
                <p:nvPr/>
              </p:nvSpPr>
              <p:spPr bwMode="auto">
                <a:xfrm>
                  <a:off x="3798" y="2724"/>
                  <a:ext cx="336"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8" name="Rectangle 836"/>
                <p:cNvSpPr>
                  <a:spLocks noChangeArrowheads="1"/>
                </p:cNvSpPr>
                <p:nvPr/>
              </p:nvSpPr>
              <p:spPr bwMode="auto">
                <a:xfrm>
                  <a:off x="3798" y="2730"/>
                  <a:ext cx="336"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29" name="Rectangle 837"/>
                <p:cNvSpPr>
                  <a:spLocks noChangeArrowheads="1"/>
                </p:cNvSpPr>
                <p:nvPr/>
              </p:nvSpPr>
              <p:spPr bwMode="auto">
                <a:xfrm>
                  <a:off x="3798" y="2736"/>
                  <a:ext cx="336"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0" name="Rectangle 838"/>
                <p:cNvSpPr>
                  <a:spLocks noChangeArrowheads="1"/>
                </p:cNvSpPr>
                <p:nvPr/>
              </p:nvSpPr>
              <p:spPr bwMode="auto">
                <a:xfrm>
                  <a:off x="3798" y="2742"/>
                  <a:ext cx="336"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1" name="Rectangle 839"/>
                <p:cNvSpPr>
                  <a:spLocks noChangeArrowheads="1"/>
                </p:cNvSpPr>
                <p:nvPr/>
              </p:nvSpPr>
              <p:spPr bwMode="auto">
                <a:xfrm>
                  <a:off x="3798" y="2748"/>
                  <a:ext cx="336"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2" name="Rectangle 840"/>
                <p:cNvSpPr>
                  <a:spLocks noChangeArrowheads="1"/>
                </p:cNvSpPr>
                <p:nvPr/>
              </p:nvSpPr>
              <p:spPr bwMode="auto">
                <a:xfrm>
                  <a:off x="3798" y="2754"/>
                  <a:ext cx="336" cy="6"/>
                </a:xfrm>
                <a:prstGeom prst="rect">
                  <a:avLst/>
                </a:prstGeom>
                <a:solidFill>
                  <a:srgbClr val="FF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3" name="Rectangle 841"/>
                <p:cNvSpPr>
                  <a:spLocks noChangeArrowheads="1"/>
                </p:cNvSpPr>
                <p:nvPr/>
              </p:nvSpPr>
              <p:spPr bwMode="auto">
                <a:xfrm>
                  <a:off x="3798" y="2760"/>
                  <a:ext cx="336"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4" name="Rectangle 842"/>
                <p:cNvSpPr>
                  <a:spLocks noChangeArrowheads="1"/>
                </p:cNvSpPr>
                <p:nvPr/>
              </p:nvSpPr>
              <p:spPr bwMode="auto">
                <a:xfrm>
                  <a:off x="3798" y="2766"/>
                  <a:ext cx="336"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5" name="Rectangle 843"/>
                <p:cNvSpPr>
                  <a:spLocks noChangeArrowheads="1"/>
                </p:cNvSpPr>
                <p:nvPr/>
              </p:nvSpPr>
              <p:spPr bwMode="auto">
                <a:xfrm>
                  <a:off x="3798" y="2772"/>
                  <a:ext cx="336"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6" name="Rectangle 844"/>
                <p:cNvSpPr>
                  <a:spLocks noChangeArrowheads="1"/>
                </p:cNvSpPr>
                <p:nvPr/>
              </p:nvSpPr>
              <p:spPr bwMode="auto">
                <a:xfrm>
                  <a:off x="3798" y="2778"/>
                  <a:ext cx="336"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7" name="Rectangle 845"/>
                <p:cNvSpPr>
                  <a:spLocks noChangeArrowheads="1"/>
                </p:cNvSpPr>
                <p:nvPr/>
              </p:nvSpPr>
              <p:spPr bwMode="auto">
                <a:xfrm>
                  <a:off x="3798" y="2784"/>
                  <a:ext cx="336"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8" name="Rectangle 846"/>
                <p:cNvSpPr>
                  <a:spLocks noChangeArrowheads="1"/>
                </p:cNvSpPr>
                <p:nvPr/>
              </p:nvSpPr>
              <p:spPr bwMode="auto">
                <a:xfrm>
                  <a:off x="3798" y="2790"/>
                  <a:ext cx="336"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39" name="Rectangle 847"/>
                <p:cNvSpPr>
                  <a:spLocks noChangeArrowheads="1"/>
                </p:cNvSpPr>
                <p:nvPr/>
              </p:nvSpPr>
              <p:spPr bwMode="auto">
                <a:xfrm>
                  <a:off x="3798" y="2796"/>
                  <a:ext cx="336" cy="6"/>
                </a:xfrm>
                <a:prstGeom prst="rect">
                  <a:avLst/>
                </a:prstGeom>
                <a:solidFill>
                  <a:srgbClr val="FF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0" name="Rectangle 848"/>
                <p:cNvSpPr>
                  <a:spLocks noChangeArrowheads="1"/>
                </p:cNvSpPr>
                <p:nvPr/>
              </p:nvSpPr>
              <p:spPr bwMode="auto">
                <a:xfrm>
                  <a:off x="3798" y="2802"/>
                  <a:ext cx="336"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1" name="Rectangle 849"/>
                <p:cNvSpPr>
                  <a:spLocks noChangeArrowheads="1"/>
                </p:cNvSpPr>
                <p:nvPr/>
              </p:nvSpPr>
              <p:spPr bwMode="auto">
                <a:xfrm>
                  <a:off x="3798" y="2808"/>
                  <a:ext cx="336"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2" name="Rectangle 850"/>
                <p:cNvSpPr>
                  <a:spLocks noChangeArrowheads="1"/>
                </p:cNvSpPr>
                <p:nvPr/>
              </p:nvSpPr>
              <p:spPr bwMode="auto">
                <a:xfrm>
                  <a:off x="3798" y="2814"/>
                  <a:ext cx="336"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3" name="Rectangle 851"/>
                <p:cNvSpPr>
                  <a:spLocks noChangeArrowheads="1"/>
                </p:cNvSpPr>
                <p:nvPr/>
              </p:nvSpPr>
              <p:spPr bwMode="auto">
                <a:xfrm>
                  <a:off x="3798" y="2820"/>
                  <a:ext cx="336"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4" name="Rectangle 852"/>
                <p:cNvSpPr>
                  <a:spLocks noChangeArrowheads="1"/>
                </p:cNvSpPr>
                <p:nvPr/>
              </p:nvSpPr>
              <p:spPr bwMode="auto">
                <a:xfrm>
                  <a:off x="3798" y="2826"/>
                  <a:ext cx="336"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5" name="Rectangle 853"/>
                <p:cNvSpPr>
                  <a:spLocks noChangeArrowheads="1"/>
                </p:cNvSpPr>
                <p:nvPr/>
              </p:nvSpPr>
              <p:spPr bwMode="auto">
                <a:xfrm>
                  <a:off x="3798" y="2832"/>
                  <a:ext cx="336"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6" name="Rectangle 854"/>
                <p:cNvSpPr>
                  <a:spLocks noChangeArrowheads="1"/>
                </p:cNvSpPr>
                <p:nvPr/>
              </p:nvSpPr>
              <p:spPr bwMode="auto">
                <a:xfrm>
                  <a:off x="3798" y="2838"/>
                  <a:ext cx="336"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7" name="Rectangle 855"/>
                <p:cNvSpPr>
                  <a:spLocks noChangeArrowheads="1"/>
                </p:cNvSpPr>
                <p:nvPr/>
              </p:nvSpPr>
              <p:spPr bwMode="auto">
                <a:xfrm>
                  <a:off x="3798" y="2844"/>
                  <a:ext cx="336"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8" name="Rectangle 856"/>
                <p:cNvSpPr>
                  <a:spLocks noChangeArrowheads="1"/>
                </p:cNvSpPr>
                <p:nvPr/>
              </p:nvSpPr>
              <p:spPr bwMode="auto">
                <a:xfrm>
                  <a:off x="3798" y="2850"/>
                  <a:ext cx="336"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49" name="Rectangle 857"/>
                <p:cNvSpPr>
                  <a:spLocks noChangeArrowheads="1"/>
                </p:cNvSpPr>
                <p:nvPr/>
              </p:nvSpPr>
              <p:spPr bwMode="auto">
                <a:xfrm>
                  <a:off x="3798" y="2856"/>
                  <a:ext cx="336"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650" name="Rectangle 858"/>
              <p:cNvSpPr>
                <a:spLocks noChangeArrowheads="1"/>
              </p:cNvSpPr>
              <p:nvPr/>
            </p:nvSpPr>
            <p:spPr bwMode="auto">
              <a:xfrm>
                <a:off x="3798" y="2526"/>
                <a:ext cx="336" cy="336"/>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651" name="Rectangle 859"/>
            <p:cNvSpPr>
              <a:spLocks noChangeArrowheads="1"/>
            </p:cNvSpPr>
            <p:nvPr/>
          </p:nvSpPr>
          <p:spPr bwMode="auto">
            <a:xfrm>
              <a:off x="3852" y="2628"/>
              <a:ext cx="2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PPP</a:t>
              </a:r>
              <a:endParaRPr lang="fr-FR" sz="2400">
                <a:latin typeface="Times New Roman" panose="02020603050405020304" pitchFamily="18" charset="0"/>
              </a:endParaRPr>
            </a:p>
          </p:txBody>
        </p:sp>
        <p:grpSp>
          <p:nvGrpSpPr>
            <p:cNvPr id="34652" name="Group 860"/>
            <p:cNvGrpSpPr>
              <a:grpSpLocks/>
            </p:cNvGrpSpPr>
            <p:nvPr/>
          </p:nvGrpSpPr>
          <p:grpSpPr bwMode="auto">
            <a:xfrm>
              <a:off x="3798" y="2286"/>
              <a:ext cx="673" cy="240"/>
              <a:chOff x="3798" y="2286"/>
              <a:chExt cx="673" cy="240"/>
            </a:xfrm>
          </p:grpSpPr>
          <p:grpSp>
            <p:nvGrpSpPr>
              <p:cNvPr id="34653" name="Group 861"/>
              <p:cNvGrpSpPr>
                <a:grpSpLocks/>
              </p:cNvGrpSpPr>
              <p:nvPr/>
            </p:nvGrpSpPr>
            <p:grpSpPr bwMode="auto">
              <a:xfrm>
                <a:off x="3798" y="2286"/>
                <a:ext cx="673" cy="240"/>
                <a:chOff x="3798" y="2286"/>
                <a:chExt cx="673" cy="240"/>
              </a:xfrm>
            </p:grpSpPr>
            <p:sp>
              <p:nvSpPr>
                <p:cNvPr id="34654" name="Rectangle 862"/>
                <p:cNvSpPr>
                  <a:spLocks noChangeArrowheads="1"/>
                </p:cNvSpPr>
                <p:nvPr/>
              </p:nvSpPr>
              <p:spPr bwMode="auto">
                <a:xfrm>
                  <a:off x="3798" y="2286"/>
                  <a:ext cx="673" cy="6"/>
                </a:xfrm>
                <a:prstGeom prst="rect">
                  <a:avLst/>
                </a:prstGeom>
                <a:solidFill>
                  <a:srgbClr val="4777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55" name="Rectangle 863"/>
                <p:cNvSpPr>
                  <a:spLocks noChangeArrowheads="1"/>
                </p:cNvSpPr>
                <p:nvPr/>
              </p:nvSpPr>
              <p:spPr bwMode="auto">
                <a:xfrm>
                  <a:off x="3798" y="2292"/>
                  <a:ext cx="673" cy="6"/>
                </a:xfrm>
                <a:prstGeom prst="rect">
                  <a:avLst/>
                </a:prstGeom>
                <a:solidFill>
                  <a:srgbClr val="497A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56" name="Rectangle 864"/>
                <p:cNvSpPr>
                  <a:spLocks noChangeArrowheads="1"/>
                </p:cNvSpPr>
                <p:nvPr/>
              </p:nvSpPr>
              <p:spPr bwMode="auto">
                <a:xfrm>
                  <a:off x="3798" y="2298"/>
                  <a:ext cx="673" cy="6"/>
                </a:xfrm>
                <a:prstGeom prst="rect">
                  <a:avLst/>
                </a:prstGeom>
                <a:solidFill>
                  <a:srgbClr val="4C7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57" name="Rectangle 865"/>
                <p:cNvSpPr>
                  <a:spLocks noChangeArrowheads="1"/>
                </p:cNvSpPr>
                <p:nvPr/>
              </p:nvSpPr>
              <p:spPr bwMode="auto">
                <a:xfrm>
                  <a:off x="3798" y="2304"/>
                  <a:ext cx="673" cy="6"/>
                </a:xfrm>
                <a:prstGeom prst="rect">
                  <a:avLst/>
                </a:prstGeom>
                <a:solidFill>
                  <a:srgbClr val="5085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58" name="Rectangle 866"/>
                <p:cNvSpPr>
                  <a:spLocks noChangeArrowheads="1"/>
                </p:cNvSpPr>
                <p:nvPr/>
              </p:nvSpPr>
              <p:spPr bwMode="auto">
                <a:xfrm>
                  <a:off x="3798" y="2310"/>
                  <a:ext cx="673" cy="6"/>
                </a:xfrm>
                <a:prstGeom prst="rect">
                  <a:avLst/>
                </a:prstGeom>
                <a:solidFill>
                  <a:srgbClr val="548D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59" name="Rectangle 867"/>
                <p:cNvSpPr>
                  <a:spLocks noChangeArrowheads="1"/>
                </p:cNvSpPr>
                <p:nvPr/>
              </p:nvSpPr>
              <p:spPr bwMode="auto">
                <a:xfrm>
                  <a:off x="3798" y="2316"/>
                  <a:ext cx="673" cy="6"/>
                </a:xfrm>
                <a:prstGeom prst="rect">
                  <a:avLst/>
                </a:prstGeom>
                <a:solidFill>
                  <a:srgbClr val="5A9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0" name="Rectangle 868"/>
                <p:cNvSpPr>
                  <a:spLocks noChangeArrowheads="1"/>
                </p:cNvSpPr>
                <p:nvPr/>
              </p:nvSpPr>
              <p:spPr bwMode="auto">
                <a:xfrm>
                  <a:off x="3798" y="2322"/>
                  <a:ext cx="673" cy="6"/>
                </a:xfrm>
                <a:prstGeom prst="rect">
                  <a:avLst/>
                </a:prstGeom>
                <a:solidFill>
                  <a:srgbClr val="60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1" name="Rectangle 869"/>
                <p:cNvSpPr>
                  <a:spLocks noChangeArrowheads="1"/>
                </p:cNvSpPr>
                <p:nvPr/>
              </p:nvSpPr>
              <p:spPr bwMode="auto">
                <a:xfrm>
                  <a:off x="3798" y="2328"/>
                  <a:ext cx="673" cy="6"/>
                </a:xfrm>
                <a:prstGeom prst="rect">
                  <a:avLst/>
                </a:prstGeom>
                <a:solidFill>
                  <a:srgbClr val="66AB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2" name="Rectangle 870"/>
                <p:cNvSpPr>
                  <a:spLocks noChangeArrowheads="1"/>
                </p:cNvSpPr>
                <p:nvPr/>
              </p:nvSpPr>
              <p:spPr bwMode="auto">
                <a:xfrm>
                  <a:off x="3798" y="2334"/>
                  <a:ext cx="673" cy="6"/>
                </a:xfrm>
                <a:prstGeom prst="rect">
                  <a:avLst/>
                </a:prstGeom>
                <a:solidFill>
                  <a:srgbClr val="6DB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3" name="Rectangle 871"/>
                <p:cNvSpPr>
                  <a:spLocks noChangeArrowheads="1"/>
                </p:cNvSpPr>
                <p:nvPr/>
              </p:nvSpPr>
              <p:spPr bwMode="auto">
                <a:xfrm>
                  <a:off x="3798" y="2340"/>
                  <a:ext cx="673" cy="6"/>
                </a:xfrm>
                <a:prstGeom prst="rect">
                  <a:avLst/>
                </a:prstGeom>
                <a:solidFill>
                  <a:srgbClr val="73C1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4" name="Rectangle 872"/>
                <p:cNvSpPr>
                  <a:spLocks noChangeArrowheads="1"/>
                </p:cNvSpPr>
                <p:nvPr/>
              </p:nvSpPr>
              <p:spPr bwMode="auto">
                <a:xfrm>
                  <a:off x="3798" y="2346"/>
                  <a:ext cx="673" cy="6"/>
                </a:xfrm>
                <a:prstGeom prst="rect">
                  <a:avLst/>
                </a:prstGeom>
                <a:solidFill>
                  <a:srgbClr val="7ACC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5" name="Rectangle 873"/>
                <p:cNvSpPr>
                  <a:spLocks noChangeArrowheads="1"/>
                </p:cNvSpPr>
                <p:nvPr/>
              </p:nvSpPr>
              <p:spPr bwMode="auto">
                <a:xfrm>
                  <a:off x="3798" y="2352"/>
                  <a:ext cx="673" cy="6"/>
                </a:xfrm>
                <a:prstGeom prst="rect">
                  <a:avLst/>
                </a:prstGeom>
                <a:solidFill>
                  <a:srgbClr val="80D6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6" name="Rectangle 874"/>
                <p:cNvSpPr>
                  <a:spLocks noChangeArrowheads="1"/>
                </p:cNvSpPr>
                <p:nvPr/>
              </p:nvSpPr>
              <p:spPr bwMode="auto">
                <a:xfrm>
                  <a:off x="3798" y="2358"/>
                  <a:ext cx="673" cy="6"/>
                </a:xfrm>
                <a:prstGeom prst="rect">
                  <a:avLst/>
                </a:prstGeom>
                <a:solidFill>
                  <a:srgbClr val="86DF8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7" name="Rectangle 875"/>
                <p:cNvSpPr>
                  <a:spLocks noChangeArrowheads="1"/>
                </p:cNvSpPr>
                <p:nvPr/>
              </p:nvSpPr>
              <p:spPr bwMode="auto">
                <a:xfrm>
                  <a:off x="3798" y="2364"/>
                  <a:ext cx="673" cy="6"/>
                </a:xfrm>
                <a:prstGeom prst="rect">
                  <a:avLst/>
                </a:prstGeom>
                <a:solidFill>
                  <a:srgbClr val="8AE6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8" name="Rectangle 876"/>
                <p:cNvSpPr>
                  <a:spLocks noChangeArrowheads="1"/>
                </p:cNvSpPr>
                <p:nvPr/>
              </p:nvSpPr>
              <p:spPr bwMode="auto">
                <a:xfrm>
                  <a:off x="3798" y="2370"/>
                  <a:ext cx="673" cy="6"/>
                </a:xfrm>
                <a:prstGeom prst="rect">
                  <a:avLst/>
                </a:prstGeom>
                <a:solidFill>
                  <a:srgbClr val="8EE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69" name="Rectangle 877"/>
                <p:cNvSpPr>
                  <a:spLocks noChangeArrowheads="1"/>
                </p:cNvSpPr>
                <p:nvPr/>
              </p:nvSpPr>
              <p:spPr bwMode="auto">
                <a:xfrm>
                  <a:off x="3798" y="2376"/>
                  <a:ext cx="673" cy="6"/>
                </a:xfrm>
                <a:prstGeom prst="rect">
                  <a:avLst/>
                </a:prstGeom>
                <a:solidFill>
                  <a:srgbClr val="91F2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0" name="Rectangle 878"/>
                <p:cNvSpPr>
                  <a:spLocks noChangeArrowheads="1"/>
                </p:cNvSpPr>
                <p:nvPr/>
              </p:nvSpPr>
              <p:spPr bwMode="auto">
                <a:xfrm>
                  <a:off x="3798" y="2382"/>
                  <a:ext cx="673" cy="6"/>
                </a:xfrm>
                <a:prstGeom prst="rect">
                  <a:avLst/>
                </a:prstGeom>
                <a:solidFill>
                  <a:srgbClr val="94F7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1" name="Rectangle 879"/>
                <p:cNvSpPr>
                  <a:spLocks noChangeArrowheads="1"/>
                </p:cNvSpPr>
                <p:nvPr/>
              </p:nvSpPr>
              <p:spPr bwMode="auto">
                <a:xfrm>
                  <a:off x="3798" y="2388"/>
                  <a:ext cx="673" cy="6"/>
                </a:xfrm>
                <a:prstGeom prst="rect">
                  <a:avLst/>
                </a:prstGeom>
                <a:solidFill>
                  <a:srgbClr val="96FA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2" name="Rectangle 880"/>
                <p:cNvSpPr>
                  <a:spLocks noChangeArrowheads="1"/>
                </p:cNvSpPr>
                <p:nvPr/>
              </p:nvSpPr>
              <p:spPr bwMode="auto">
                <a:xfrm>
                  <a:off x="3798" y="2394"/>
                  <a:ext cx="673" cy="6"/>
                </a:xfrm>
                <a:prstGeom prst="rect">
                  <a:avLst/>
                </a:prstGeom>
                <a:solidFill>
                  <a:srgbClr val="97F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3" name="Rectangle 881"/>
                <p:cNvSpPr>
                  <a:spLocks noChangeArrowheads="1"/>
                </p:cNvSpPr>
                <p:nvPr/>
              </p:nvSpPr>
              <p:spPr bwMode="auto">
                <a:xfrm>
                  <a:off x="3798" y="2400"/>
                  <a:ext cx="673"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4" name="Rectangle 882"/>
                <p:cNvSpPr>
                  <a:spLocks noChangeArrowheads="1"/>
                </p:cNvSpPr>
                <p:nvPr/>
              </p:nvSpPr>
              <p:spPr bwMode="auto">
                <a:xfrm>
                  <a:off x="3798" y="2406"/>
                  <a:ext cx="673"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5" name="Rectangle 883"/>
                <p:cNvSpPr>
                  <a:spLocks noChangeArrowheads="1"/>
                </p:cNvSpPr>
                <p:nvPr/>
              </p:nvSpPr>
              <p:spPr bwMode="auto">
                <a:xfrm>
                  <a:off x="3798" y="2412"/>
                  <a:ext cx="673" cy="6"/>
                </a:xfrm>
                <a:prstGeom prst="rect">
                  <a:avLst/>
                </a:prstGeom>
                <a:solidFill>
                  <a:srgbClr val="97F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6" name="Rectangle 884"/>
                <p:cNvSpPr>
                  <a:spLocks noChangeArrowheads="1"/>
                </p:cNvSpPr>
                <p:nvPr/>
              </p:nvSpPr>
              <p:spPr bwMode="auto">
                <a:xfrm>
                  <a:off x="3798" y="2418"/>
                  <a:ext cx="673" cy="6"/>
                </a:xfrm>
                <a:prstGeom prst="rect">
                  <a:avLst/>
                </a:prstGeom>
                <a:solidFill>
                  <a:srgbClr val="96FA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7" name="Rectangle 885"/>
                <p:cNvSpPr>
                  <a:spLocks noChangeArrowheads="1"/>
                </p:cNvSpPr>
                <p:nvPr/>
              </p:nvSpPr>
              <p:spPr bwMode="auto">
                <a:xfrm>
                  <a:off x="3798" y="2424"/>
                  <a:ext cx="673" cy="6"/>
                </a:xfrm>
                <a:prstGeom prst="rect">
                  <a:avLst/>
                </a:prstGeom>
                <a:solidFill>
                  <a:srgbClr val="94F7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8" name="Rectangle 886"/>
                <p:cNvSpPr>
                  <a:spLocks noChangeArrowheads="1"/>
                </p:cNvSpPr>
                <p:nvPr/>
              </p:nvSpPr>
              <p:spPr bwMode="auto">
                <a:xfrm>
                  <a:off x="3798" y="2430"/>
                  <a:ext cx="673" cy="6"/>
                </a:xfrm>
                <a:prstGeom prst="rect">
                  <a:avLst/>
                </a:prstGeom>
                <a:solidFill>
                  <a:srgbClr val="91F2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79" name="Rectangle 887"/>
                <p:cNvSpPr>
                  <a:spLocks noChangeArrowheads="1"/>
                </p:cNvSpPr>
                <p:nvPr/>
              </p:nvSpPr>
              <p:spPr bwMode="auto">
                <a:xfrm>
                  <a:off x="3798" y="2436"/>
                  <a:ext cx="673" cy="6"/>
                </a:xfrm>
                <a:prstGeom prst="rect">
                  <a:avLst/>
                </a:prstGeom>
                <a:solidFill>
                  <a:srgbClr val="8EE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0" name="Rectangle 888"/>
                <p:cNvSpPr>
                  <a:spLocks noChangeArrowheads="1"/>
                </p:cNvSpPr>
                <p:nvPr/>
              </p:nvSpPr>
              <p:spPr bwMode="auto">
                <a:xfrm>
                  <a:off x="3798" y="2442"/>
                  <a:ext cx="673" cy="6"/>
                </a:xfrm>
                <a:prstGeom prst="rect">
                  <a:avLst/>
                </a:prstGeom>
                <a:solidFill>
                  <a:srgbClr val="8AE6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1" name="Rectangle 889"/>
                <p:cNvSpPr>
                  <a:spLocks noChangeArrowheads="1"/>
                </p:cNvSpPr>
                <p:nvPr/>
              </p:nvSpPr>
              <p:spPr bwMode="auto">
                <a:xfrm>
                  <a:off x="3798" y="2448"/>
                  <a:ext cx="673" cy="6"/>
                </a:xfrm>
                <a:prstGeom prst="rect">
                  <a:avLst/>
                </a:prstGeom>
                <a:solidFill>
                  <a:srgbClr val="85DE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2" name="Rectangle 890"/>
                <p:cNvSpPr>
                  <a:spLocks noChangeArrowheads="1"/>
                </p:cNvSpPr>
                <p:nvPr/>
              </p:nvSpPr>
              <p:spPr bwMode="auto">
                <a:xfrm>
                  <a:off x="3798" y="2454"/>
                  <a:ext cx="673" cy="6"/>
                </a:xfrm>
                <a:prstGeom prst="rect">
                  <a:avLst/>
                </a:prstGeom>
                <a:solidFill>
                  <a:srgbClr val="80D6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3" name="Rectangle 891"/>
                <p:cNvSpPr>
                  <a:spLocks noChangeArrowheads="1"/>
                </p:cNvSpPr>
                <p:nvPr/>
              </p:nvSpPr>
              <p:spPr bwMode="auto">
                <a:xfrm>
                  <a:off x="3798" y="2460"/>
                  <a:ext cx="673" cy="6"/>
                </a:xfrm>
                <a:prstGeom prst="rect">
                  <a:avLst/>
                </a:prstGeom>
                <a:solidFill>
                  <a:srgbClr val="7ACC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4" name="Rectangle 892"/>
                <p:cNvSpPr>
                  <a:spLocks noChangeArrowheads="1"/>
                </p:cNvSpPr>
                <p:nvPr/>
              </p:nvSpPr>
              <p:spPr bwMode="auto">
                <a:xfrm>
                  <a:off x="3798" y="2466"/>
                  <a:ext cx="673" cy="6"/>
                </a:xfrm>
                <a:prstGeom prst="rect">
                  <a:avLst/>
                </a:prstGeom>
                <a:solidFill>
                  <a:srgbClr val="73C1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5" name="Rectangle 893"/>
                <p:cNvSpPr>
                  <a:spLocks noChangeArrowheads="1"/>
                </p:cNvSpPr>
                <p:nvPr/>
              </p:nvSpPr>
              <p:spPr bwMode="auto">
                <a:xfrm>
                  <a:off x="3798" y="2472"/>
                  <a:ext cx="673" cy="6"/>
                </a:xfrm>
                <a:prstGeom prst="rect">
                  <a:avLst/>
                </a:prstGeom>
                <a:solidFill>
                  <a:srgbClr val="6DB5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6" name="Rectangle 894"/>
                <p:cNvSpPr>
                  <a:spLocks noChangeArrowheads="1"/>
                </p:cNvSpPr>
                <p:nvPr/>
              </p:nvSpPr>
              <p:spPr bwMode="auto">
                <a:xfrm>
                  <a:off x="3798" y="2478"/>
                  <a:ext cx="673" cy="6"/>
                </a:xfrm>
                <a:prstGeom prst="rect">
                  <a:avLst/>
                </a:prstGeom>
                <a:solidFill>
                  <a:srgbClr val="66AA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7" name="Rectangle 895"/>
                <p:cNvSpPr>
                  <a:spLocks noChangeArrowheads="1"/>
                </p:cNvSpPr>
                <p:nvPr/>
              </p:nvSpPr>
              <p:spPr bwMode="auto">
                <a:xfrm>
                  <a:off x="3798" y="2484"/>
                  <a:ext cx="673" cy="6"/>
                </a:xfrm>
                <a:prstGeom prst="rect">
                  <a:avLst/>
                </a:prstGeom>
                <a:solidFill>
                  <a:srgbClr val="60A06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8" name="Rectangle 896"/>
                <p:cNvSpPr>
                  <a:spLocks noChangeArrowheads="1"/>
                </p:cNvSpPr>
                <p:nvPr/>
              </p:nvSpPr>
              <p:spPr bwMode="auto">
                <a:xfrm>
                  <a:off x="3798" y="2490"/>
                  <a:ext cx="673" cy="6"/>
                </a:xfrm>
                <a:prstGeom prst="rect">
                  <a:avLst/>
                </a:prstGeom>
                <a:solidFill>
                  <a:srgbClr val="5A9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89" name="Rectangle 897"/>
                <p:cNvSpPr>
                  <a:spLocks noChangeArrowheads="1"/>
                </p:cNvSpPr>
                <p:nvPr/>
              </p:nvSpPr>
              <p:spPr bwMode="auto">
                <a:xfrm>
                  <a:off x="3798" y="2496"/>
                  <a:ext cx="673" cy="6"/>
                </a:xfrm>
                <a:prstGeom prst="rect">
                  <a:avLst/>
                </a:prstGeom>
                <a:solidFill>
                  <a:srgbClr val="548D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90" name="Rectangle 898"/>
                <p:cNvSpPr>
                  <a:spLocks noChangeArrowheads="1"/>
                </p:cNvSpPr>
                <p:nvPr/>
              </p:nvSpPr>
              <p:spPr bwMode="auto">
                <a:xfrm>
                  <a:off x="3798" y="2502"/>
                  <a:ext cx="673" cy="6"/>
                </a:xfrm>
                <a:prstGeom prst="rect">
                  <a:avLst/>
                </a:prstGeom>
                <a:solidFill>
                  <a:srgbClr val="5085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91" name="Rectangle 899"/>
                <p:cNvSpPr>
                  <a:spLocks noChangeArrowheads="1"/>
                </p:cNvSpPr>
                <p:nvPr/>
              </p:nvSpPr>
              <p:spPr bwMode="auto">
                <a:xfrm>
                  <a:off x="3798" y="2508"/>
                  <a:ext cx="673" cy="6"/>
                </a:xfrm>
                <a:prstGeom prst="rect">
                  <a:avLst/>
                </a:prstGeom>
                <a:solidFill>
                  <a:srgbClr val="4C7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92" name="Rectangle 900"/>
                <p:cNvSpPr>
                  <a:spLocks noChangeArrowheads="1"/>
                </p:cNvSpPr>
                <p:nvPr/>
              </p:nvSpPr>
              <p:spPr bwMode="auto">
                <a:xfrm>
                  <a:off x="3798" y="2514"/>
                  <a:ext cx="673" cy="6"/>
                </a:xfrm>
                <a:prstGeom prst="rect">
                  <a:avLst/>
                </a:prstGeom>
                <a:solidFill>
                  <a:srgbClr val="497A4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93" name="Rectangle 901"/>
                <p:cNvSpPr>
                  <a:spLocks noChangeArrowheads="1"/>
                </p:cNvSpPr>
                <p:nvPr/>
              </p:nvSpPr>
              <p:spPr bwMode="auto">
                <a:xfrm>
                  <a:off x="3798" y="2520"/>
                  <a:ext cx="673" cy="6"/>
                </a:xfrm>
                <a:prstGeom prst="rect">
                  <a:avLst/>
                </a:prstGeom>
                <a:solidFill>
                  <a:srgbClr val="4776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694" name="Rectangle 902"/>
              <p:cNvSpPr>
                <a:spLocks noChangeArrowheads="1"/>
              </p:cNvSpPr>
              <p:nvPr/>
            </p:nvSpPr>
            <p:spPr bwMode="auto">
              <a:xfrm>
                <a:off x="3798" y="2286"/>
                <a:ext cx="673"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695" name="Rectangle 903"/>
            <p:cNvSpPr>
              <a:spLocks noChangeArrowheads="1"/>
            </p:cNvSpPr>
            <p:nvPr/>
          </p:nvSpPr>
          <p:spPr bwMode="auto">
            <a:xfrm>
              <a:off x="4080" y="2340"/>
              <a:ext cx="1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IP</a:t>
              </a:r>
              <a:endParaRPr lang="fr-FR" sz="2400">
                <a:latin typeface="Times New Roman" panose="02020603050405020304" pitchFamily="18" charset="0"/>
              </a:endParaRPr>
            </a:p>
          </p:txBody>
        </p:sp>
        <p:grpSp>
          <p:nvGrpSpPr>
            <p:cNvPr id="34696" name="Group 904"/>
            <p:cNvGrpSpPr>
              <a:grpSpLocks/>
            </p:cNvGrpSpPr>
            <p:nvPr/>
          </p:nvGrpSpPr>
          <p:grpSpPr bwMode="auto">
            <a:xfrm>
              <a:off x="4134" y="2526"/>
              <a:ext cx="337" cy="336"/>
              <a:chOff x="4134" y="2526"/>
              <a:chExt cx="337" cy="336"/>
            </a:xfrm>
          </p:grpSpPr>
          <p:grpSp>
            <p:nvGrpSpPr>
              <p:cNvPr id="34697" name="Group 905"/>
              <p:cNvGrpSpPr>
                <a:grpSpLocks/>
              </p:cNvGrpSpPr>
              <p:nvPr/>
            </p:nvGrpSpPr>
            <p:grpSpPr bwMode="auto">
              <a:xfrm>
                <a:off x="4134" y="2526"/>
                <a:ext cx="337" cy="336"/>
                <a:chOff x="4134" y="2526"/>
                <a:chExt cx="337" cy="336"/>
              </a:xfrm>
            </p:grpSpPr>
            <p:sp>
              <p:nvSpPr>
                <p:cNvPr id="34698" name="Rectangle 906"/>
                <p:cNvSpPr>
                  <a:spLocks noChangeArrowheads="1"/>
                </p:cNvSpPr>
                <p:nvPr/>
              </p:nvSpPr>
              <p:spPr bwMode="auto">
                <a:xfrm>
                  <a:off x="4134" y="2526"/>
                  <a:ext cx="337"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699" name="Rectangle 907"/>
                <p:cNvSpPr>
                  <a:spLocks noChangeArrowheads="1"/>
                </p:cNvSpPr>
                <p:nvPr/>
              </p:nvSpPr>
              <p:spPr bwMode="auto">
                <a:xfrm>
                  <a:off x="4134" y="2532"/>
                  <a:ext cx="337"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0" name="Rectangle 908"/>
                <p:cNvSpPr>
                  <a:spLocks noChangeArrowheads="1"/>
                </p:cNvSpPr>
                <p:nvPr/>
              </p:nvSpPr>
              <p:spPr bwMode="auto">
                <a:xfrm>
                  <a:off x="4134" y="2538"/>
                  <a:ext cx="337"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1" name="Rectangle 909"/>
                <p:cNvSpPr>
                  <a:spLocks noChangeArrowheads="1"/>
                </p:cNvSpPr>
                <p:nvPr/>
              </p:nvSpPr>
              <p:spPr bwMode="auto">
                <a:xfrm>
                  <a:off x="4134" y="2544"/>
                  <a:ext cx="337"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2" name="Rectangle 910"/>
                <p:cNvSpPr>
                  <a:spLocks noChangeArrowheads="1"/>
                </p:cNvSpPr>
                <p:nvPr/>
              </p:nvSpPr>
              <p:spPr bwMode="auto">
                <a:xfrm>
                  <a:off x="4134" y="2550"/>
                  <a:ext cx="337"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3" name="Rectangle 911"/>
                <p:cNvSpPr>
                  <a:spLocks noChangeArrowheads="1"/>
                </p:cNvSpPr>
                <p:nvPr/>
              </p:nvSpPr>
              <p:spPr bwMode="auto">
                <a:xfrm>
                  <a:off x="4134" y="2556"/>
                  <a:ext cx="337"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4" name="Rectangle 912"/>
                <p:cNvSpPr>
                  <a:spLocks noChangeArrowheads="1"/>
                </p:cNvSpPr>
                <p:nvPr/>
              </p:nvSpPr>
              <p:spPr bwMode="auto">
                <a:xfrm>
                  <a:off x="4134" y="2562"/>
                  <a:ext cx="337"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5" name="Rectangle 913"/>
                <p:cNvSpPr>
                  <a:spLocks noChangeArrowheads="1"/>
                </p:cNvSpPr>
                <p:nvPr/>
              </p:nvSpPr>
              <p:spPr bwMode="auto">
                <a:xfrm>
                  <a:off x="4134" y="2568"/>
                  <a:ext cx="337"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6" name="Rectangle 914"/>
                <p:cNvSpPr>
                  <a:spLocks noChangeArrowheads="1"/>
                </p:cNvSpPr>
                <p:nvPr/>
              </p:nvSpPr>
              <p:spPr bwMode="auto">
                <a:xfrm>
                  <a:off x="4134" y="2574"/>
                  <a:ext cx="337"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7" name="Rectangle 915"/>
                <p:cNvSpPr>
                  <a:spLocks noChangeArrowheads="1"/>
                </p:cNvSpPr>
                <p:nvPr/>
              </p:nvSpPr>
              <p:spPr bwMode="auto">
                <a:xfrm>
                  <a:off x="4134" y="2580"/>
                  <a:ext cx="337"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8" name="Rectangle 916"/>
                <p:cNvSpPr>
                  <a:spLocks noChangeArrowheads="1"/>
                </p:cNvSpPr>
                <p:nvPr/>
              </p:nvSpPr>
              <p:spPr bwMode="auto">
                <a:xfrm>
                  <a:off x="4134" y="2586"/>
                  <a:ext cx="337" cy="6"/>
                </a:xfrm>
                <a:prstGeom prst="rect">
                  <a:avLst/>
                </a:prstGeom>
                <a:solidFill>
                  <a:srgbClr val="FFAE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09" name="Rectangle 917"/>
                <p:cNvSpPr>
                  <a:spLocks noChangeArrowheads="1"/>
                </p:cNvSpPr>
                <p:nvPr/>
              </p:nvSpPr>
              <p:spPr bwMode="auto">
                <a:xfrm>
                  <a:off x="4134" y="2592"/>
                  <a:ext cx="337"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0" name="Rectangle 918"/>
                <p:cNvSpPr>
                  <a:spLocks noChangeArrowheads="1"/>
                </p:cNvSpPr>
                <p:nvPr/>
              </p:nvSpPr>
              <p:spPr bwMode="auto">
                <a:xfrm>
                  <a:off x="4134" y="2598"/>
                  <a:ext cx="337"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1" name="Rectangle 919"/>
                <p:cNvSpPr>
                  <a:spLocks noChangeArrowheads="1"/>
                </p:cNvSpPr>
                <p:nvPr/>
              </p:nvSpPr>
              <p:spPr bwMode="auto">
                <a:xfrm>
                  <a:off x="4134" y="2604"/>
                  <a:ext cx="337"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2" name="Rectangle 920"/>
                <p:cNvSpPr>
                  <a:spLocks noChangeArrowheads="1"/>
                </p:cNvSpPr>
                <p:nvPr/>
              </p:nvSpPr>
              <p:spPr bwMode="auto">
                <a:xfrm>
                  <a:off x="4134" y="2610"/>
                  <a:ext cx="337"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3" name="Rectangle 921"/>
                <p:cNvSpPr>
                  <a:spLocks noChangeArrowheads="1"/>
                </p:cNvSpPr>
                <p:nvPr/>
              </p:nvSpPr>
              <p:spPr bwMode="auto">
                <a:xfrm>
                  <a:off x="4134" y="2616"/>
                  <a:ext cx="337"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4" name="Rectangle 922"/>
                <p:cNvSpPr>
                  <a:spLocks noChangeArrowheads="1"/>
                </p:cNvSpPr>
                <p:nvPr/>
              </p:nvSpPr>
              <p:spPr bwMode="auto">
                <a:xfrm>
                  <a:off x="4134" y="2622"/>
                  <a:ext cx="337"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5" name="Rectangle 923"/>
                <p:cNvSpPr>
                  <a:spLocks noChangeArrowheads="1"/>
                </p:cNvSpPr>
                <p:nvPr/>
              </p:nvSpPr>
              <p:spPr bwMode="auto">
                <a:xfrm>
                  <a:off x="4134" y="2628"/>
                  <a:ext cx="337" cy="6"/>
                </a:xfrm>
                <a:prstGeom prst="rect">
                  <a:avLst/>
                </a:prstGeom>
                <a:solidFill>
                  <a:srgbClr val="FFE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6" name="Rectangle 924"/>
                <p:cNvSpPr>
                  <a:spLocks noChangeArrowheads="1"/>
                </p:cNvSpPr>
                <p:nvPr/>
              </p:nvSpPr>
              <p:spPr bwMode="auto">
                <a:xfrm>
                  <a:off x="4134" y="2634"/>
                  <a:ext cx="337"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7" name="Rectangle 925"/>
                <p:cNvSpPr>
                  <a:spLocks noChangeArrowheads="1"/>
                </p:cNvSpPr>
                <p:nvPr/>
              </p:nvSpPr>
              <p:spPr bwMode="auto">
                <a:xfrm>
                  <a:off x="4134" y="2640"/>
                  <a:ext cx="337"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8" name="Rectangle 926"/>
                <p:cNvSpPr>
                  <a:spLocks noChangeArrowheads="1"/>
                </p:cNvSpPr>
                <p:nvPr/>
              </p:nvSpPr>
              <p:spPr bwMode="auto">
                <a:xfrm>
                  <a:off x="4134" y="2646"/>
                  <a:ext cx="337"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19" name="Rectangle 927"/>
                <p:cNvSpPr>
                  <a:spLocks noChangeArrowheads="1"/>
                </p:cNvSpPr>
                <p:nvPr/>
              </p:nvSpPr>
              <p:spPr bwMode="auto">
                <a:xfrm>
                  <a:off x="4134" y="2652"/>
                  <a:ext cx="337"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0" name="Rectangle 928"/>
                <p:cNvSpPr>
                  <a:spLocks noChangeArrowheads="1"/>
                </p:cNvSpPr>
                <p:nvPr/>
              </p:nvSpPr>
              <p:spPr bwMode="auto">
                <a:xfrm>
                  <a:off x="4134" y="2658"/>
                  <a:ext cx="337"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1" name="Rectangle 929"/>
                <p:cNvSpPr>
                  <a:spLocks noChangeArrowheads="1"/>
                </p:cNvSpPr>
                <p:nvPr/>
              </p:nvSpPr>
              <p:spPr bwMode="auto">
                <a:xfrm>
                  <a:off x="4134" y="2664"/>
                  <a:ext cx="337"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2" name="Rectangle 930"/>
                <p:cNvSpPr>
                  <a:spLocks noChangeArrowheads="1"/>
                </p:cNvSpPr>
                <p:nvPr/>
              </p:nvSpPr>
              <p:spPr bwMode="auto">
                <a:xfrm>
                  <a:off x="4134" y="2670"/>
                  <a:ext cx="337"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3" name="Rectangle 931"/>
                <p:cNvSpPr>
                  <a:spLocks noChangeArrowheads="1"/>
                </p:cNvSpPr>
                <p:nvPr/>
              </p:nvSpPr>
              <p:spPr bwMode="auto">
                <a:xfrm>
                  <a:off x="4134" y="2676"/>
                  <a:ext cx="337"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4" name="Rectangle 932"/>
                <p:cNvSpPr>
                  <a:spLocks noChangeArrowheads="1"/>
                </p:cNvSpPr>
                <p:nvPr/>
              </p:nvSpPr>
              <p:spPr bwMode="auto">
                <a:xfrm>
                  <a:off x="4134" y="2682"/>
                  <a:ext cx="337"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5" name="Rectangle 933"/>
                <p:cNvSpPr>
                  <a:spLocks noChangeArrowheads="1"/>
                </p:cNvSpPr>
                <p:nvPr/>
              </p:nvSpPr>
              <p:spPr bwMode="auto">
                <a:xfrm>
                  <a:off x="4134" y="2688"/>
                  <a:ext cx="33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6" name="Rectangle 934"/>
                <p:cNvSpPr>
                  <a:spLocks noChangeArrowheads="1"/>
                </p:cNvSpPr>
                <p:nvPr/>
              </p:nvSpPr>
              <p:spPr bwMode="auto">
                <a:xfrm>
                  <a:off x="4134" y="2694"/>
                  <a:ext cx="337"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7" name="Rectangle 935"/>
                <p:cNvSpPr>
                  <a:spLocks noChangeArrowheads="1"/>
                </p:cNvSpPr>
                <p:nvPr/>
              </p:nvSpPr>
              <p:spPr bwMode="auto">
                <a:xfrm>
                  <a:off x="4134" y="2700"/>
                  <a:ext cx="337"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8" name="Rectangle 936"/>
                <p:cNvSpPr>
                  <a:spLocks noChangeArrowheads="1"/>
                </p:cNvSpPr>
                <p:nvPr/>
              </p:nvSpPr>
              <p:spPr bwMode="auto">
                <a:xfrm>
                  <a:off x="4134" y="2706"/>
                  <a:ext cx="337"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29" name="Rectangle 937"/>
                <p:cNvSpPr>
                  <a:spLocks noChangeArrowheads="1"/>
                </p:cNvSpPr>
                <p:nvPr/>
              </p:nvSpPr>
              <p:spPr bwMode="auto">
                <a:xfrm>
                  <a:off x="4134" y="2712"/>
                  <a:ext cx="337"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0" name="Rectangle 938"/>
                <p:cNvSpPr>
                  <a:spLocks noChangeArrowheads="1"/>
                </p:cNvSpPr>
                <p:nvPr/>
              </p:nvSpPr>
              <p:spPr bwMode="auto">
                <a:xfrm>
                  <a:off x="4134" y="2718"/>
                  <a:ext cx="337"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1" name="Rectangle 939"/>
                <p:cNvSpPr>
                  <a:spLocks noChangeArrowheads="1"/>
                </p:cNvSpPr>
                <p:nvPr/>
              </p:nvSpPr>
              <p:spPr bwMode="auto">
                <a:xfrm>
                  <a:off x="4134" y="2724"/>
                  <a:ext cx="337"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2" name="Rectangle 940"/>
                <p:cNvSpPr>
                  <a:spLocks noChangeArrowheads="1"/>
                </p:cNvSpPr>
                <p:nvPr/>
              </p:nvSpPr>
              <p:spPr bwMode="auto">
                <a:xfrm>
                  <a:off x="4134" y="2730"/>
                  <a:ext cx="337"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3" name="Rectangle 941"/>
                <p:cNvSpPr>
                  <a:spLocks noChangeArrowheads="1"/>
                </p:cNvSpPr>
                <p:nvPr/>
              </p:nvSpPr>
              <p:spPr bwMode="auto">
                <a:xfrm>
                  <a:off x="4134" y="2736"/>
                  <a:ext cx="337"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4" name="Rectangle 942"/>
                <p:cNvSpPr>
                  <a:spLocks noChangeArrowheads="1"/>
                </p:cNvSpPr>
                <p:nvPr/>
              </p:nvSpPr>
              <p:spPr bwMode="auto">
                <a:xfrm>
                  <a:off x="4134" y="2742"/>
                  <a:ext cx="337"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5" name="Rectangle 943"/>
                <p:cNvSpPr>
                  <a:spLocks noChangeArrowheads="1"/>
                </p:cNvSpPr>
                <p:nvPr/>
              </p:nvSpPr>
              <p:spPr bwMode="auto">
                <a:xfrm>
                  <a:off x="4134" y="2748"/>
                  <a:ext cx="337"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6" name="Rectangle 944"/>
                <p:cNvSpPr>
                  <a:spLocks noChangeArrowheads="1"/>
                </p:cNvSpPr>
                <p:nvPr/>
              </p:nvSpPr>
              <p:spPr bwMode="auto">
                <a:xfrm>
                  <a:off x="4134" y="2754"/>
                  <a:ext cx="337" cy="6"/>
                </a:xfrm>
                <a:prstGeom prst="rect">
                  <a:avLst/>
                </a:prstGeom>
                <a:solidFill>
                  <a:srgbClr val="FF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7" name="Rectangle 945"/>
                <p:cNvSpPr>
                  <a:spLocks noChangeArrowheads="1"/>
                </p:cNvSpPr>
                <p:nvPr/>
              </p:nvSpPr>
              <p:spPr bwMode="auto">
                <a:xfrm>
                  <a:off x="4134" y="2760"/>
                  <a:ext cx="337"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8" name="Rectangle 946"/>
                <p:cNvSpPr>
                  <a:spLocks noChangeArrowheads="1"/>
                </p:cNvSpPr>
                <p:nvPr/>
              </p:nvSpPr>
              <p:spPr bwMode="auto">
                <a:xfrm>
                  <a:off x="4134" y="2766"/>
                  <a:ext cx="337"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39" name="Rectangle 947"/>
                <p:cNvSpPr>
                  <a:spLocks noChangeArrowheads="1"/>
                </p:cNvSpPr>
                <p:nvPr/>
              </p:nvSpPr>
              <p:spPr bwMode="auto">
                <a:xfrm>
                  <a:off x="4134" y="2772"/>
                  <a:ext cx="337"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0" name="Rectangle 948"/>
                <p:cNvSpPr>
                  <a:spLocks noChangeArrowheads="1"/>
                </p:cNvSpPr>
                <p:nvPr/>
              </p:nvSpPr>
              <p:spPr bwMode="auto">
                <a:xfrm>
                  <a:off x="4134" y="2778"/>
                  <a:ext cx="337"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1" name="Rectangle 949"/>
                <p:cNvSpPr>
                  <a:spLocks noChangeArrowheads="1"/>
                </p:cNvSpPr>
                <p:nvPr/>
              </p:nvSpPr>
              <p:spPr bwMode="auto">
                <a:xfrm>
                  <a:off x="4134" y="2784"/>
                  <a:ext cx="337"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2" name="Rectangle 950"/>
                <p:cNvSpPr>
                  <a:spLocks noChangeArrowheads="1"/>
                </p:cNvSpPr>
                <p:nvPr/>
              </p:nvSpPr>
              <p:spPr bwMode="auto">
                <a:xfrm>
                  <a:off x="4134" y="2790"/>
                  <a:ext cx="337"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3" name="Rectangle 951"/>
                <p:cNvSpPr>
                  <a:spLocks noChangeArrowheads="1"/>
                </p:cNvSpPr>
                <p:nvPr/>
              </p:nvSpPr>
              <p:spPr bwMode="auto">
                <a:xfrm>
                  <a:off x="4134" y="2796"/>
                  <a:ext cx="337" cy="6"/>
                </a:xfrm>
                <a:prstGeom prst="rect">
                  <a:avLst/>
                </a:prstGeom>
                <a:solidFill>
                  <a:srgbClr val="FF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4" name="Rectangle 952"/>
                <p:cNvSpPr>
                  <a:spLocks noChangeArrowheads="1"/>
                </p:cNvSpPr>
                <p:nvPr/>
              </p:nvSpPr>
              <p:spPr bwMode="auto">
                <a:xfrm>
                  <a:off x="4134" y="2802"/>
                  <a:ext cx="337"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5" name="Rectangle 953"/>
                <p:cNvSpPr>
                  <a:spLocks noChangeArrowheads="1"/>
                </p:cNvSpPr>
                <p:nvPr/>
              </p:nvSpPr>
              <p:spPr bwMode="auto">
                <a:xfrm>
                  <a:off x="4134" y="2808"/>
                  <a:ext cx="337"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6" name="Rectangle 954"/>
                <p:cNvSpPr>
                  <a:spLocks noChangeArrowheads="1"/>
                </p:cNvSpPr>
                <p:nvPr/>
              </p:nvSpPr>
              <p:spPr bwMode="auto">
                <a:xfrm>
                  <a:off x="4134" y="2814"/>
                  <a:ext cx="337"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7" name="Rectangle 955"/>
                <p:cNvSpPr>
                  <a:spLocks noChangeArrowheads="1"/>
                </p:cNvSpPr>
                <p:nvPr/>
              </p:nvSpPr>
              <p:spPr bwMode="auto">
                <a:xfrm>
                  <a:off x="4134" y="2820"/>
                  <a:ext cx="337"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8" name="Rectangle 956"/>
                <p:cNvSpPr>
                  <a:spLocks noChangeArrowheads="1"/>
                </p:cNvSpPr>
                <p:nvPr/>
              </p:nvSpPr>
              <p:spPr bwMode="auto">
                <a:xfrm>
                  <a:off x="4134" y="2826"/>
                  <a:ext cx="337"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49" name="Rectangle 957"/>
                <p:cNvSpPr>
                  <a:spLocks noChangeArrowheads="1"/>
                </p:cNvSpPr>
                <p:nvPr/>
              </p:nvSpPr>
              <p:spPr bwMode="auto">
                <a:xfrm>
                  <a:off x="4134" y="2832"/>
                  <a:ext cx="337"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50" name="Rectangle 958"/>
                <p:cNvSpPr>
                  <a:spLocks noChangeArrowheads="1"/>
                </p:cNvSpPr>
                <p:nvPr/>
              </p:nvSpPr>
              <p:spPr bwMode="auto">
                <a:xfrm>
                  <a:off x="4134" y="2838"/>
                  <a:ext cx="337"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51" name="Rectangle 959"/>
                <p:cNvSpPr>
                  <a:spLocks noChangeArrowheads="1"/>
                </p:cNvSpPr>
                <p:nvPr/>
              </p:nvSpPr>
              <p:spPr bwMode="auto">
                <a:xfrm>
                  <a:off x="4134" y="2844"/>
                  <a:ext cx="337"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52" name="Rectangle 960"/>
                <p:cNvSpPr>
                  <a:spLocks noChangeArrowheads="1"/>
                </p:cNvSpPr>
                <p:nvPr/>
              </p:nvSpPr>
              <p:spPr bwMode="auto">
                <a:xfrm>
                  <a:off x="4134" y="2850"/>
                  <a:ext cx="337"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53" name="Rectangle 961"/>
                <p:cNvSpPr>
                  <a:spLocks noChangeArrowheads="1"/>
                </p:cNvSpPr>
                <p:nvPr/>
              </p:nvSpPr>
              <p:spPr bwMode="auto">
                <a:xfrm>
                  <a:off x="4134" y="2856"/>
                  <a:ext cx="337"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754" name="Rectangle 962"/>
              <p:cNvSpPr>
                <a:spLocks noChangeArrowheads="1"/>
              </p:cNvSpPr>
              <p:nvPr/>
            </p:nvSpPr>
            <p:spPr bwMode="auto">
              <a:xfrm>
                <a:off x="4134" y="2526"/>
                <a:ext cx="337" cy="336"/>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755" name="Rectangle 963"/>
            <p:cNvSpPr>
              <a:spLocks noChangeArrowheads="1"/>
            </p:cNvSpPr>
            <p:nvPr/>
          </p:nvSpPr>
          <p:spPr bwMode="auto">
            <a:xfrm>
              <a:off x="4164" y="2628"/>
              <a:ext cx="27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802.3</a:t>
              </a:r>
              <a:endParaRPr lang="fr-FR" sz="2400">
                <a:latin typeface="Times New Roman" panose="02020603050405020304" pitchFamily="18" charset="0"/>
              </a:endParaRPr>
            </a:p>
          </p:txBody>
        </p:sp>
        <p:sp>
          <p:nvSpPr>
            <p:cNvPr id="34756" name="Line 964"/>
            <p:cNvSpPr>
              <a:spLocks noChangeShapeType="1"/>
            </p:cNvSpPr>
            <p:nvPr/>
          </p:nvSpPr>
          <p:spPr bwMode="auto">
            <a:xfrm>
              <a:off x="1398" y="3678"/>
              <a:ext cx="672" cy="1"/>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57" name="Line 965"/>
            <p:cNvSpPr>
              <a:spLocks noChangeShapeType="1"/>
            </p:cNvSpPr>
            <p:nvPr/>
          </p:nvSpPr>
          <p:spPr bwMode="auto">
            <a:xfrm flipV="1">
              <a:off x="1398"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58" name="Line 966"/>
            <p:cNvSpPr>
              <a:spLocks noChangeShapeType="1"/>
            </p:cNvSpPr>
            <p:nvPr/>
          </p:nvSpPr>
          <p:spPr bwMode="auto">
            <a:xfrm flipV="1">
              <a:off x="2070"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59" name="Line 967"/>
            <p:cNvSpPr>
              <a:spLocks noChangeShapeType="1"/>
            </p:cNvSpPr>
            <p:nvPr/>
          </p:nvSpPr>
          <p:spPr bwMode="auto">
            <a:xfrm>
              <a:off x="2358"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60" name="Line 968"/>
            <p:cNvSpPr>
              <a:spLocks noChangeShapeType="1"/>
            </p:cNvSpPr>
            <p:nvPr/>
          </p:nvSpPr>
          <p:spPr bwMode="auto">
            <a:xfrm>
              <a:off x="2358" y="3678"/>
              <a:ext cx="576" cy="1"/>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61" name="Line 969"/>
            <p:cNvSpPr>
              <a:spLocks noChangeShapeType="1"/>
            </p:cNvSpPr>
            <p:nvPr/>
          </p:nvSpPr>
          <p:spPr bwMode="auto">
            <a:xfrm flipV="1">
              <a:off x="2934"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62" name="Line 970"/>
            <p:cNvSpPr>
              <a:spLocks noChangeShapeType="1"/>
            </p:cNvSpPr>
            <p:nvPr/>
          </p:nvSpPr>
          <p:spPr bwMode="auto">
            <a:xfrm>
              <a:off x="3222" y="3678"/>
              <a:ext cx="720" cy="1"/>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63" name="Line 971"/>
            <p:cNvSpPr>
              <a:spLocks noChangeShapeType="1"/>
            </p:cNvSpPr>
            <p:nvPr/>
          </p:nvSpPr>
          <p:spPr bwMode="auto">
            <a:xfrm flipV="1">
              <a:off x="3222"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4764" name="Line 972"/>
            <p:cNvSpPr>
              <a:spLocks noChangeShapeType="1"/>
            </p:cNvSpPr>
            <p:nvPr/>
          </p:nvSpPr>
          <p:spPr bwMode="auto">
            <a:xfrm flipV="1">
              <a:off x="3942" y="3582"/>
              <a:ext cx="1" cy="96"/>
            </a:xfrm>
            <a:prstGeom prst="line">
              <a:avLst/>
            </a:prstGeom>
            <a:noFill/>
            <a:ln w="28575">
              <a:solidFill>
                <a:srgbClr val="200C40"/>
              </a:solidFill>
              <a:round/>
              <a:headEnd/>
              <a:tailEnd/>
            </a:ln>
            <a:extLst>
              <a:ext uri="{909E8E84-426E-40DD-AFC4-6F175D3DCCD1}">
                <a14:hiddenFill xmlns:a14="http://schemas.microsoft.com/office/drawing/2010/main">
                  <a:noFill/>
                </a14:hiddenFill>
              </a:ext>
            </a:extLst>
          </p:spPr>
          <p:txBody>
            <a:bodyPr/>
            <a:lstStyle/>
            <a:p>
              <a:endParaRPr lang="fr-FR"/>
            </a:p>
          </p:txBody>
        </p:sp>
        <p:grpSp>
          <p:nvGrpSpPr>
            <p:cNvPr id="34765" name="Group 973"/>
            <p:cNvGrpSpPr>
              <a:grpSpLocks/>
            </p:cNvGrpSpPr>
            <p:nvPr/>
          </p:nvGrpSpPr>
          <p:grpSpPr bwMode="auto">
            <a:xfrm>
              <a:off x="1920" y="1344"/>
              <a:ext cx="2593" cy="192"/>
              <a:chOff x="1830" y="1134"/>
              <a:chExt cx="2593" cy="192"/>
            </a:xfrm>
          </p:grpSpPr>
          <p:grpSp>
            <p:nvGrpSpPr>
              <p:cNvPr id="34766" name="Group 974"/>
              <p:cNvGrpSpPr>
                <a:grpSpLocks/>
              </p:cNvGrpSpPr>
              <p:nvPr/>
            </p:nvGrpSpPr>
            <p:grpSpPr bwMode="auto">
              <a:xfrm>
                <a:off x="1830" y="1134"/>
                <a:ext cx="816" cy="192"/>
                <a:chOff x="1830" y="1134"/>
                <a:chExt cx="816" cy="192"/>
              </a:xfrm>
            </p:grpSpPr>
            <p:grpSp>
              <p:nvGrpSpPr>
                <p:cNvPr id="34767" name="Group 975"/>
                <p:cNvGrpSpPr>
                  <a:grpSpLocks/>
                </p:cNvGrpSpPr>
                <p:nvPr/>
              </p:nvGrpSpPr>
              <p:grpSpPr bwMode="auto">
                <a:xfrm>
                  <a:off x="1830" y="1134"/>
                  <a:ext cx="816" cy="192"/>
                  <a:chOff x="1830" y="1134"/>
                  <a:chExt cx="816" cy="192"/>
                </a:xfrm>
              </p:grpSpPr>
              <p:sp>
                <p:nvSpPr>
                  <p:cNvPr id="34768" name="Rectangle 976"/>
                  <p:cNvSpPr>
                    <a:spLocks noChangeArrowheads="1"/>
                  </p:cNvSpPr>
                  <p:nvPr/>
                </p:nvSpPr>
                <p:spPr bwMode="auto">
                  <a:xfrm>
                    <a:off x="1830" y="1134"/>
                    <a:ext cx="816"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69" name="Rectangle 977"/>
                  <p:cNvSpPr>
                    <a:spLocks noChangeArrowheads="1"/>
                  </p:cNvSpPr>
                  <p:nvPr/>
                </p:nvSpPr>
                <p:spPr bwMode="auto">
                  <a:xfrm>
                    <a:off x="1830" y="1140"/>
                    <a:ext cx="816" cy="6"/>
                  </a:xfrm>
                  <a:prstGeom prst="rect">
                    <a:avLst/>
                  </a:prstGeom>
                  <a:solidFill>
                    <a:srgbClr val="A8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0" name="Rectangle 978"/>
                  <p:cNvSpPr>
                    <a:spLocks noChangeArrowheads="1"/>
                  </p:cNvSpPr>
                  <p:nvPr/>
                </p:nvSpPr>
                <p:spPr bwMode="auto">
                  <a:xfrm>
                    <a:off x="1830" y="1146"/>
                    <a:ext cx="816" cy="6"/>
                  </a:xfrm>
                  <a:prstGeom prst="rect">
                    <a:avLst/>
                  </a:prstGeom>
                  <a:solidFill>
                    <a:srgbClr val="A9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1" name="Rectangle 979"/>
                  <p:cNvSpPr>
                    <a:spLocks noChangeArrowheads="1"/>
                  </p:cNvSpPr>
                  <p:nvPr/>
                </p:nvSpPr>
                <p:spPr bwMode="auto">
                  <a:xfrm>
                    <a:off x="1830" y="1152"/>
                    <a:ext cx="816" cy="6"/>
                  </a:xfrm>
                  <a:prstGeom prst="rect">
                    <a:avLst/>
                  </a:prstGeom>
                  <a:solidFill>
                    <a:srgbClr val="AB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2" name="Rectangle 980"/>
                  <p:cNvSpPr>
                    <a:spLocks noChangeArrowheads="1"/>
                  </p:cNvSpPr>
                  <p:nvPr/>
                </p:nvSpPr>
                <p:spPr bwMode="auto">
                  <a:xfrm>
                    <a:off x="1830" y="1158"/>
                    <a:ext cx="816" cy="6"/>
                  </a:xfrm>
                  <a:prstGeom prst="rect">
                    <a:avLst/>
                  </a:prstGeom>
                  <a:solidFill>
                    <a:srgbClr val="AE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3" name="Rectangle 981"/>
                  <p:cNvSpPr>
                    <a:spLocks noChangeArrowheads="1"/>
                  </p:cNvSpPr>
                  <p:nvPr/>
                </p:nvSpPr>
                <p:spPr bwMode="auto">
                  <a:xfrm>
                    <a:off x="1830" y="1164"/>
                    <a:ext cx="816" cy="6"/>
                  </a:xfrm>
                  <a:prstGeom prst="rect">
                    <a:avLst/>
                  </a:prstGeom>
                  <a:solidFill>
                    <a:srgbClr val="B1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4" name="Rectangle 982"/>
                  <p:cNvSpPr>
                    <a:spLocks noChangeArrowheads="1"/>
                  </p:cNvSpPr>
                  <p:nvPr/>
                </p:nvSpPr>
                <p:spPr bwMode="auto">
                  <a:xfrm>
                    <a:off x="1830" y="1170"/>
                    <a:ext cx="816" cy="6"/>
                  </a:xfrm>
                  <a:prstGeom prst="rect">
                    <a:avLst/>
                  </a:prstGeom>
                  <a:solidFill>
                    <a:srgbClr val="B4E2E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5" name="Rectangle 983"/>
                  <p:cNvSpPr>
                    <a:spLocks noChangeArrowheads="1"/>
                  </p:cNvSpPr>
                  <p:nvPr/>
                </p:nvSpPr>
                <p:spPr bwMode="auto">
                  <a:xfrm>
                    <a:off x="1830" y="1176"/>
                    <a:ext cx="816" cy="6"/>
                  </a:xfrm>
                  <a:prstGeom prst="rect">
                    <a:avLst/>
                  </a:prstGeom>
                  <a:solidFill>
                    <a:srgbClr val="B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6" name="Rectangle 984"/>
                  <p:cNvSpPr>
                    <a:spLocks noChangeArrowheads="1"/>
                  </p:cNvSpPr>
                  <p:nvPr/>
                </p:nvSpPr>
                <p:spPr bwMode="auto">
                  <a:xfrm>
                    <a:off x="1830" y="1182"/>
                    <a:ext cx="816" cy="6"/>
                  </a:xfrm>
                  <a:prstGeom prst="rect">
                    <a:avLst/>
                  </a:prstGeom>
                  <a:solidFill>
                    <a:srgbClr val="B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7" name="Rectangle 985"/>
                  <p:cNvSpPr>
                    <a:spLocks noChangeArrowheads="1"/>
                  </p:cNvSpPr>
                  <p:nvPr/>
                </p:nvSpPr>
                <p:spPr bwMode="auto">
                  <a:xfrm>
                    <a:off x="1830" y="1188"/>
                    <a:ext cx="816" cy="6"/>
                  </a:xfrm>
                  <a:prstGeom prst="rect">
                    <a:avLst/>
                  </a:prstGeom>
                  <a:solidFill>
                    <a:srgbClr val="C0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8" name="Rectangle 986"/>
                  <p:cNvSpPr>
                    <a:spLocks noChangeArrowheads="1"/>
                  </p:cNvSpPr>
                  <p:nvPr/>
                </p:nvSpPr>
                <p:spPr bwMode="auto">
                  <a:xfrm>
                    <a:off x="1830" y="1194"/>
                    <a:ext cx="816" cy="6"/>
                  </a:xfrm>
                  <a:prstGeom prst="rect">
                    <a:avLst/>
                  </a:prstGeom>
                  <a:solidFill>
                    <a:srgbClr val="C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79" name="Rectangle 987"/>
                  <p:cNvSpPr>
                    <a:spLocks noChangeArrowheads="1"/>
                  </p:cNvSpPr>
                  <p:nvPr/>
                </p:nvSpPr>
                <p:spPr bwMode="auto">
                  <a:xfrm>
                    <a:off x="1830" y="1200"/>
                    <a:ext cx="816" cy="6"/>
                  </a:xfrm>
                  <a:prstGeom prst="rect">
                    <a:avLst/>
                  </a:prstGeom>
                  <a:solidFill>
                    <a:srgbClr val="C6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0" name="Rectangle 988"/>
                  <p:cNvSpPr>
                    <a:spLocks noChangeArrowheads="1"/>
                  </p:cNvSpPr>
                  <p:nvPr/>
                </p:nvSpPr>
                <p:spPr bwMode="auto">
                  <a:xfrm>
                    <a:off x="1830" y="1206"/>
                    <a:ext cx="816" cy="6"/>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1" name="Rectangle 989"/>
                  <p:cNvSpPr>
                    <a:spLocks noChangeArrowheads="1"/>
                  </p:cNvSpPr>
                  <p:nvPr/>
                </p:nvSpPr>
                <p:spPr bwMode="auto">
                  <a:xfrm>
                    <a:off x="1830" y="1212"/>
                    <a:ext cx="816" cy="6"/>
                  </a:xfrm>
                  <a:prstGeom prst="rect">
                    <a:avLst/>
                  </a:prstGeom>
                  <a:solidFill>
                    <a:srgbClr val="C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2" name="Rectangle 990"/>
                  <p:cNvSpPr>
                    <a:spLocks noChangeArrowheads="1"/>
                  </p:cNvSpPr>
                  <p:nvPr/>
                </p:nvSpPr>
                <p:spPr bwMode="auto">
                  <a:xfrm>
                    <a:off x="1830" y="1218"/>
                    <a:ext cx="816" cy="6"/>
                  </a:xfrm>
                  <a:prstGeom prst="rect">
                    <a:avLst/>
                  </a:prstGeom>
                  <a:solidFill>
                    <a:srgbClr val="CB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3" name="Rectangle 991"/>
                  <p:cNvSpPr>
                    <a:spLocks noChangeArrowheads="1"/>
                  </p:cNvSpPr>
                  <p:nvPr/>
                </p:nvSpPr>
                <p:spPr bwMode="auto">
                  <a:xfrm>
                    <a:off x="1830" y="1224"/>
                    <a:ext cx="816" cy="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4" name="Rectangle 992"/>
                  <p:cNvSpPr>
                    <a:spLocks noChangeArrowheads="1"/>
                  </p:cNvSpPr>
                  <p:nvPr/>
                </p:nvSpPr>
                <p:spPr bwMode="auto">
                  <a:xfrm>
                    <a:off x="1830" y="1230"/>
                    <a:ext cx="816" cy="6"/>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5" name="Rectangle 993"/>
                  <p:cNvSpPr>
                    <a:spLocks noChangeArrowheads="1"/>
                  </p:cNvSpPr>
                  <p:nvPr/>
                </p:nvSpPr>
                <p:spPr bwMode="auto">
                  <a:xfrm>
                    <a:off x="1830" y="1236"/>
                    <a:ext cx="816" cy="6"/>
                  </a:xfrm>
                  <a:prstGeom prst="rect">
                    <a:avLst/>
                  </a:prstGeom>
                  <a:solidFill>
                    <a:srgbClr val="CA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6" name="Rectangle 994"/>
                  <p:cNvSpPr>
                    <a:spLocks noChangeArrowheads="1"/>
                  </p:cNvSpPr>
                  <p:nvPr/>
                </p:nvSpPr>
                <p:spPr bwMode="auto">
                  <a:xfrm>
                    <a:off x="1830" y="1242"/>
                    <a:ext cx="816" cy="6"/>
                  </a:xfrm>
                  <a:prstGeom prst="rect">
                    <a:avLst/>
                  </a:prstGeom>
                  <a:solidFill>
                    <a:srgbClr val="C9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7" name="Rectangle 995"/>
                  <p:cNvSpPr>
                    <a:spLocks noChangeArrowheads="1"/>
                  </p:cNvSpPr>
                  <p:nvPr/>
                </p:nvSpPr>
                <p:spPr bwMode="auto">
                  <a:xfrm>
                    <a:off x="1830" y="1248"/>
                    <a:ext cx="816" cy="6"/>
                  </a:xfrm>
                  <a:prstGeom prst="rect">
                    <a:avLst/>
                  </a:prstGeom>
                  <a:solidFill>
                    <a:srgbClr val="C8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8" name="Rectangle 996"/>
                  <p:cNvSpPr>
                    <a:spLocks noChangeArrowheads="1"/>
                  </p:cNvSpPr>
                  <p:nvPr/>
                </p:nvSpPr>
                <p:spPr bwMode="auto">
                  <a:xfrm>
                    <a:off x="1830" y="1254"/>
                    <a:ext cx="816" cy="6"/>
                  </a:xfrm>
                  <a:prstGeom prst="rect">
                    <a:avLst/>
                  </a:prstGeom>
                  <a:solidFill>
                    <a:srgbClr val="C5F7F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89" name="Rectangle 997"/>
                  <p:cNvSpPr>
                    <a:spLocks noChangeArrowheads="1"/>
                  </p:cNvSpPr>
                  <p:nvPr/>
                </p:nvSpPr>
                <p:spPr bwMode="auto">
                  <a:xfrm>
                    <a:off x="1830" y="1260"/>
                    <a:ext cx="816" cy="6"/>
                  </a:xfrm>
                  <a:prstGeom prst="rect">
                    <a:avLst/>
                  </a:prstGeom>
                  <a:solidFill>
                    <a:srgbClr val="C3F4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0" name="Rectangle 998"/>
                  <p:cNvSpPr>
                    <a:spLocks noChangeArrowheads="1"/>
                  </p:cNvSpPr>
                  <p:nvPr/>
                </p:nvSpPr>
                <p:spPr bwMode="auto">
                  <a:xfrm>
                    <a:off x="1830" y="1266"/>
                    <a:ext cx="816" cy="6"/>
                  </a:xfrm>
                  <a:prstGeom prst="rect">
                    <a:avLst/>
                  </a:prstGeom>
                  <a:solidFill>
                    <a:srgbClr val="BFEF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1" name="Rectangle 999"/>
                  <p:cNvSpPr>
                    <a:spLocks noChangeArrowheads="1"/>
                  </p:cNvSpPr>
                  <p:nvPr/>
                </p:nvSpPr>
                <p:spPr bwMode="auto">
                  <a:xfrm>
                    <a:off x="1830" y="1272"/>
                    <a:ext cx="816" cy="6"/>
                  </a:xfrm>
                  <a:prstGeom prst="rect">
                    <a:avLst/>
                  </a:prstGeom>
                  <a:solidFill>
                    <a:srgbClr val="BCEB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2" name="Rectangle 1000"/>
                  <p:cNvSpPr>
                    <a:spLocks noChangeArrowheads="1"/>
                  </p:cNvSpPr>
                  <p:nvPr/>
                </p:nvSpPr>
                <p:spPr bwMode="auto">
                  <a:xfrm>
                    <a:off x="1830" y="1278"/>
                    <a:ext cx="816" cy="6"/>
                  </a:xfrm>
                  <a:prstGeom prst="rect">
                    <a:avLst/>
                  </a:prstGeom>
                  <a:solidFill>
                    <a:srgbClr val="B8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3" name="Rectangle 1001"/>
                  <p:cNvSpPr>
                    <a:spLocks noChangeArrowheads="1"/>
                  </p:cNvSpPr>
                  <p:nvPr/>
                </p:nvSpPr>
                <p:spPr bwMode="auto">
                  <a:xfrm>
                    <a:off x="1830" y="1284"/>
                    <a:ext cx="816" cy="6"/>
                  </a:xfrm>
                  <a:prstGeom prst="rect">
                    <a:avLst/>
                  </a:prstGeom>
                  <a:solidFill>
                    <a:srgbClr val="B4E1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4" name="Rectangle 1002"/>
                  <p:cNvSpPr>
                    <a:spLocks noChangeArrowheads="1"/>
                  </p:cNvSpPr>
                  <p:nvPr/>
                </p:nvSpPr>
                <p:spPr bwMode="auto">
                  <a:xfrm>
                    <a:off x="1830" y="1290"/>
                    <a:ext cx="816" cy="6"/>
                  </a:xfrm>
                  <a:prstGeom prst="rect">
                    <a:avLst/>
                  </a:prstGeom>
                  <a:solidFill>
                    <a:srgbClr val="B1DDD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5" name="Rectangle 1003"/>
                  <p:cNvSpPr>
                    <a:spLocks noChangeArrowheads="1"/>
                  </p:cNvSpPr>
                  <p:nvPr/>
                </p:nvSpPr>
                <p:spPr bwMode="auto">
                  <a:xfrm>
                    <a:off x="1830" y="1296"/>
                    <a:ext cx="816" cy="6"/>
                  </a:xfrm>
                  <a:prstGeom prst="rect">
                    <a:avLst/>
                  </a:prstGeom>
                  <a:solidFill>
                    <a:srgbClr val="ADD9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6" name="Rectangle 1004"/>
                  <p:cNvSpPr>
                    <a:spLocks noChangeArrowheads="1"/>
                  </p:cNvSpPr>
                  <p:nvPr/>
                </p:nvSpPr>
                <p:spPr bwMode="auto">
                  <a:xfrm>
                    <a:off x="1830" y="1302"/>
                    <a:ext cx="816" cy="6"/>
                  </a:xfrm>
                  <a:prstGeom prst="rect">
                    <a:avLst/>
                  </a:prstGeom>
                  <a:solidFill>
                    <a:srgbClr val="ABD6D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7" name="Rectangle 1005"/>
                  <p:cNvSpPr>
                    <a:spLocks noChangeArrowheads="1"/>
                  </p:cNvSpPr>
                  <p:nvPr/>
                </p:nvSpPr>
                <p:spPr bwMode="auto">
                  <a:xfrm>
                    <a:off x="1830" y="1308"/>
                    <a:ext cx="816" cy="6"/>
                  </a:xfrm>
                  <a:prstGeom prst="rect">
                    <a:avLst/>
                  </a:prstGeom>
                  <a:solidFill>
                    <a:srgbClr val="A9D4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8" name="Rectangle 1006"/>
                  <p:cNvSpPr>
                    <a:spLocks noChangeArrowheads="1"/>
                  </p:cNvSpPr>
                  <p:nvPr/>
                </p:nvSpPr>
                <p:spPr bwMode="auto">
                  <a:xfrm>
                    <a:off x="1830" y="1314"/>
                    <a:ext cx="816" cy="6"/>
                  </a:xfrm>
                  <a:prstGeom prst="rect">
                    <a:avLst/>
                  </a:prstGeom>
                  <a:solidFill>
                    <a:srgbClr val="A8D2D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799" name="Rectangle 1007"/>
                  <p:cNvSpPr>
                    <a:spLocks noChangeArrowheads="1"/>
                  </p:cNvSpPr>
                  <p:nvPr/>
                </p:nvSpPr>
                <p:spPr bwMode="auto">
                  <a:xfrm>
                    <a:off x="1830" y="1320"/>
                    <a:ext cx="816" cy="6"/>
                  </a:xfrm>
                  <a:prstGeom prst="rect">
                    <a:avLst/>
                  </a:prstGeom>
                  <a:solidFill>
                    <a:srgbClr val="A7D1D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800" name="Rectangle 1008"/>
                <p:cNvSpPr>
                  <a:spLocks noChangeArrowheads="1"/>
                </p:cNvSpPr>
                <p:nvPr/>
              </p:nvSpPr>
              <p:spPr bwMode="auto">
                <a:xfrm>
                  <a:off x="1830" y="1134"/>
                  <a:ext cx="816"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801" name="Rectangle 1009"/>
              <p:cNvSpPr>
                <a:spLocks noChangeArrowheads="1"/>
              </p:cNvSpPr>
              <p:nvPr/>
            </p:nvSpPr>
            <p:spPr bwMode="auto">
              <a:xfrm>
                <a:off x="1872" y="1170"/>
                <a:ext cx="73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Données utiles</a:t>
                </a:r>
                <a:endParaRPr lang="fr-FR" sz="2400">
                  <a:latin typeface="Times New Roman" panose="02020603050405020304" pitchFamily="18" charset="0"/>
                </a:endParaRPr>
              </a:p>
            </p:txBody>
          </p:sp>
          <p:grpSp>
            <p:nvGrpSpPr>
              <p:cNvPr id="34802" name="Group 1010"/>
              <p:cNvGrpSpPr>
                <a:grpSpLocks/>
              </p:cNvGrpSpPr>
              <p:nvPr/>
            </p:nvGrpSpPr>
            <p:grpSpPr bwMode="auto">
              <a:xfrm>
                <a:off x="2646" y="1134"/>
                <a:ext cx="240" cy="192"/>
                <a:chOff x="2646" y="1134"/>
                <a:chExt cx="240" cy="192"/>
              </a:xfrm>
            </p:grpSpPr>
            <p:grpSp>
              <p:nvGrpSpPr>
                <p:cNvPr id="34803" name="Group 1011"/>
                <p:cNvGrpSpPr>
                  <a:grpSpLocks/>
                </p:cNvGrpSpPr>
                <p:nvPr/>
              </p:nvGrpSpPr>
              <p:grpSpPr bwMode="auto">
                <a:xfrm>
                  <a:off x="2646" y="1134"/>
                  <a:ext cx="240" cy="192"/>
                  <a:chOff x="2646" y="1134"/>
                  <a:chExt cx="240" cy="192"/>
                </a:xfrm>
              </p:grpSpPr>
              <p:sp>
                <p:nvSpPr>
                  <p:cNvPr id="34804" name="Rectangle 1012"/>
                  <p:cNvSpPr>
                    <a:spLocks noChangeArrowheads="1"/>
                  </p:cNvSpPr>
                  <p:nvPr/>
                </p:nvSpPr>
                <p:spPr bwMode="auto">
                  <a:xfrm>
                    <a:off x="2646" y="1134"/>
                    <a:ext cx="240" cy="6"/>
                  </a:xfrm>
                  <a:prstGeom prst="rect">
                    <a:avLst/>
                  </a:prstGeom>
                  <a:solidFill>
                    <a:srgbClr val="D1D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05" name="Rectangle 1013"/>
                  <p:cNvSpPr>
                    <a:spLocks noChangeArrowheads="1"/>
                  </p:cNvSpPr>
                  <p:nvPr/>
                </p:nvSpPr>
                <p:spPr bwMode="auto">
                  <a:xfrm>
                    <a:off x="2646" y="1140"/>
                    <a:ext cx="240" cy="6"/>
                  </a:xfrm>
                  <a:prstGeom prst="rect">
                    <a:avLst/>
                  </a:prstGeom>
                  <a:solidFill>
                    <a:srgbClr val="D2D2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06" name="Rectangle 1014"/>
                  <p:cNvSpPr>
                    <a:spLocks noChangeArrowheads="1"/>
                  </p:cNvSpPr>
                  <p:nvPr/>
                </p:nvSpPr>
                <p:spPr bwMode="auto">
                  <a:xfrm>
                    <a:off x="2646" y="1146"/>
                    <a:ext cx="240" cy="6"/>
                  </a:xfrm>
                  <a:prstGeom prst="rect">
                    <a:avLst/>
                  </a:prstGeom>
                  <a:solidFill>
                    <a:srgbClr val="D4D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07" name="Rectangle 1015"/>
                  <p:cNvSpPr>
                    <a:spLocks noChangeArrowheads="1"/>
                  </p:cNvSpPr>
                  <p:nvPr/>
                </p:nvSpPr>
                <p:spPr bwMode="auto">
                  <a:xfrm>
                    <a:off x="2646" y="1152"/>
                    <a:ext cx="240" cy="6"/>
                  </a:xfrm>
                  <a:prstGeom prst="rect">
                    <a:avLst/>
                  </a:prstGeom>
                  <a:solidFill>
                    <a:srgbClr val="D6D6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08" name="Rectangle 1016"/>
                  <p:cNvSpPr>
                    <a:spLocks noChangeArrowheads="1"/>
                  </p:cNvSpPr>
                  <p:nvPr/>
                </p:nvSpPr>
                <p:spPr bwMode="auto">
                  <a:xfrm>
                    <a:off x="2646" y="1158"/>
                    <a:ext cx="240" cy="6"/>
                  </a:xfrm>
                  <a:prstGeom prst="rect">
                    <a:avLst/>
                  </a:prstGeom>
                  <a:solidFill>
                    <a:srgbClr val="D9D9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09" name="Rectangle 1017"/>
                  <p:cNvSpPr>
                    <a:spLocks noChangeArrowheads="1"/>
                  </p:cNvSpPr>
                  <p:nvPr/>
                </p:nvSpPr>
                <p:spPr bwMode="auto">
                  <a:xfrm>
                    <a:off x="2646" y="1164"/>
                    <a:ext cx="240" cy="6"/>
                  </a:xfrm>
                  <a:prstGeom prst="rect">
                    <a:avLst/>
                  </a:prstGeom>
                  <a:solidFill>
                    <a:srgbClr val="DDDD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0" name="Rectangle 1018"/>
                  <p:cNvSpPr>
                    <a:spLocks noChangeArrowheads="1"/>
                  </p:cNvSpPr>
                  <p:nvPr/>
                </p:nvSpPr>
                <p:spPr bwMode="auto">
                  <a:xfrm>
                    <a:off x="2646" y="1170"/>
                    <a:ext cx="240" cy="6"/>
                  </a:xfrm>
                  <a:prstGeom prst="rect">
                    <a:avLst/>
                  </a:prstGeom>
                  <a:solidFill>
                    <a:srgbClr val="E2E2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1" name="Rectangle 1019"/>
                  <p:cNvSpPr>
                    <a:spLocks noChangeArrowheads="1"/>
                  </p:cNvSpPr>
                  <p:nvPr/>
                </p:nvSpPr>
                <p:spPr bwMode="auto">
                  <a:xfrm>
                    <a:off x="2646" y="1176"/>
                    <a:ext cx="240" cy="6"/>
                  </a:xfrm>
                  <a:prstGeom prst="rect">
                    <a:avLst/>
                  </a:prstGeom>
                  <a:solidFill>
                    <a:srgbClr val="E6E65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2" name="Rectangle 1020"/>
                  <p:cNvSpPr>
                    <a:spLocks noChangeArrowheads="1"/>
                  </p:cNvSpPr>
                  <p:nvPr/>
                </p:nvSpPr>
                <p:spPr bwMode="auto">
                  <a:xfrm>
                    <a:off x="2646" y="1182"/>
                    <a:ext cx="240" cy="6"/>
                  </a:xfrm>
                  <a:prstGeom prst="rect">
                    <a:avLst/>
                  </a:prstGeom>
                  <a:solidFill>
                    <a:srgbClr val="EBEB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3" name="Rectangle 1021"/>
                  <p:cNvSpPr>
                    <a:spLocks noChangeArrowheads="1"/>
                  </p:cNvSpPr>
                  <p:nvPr/>
                </p:nvSpPr>
                <p:spPr bwMode="auto">
                  <a:xfrm>
                    <a:off x="2646" y="1188"/>
                    <a:ext cx="240" cy="6"/>
                  </a:xfrm>
                  <a:prstGeom prst="rect">
                    <a:avLst/>
                  </a:prstGeom>
                  <a:solidFill>
                    <a:srgbClr val="F0F0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4" name="Rectangle 1022"/>
                  <p:cNvSpPr>
                    <a:spLocks noChangeArrowheads="1"/>
                  </p:cNvSpPr>
                  <p:nvPr/>
                </p:nvSpPr>
                <p:spPr bwMode="auto">
                  <a:xfrm>
                    <a:off x="2646" y="1194"/>
                    <a:ext cx="240" cy="6"/>
                  </a:xfrm>
                  <a:prstGeom prst="rect">
                    <a:avLst/>
                  </a:prstGeom>
                  <a:solidFill>
                    <a:srgbClr val="F4F4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5" name="Rectangle 1023"/>
                  <p:cNvSpPr>
                    <a:spLocks noChangeArrowheads="1"/>
                  </p:cNvSpPr>
                  <p:nvPr/>
                </p:nvSpPr>
                <p:spPr bwMode="auto">
                  <a:xfrm>
                    <a:off x="2646" y="1200"/>
                    <a:ext cx="240" cy="6"/>
                  </a:xfrm>
                  <a:prstGeom prst="rect">
                    <a:avLst/>
                  </a:prstGeom>
                  <a:solidFill>
                    <a:srgbClr val="F7F7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6" name="Rectangle 0"/>
                  <p:cNvSpPr>
                    <a:spLocks noChangeArrowheads="1"/>
                  </p:cNvSpPr>
                  <p:nvPr/>
                </p:nvSpPr>
                <p:spPr bwMode="auto">
                  <a:xfrm>
                    <a:off x="2646" y="1206"/>
                    <a:ext cx="240" cy="6"/>
                  </a:xfrm>
                  <a:prstGeom prst="rect">
                    <a:avLst/>
                  </a:prstGeom>
                  <a:solidFill>
                    <a:srgbClr val="FAF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7" name="Rectangle 1"/>
                  <p:cNvSpPr>
                    <a:spLocks noChangeArrowheads="1"/>
                  </p:cNvSpPr>
                  <p:nvPr/>
                </p:nvSpPr>
                <p:spPr bwMode="auto">
                  <a:xfrm>
                    <a:off x="2646" y="1212"/>
                    <a:ext cx="240" cy="6"/>
                  </a:xfrm>
                  <a:prstGeom prst="rect">
                    <a:avLst/>
                  </a:prstGeom>
                  <a:solidFill>
                    <a:srgbClr val="FCF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8" name="Rectangle 2"/>
                  <p:cNvSpPr>
                    <a:spLocks noChangeArrowheads="1"/>
                  </p:cNvSpPr>
                  <p:nvPr/>
                </p:nvSpPr>
                <p:spPr bwMode="auto">
                  <a:xfrm>
                    <a:off x="2646" y="1218"/>
                    <a:ext cx="240" cy="6"/>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19" name="Rectangle 3"/>
                  <p:cNvSpPr>
                    <a:spLocks noChangeArrowheads="1"/>
                  </p:cNvSpPr>
                  <p:nvPr/>
                </p:nvSpPr>
                <p:spPr bwMode="auto">
                  <a:xfrm>
                    <a:off x="2646" y="1224"/>
                    <a:ext cx="240" cy="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0" name="Rectangle 4"/>
                  <p:cNvSpPr>
                    <a:spLocks noChangeArrowheads="1"/>
                  </p:cNvSpPr>
                  <p:nvPr/>
                </p:nvSpPr>
                <p:spPr bwMode="auto">
                  <a:xfrm>
                    <a:off x="2646" y="1230"/>
                    <a:ext cx="240" cy="6"/>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1" name="Rectangle 5"/>
                  <p:cNvSpPr>
                    <a:spLocks noChangeArrowheads="1"/>
                  </p:cNvSpPr>
                  <p:nvPr/>
                </p:nvSpPr>
                <p:spPr bwMode="auto">
                  <a:xfrm>
                    <a:off x="2646" y="1236"/>
                    <a:ext cx="240" cy="6"/>
                  </a:xfrm>
                  <a:prstGeom prst="rect">
                    <a:avLst/>
                  </a:prstGeom>
                  <a:solidFill>
                    <a:srgbClr val="FDFD6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2" name="Rectangle 6"/>
                  <p:cNvSpPr>
                    <a:spLocks noChangeArrowheads="1"/>
                  </p:cNvSpPr>
                  <p:nvPr/>
                </p:nvSpPr>
                <p:spPr bwMode="auto">
                  <a:xfrm>
                    <a:off x="2646" y="1242"/>
                    <a:ext cx="240" cy="6"/>
                  </a:xfrm>
                  <a:prstGeom prst="rect">
                    <a:avLst/>
                  </a:prstGeom>
                  <a:solidFill>
                    <a:srgbClr val="FCFC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3" name="Rectangle 7"/>
                  <p:cNvSpPr>
                    <a:spLocks noChangeArrowheads="1"/>
                  </p:cNvSpPr>
                  <p:nvPr/>
                </p:nvSpPr>
                <p:spPr bwMode="auto">
                  <a:xfrm>
                    <a:off x="2646" y="1248"/>
                    <a:ext cx="240" cy="6"/>
                  </a:xfrm>
                  <a:prstGeom prst="rect">
                    <a:avLst/>
                  </a:prstGeom>
                  <a:solidFill>
                    <a:srgbClr val="FAFA6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4" name="Rectangle 8"/>
                  <p:cNvSpPr>
                    <a:spLocks noChangeArrowheads="1"/>
                  </p:cNvSpPr>
                  <p:nvPr/>
                </p:nvSpPr>
                <p:spPr bwMode="auto">
                  <a:xfrm>
                    <a:off x="2646" y="1254"/>
                    <a:ext cx="240" cy="6"/>
                  </a:xfrm>
                  <a:prstGeom prst="rect">
                    <a:avLst/>
                  </a:prstGeom>
                  <a:solidFill>
                    <a:srgbClr val="F7F7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5" name="Rectangle 9"/>
                  <p:cNvSpPr>
                    <a:spLocks noChangeArrowheads="1"/>
                  </p:cNvSpPr>
                  <p:nvPr/>
                </p:nvSpPr>
                <p:spPr bwMode="auto">
                  <a:xfrm>
                    <a:off x="2646" y="1260"/>
                    <a:ext cx="240" cy="6"/>
                  </a:xfrm>
                  <a:prstGeom prst="rect">
                    <a:avLst/>
                  </a:prstGeom>
                  <a:solidFill>
                    <a:srgbClr val="F4F46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6" name="Rectangle 10"/>
                  <p:cNvSpPr>
                    <a:spLocks noChangeArrowheads="1"/>
                  </p:cNvSpPr>
                  <p:nvPr/>
                </p:nvSpPr>
                <p:spPr bwMode="auto">
                  <a:xfrm>
                    <a:off x="2646" y="1266"/>
                    <a:ext cx="240" cy="6"/>
                  </a:xfrm>
                  <a:prstGeom prst="rect">
                    <a:avLst/>
                  </a:prstGeom>
                  <a:solidFill>
                    <a:srgbClr val="EFEF5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7" name="Rectangle 11"/>
                  <p:cNvSpPr>
                    <a:spLocks noChangeArrowheads="1"/>
                  </p:cNvSpPr>
                  <p:nvPr/>
                </p:nvSpPr>
                <p:spPr bwMode="auto">
                  <a:xfrm>
                    <a:off x="2646" y="1272"/>
                    <a:ext cx="240" cy="6"/>
                  </a:xfrm>
                  <a:prstGeom prst="rect">
                    <a:avLst/>
                  </a:prstGeom>
                  <a:solidFill>
                    <a:srgbClr val="EBEB5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8" name="Rectangle 12"/>
                  <p:cNvSpPr>
                    <a:spLocks noChangeArrowheads="1"/>
                  </p:cNvSpPr>
                  <p:nvPr/>
                </p:nvSpPr>
                <p:spPr bwMode="auto">
                  <a:xfrm>
                    <a:off x="2646" y="1278"/>
                    <a:ext cx="240" cy="6"/>
                  </a:xfrm>
                  <a:prstGeom prst="rect">
                    <a:avLst/>
                  </a:prstGeom>
                  <a:solidFill>
                    <a:srgbClr val="E6E6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29" name="Rectangle 13"/>
                  <p:cNvSpPr>
                    <a:spLocks noChangeArrowheads="1"/>
                  </p:cNvSpPr>
                  <p:nvPr/>
                </p:nvSpPr>
                <p:spPr bwMode="auto">
                  <a:xfrm>
                    <a:off x="2646" y="1284"/>
                    <a:ext cx="240" cy="6"/>
                  </a:xfrm>
                  <a:prstGeom prst="rect">
                    <a:avLst/>
                  </a:prstGeom>
                  <a:solidFill>
                    <a:srgbClr val="E1E15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0" name="Rectangle 14"/>
                  <p:cNvSpPr>
                    <a:spLocks noChangeArrowheads="1"/>
                  </p:cNvSpPr>
                  <p:nvPr/>
                </p:nvSpPr>
                <p:spPr bwMode="auto">
                  <a:xfrm>
                    <a:off x="2646" y="1290"/>
                    <a:ext cx="240" cy="6"/>
                  </a:xfrm>
                  <a:prstGeom prst="rect">
                    <a:avLst/>
                  </a:prstGeom>
                  <a:solidFill>
                    <a:srgbClr val="DDDD5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1" name="Rectangle 15"/>
                  <p:cNvSpPr>
                    <a:spLocks noChangeArrowheads="1"/>
                  </p:cNvSpPr>
                  <p:nvPr/>
                </p:nvSpPr>
                <p:spPr bwMode="auto">
                  <a:xfrm>
                    <a:off x="2646" y="1296"/>
                    <a:ext cx="240" cy="6"/>
                  </a:xfrm>
                  <a:prstGeom prst="rect">
                    <a:avLst/>
                  </a:prstGeom>
                  <a:solidFill>
                    <a:srgbClr val="D9D95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2" name="Rectangle 16"/>
                  <p:cNvSpPr>
                    <a:spLocks noChangeArrowheads="1"/>
                  </p:cNvSpPr>
                  <p:nvPr/>
                </p:nvSpPr>
                <p:spPr bwMode="auto">
                  <a:xfrm>
                    <a:off x="2646" y="1302"/>
                    <a:ext cx="240" cy="6"/>
                  </a:xfrm>
                  <a:prstGeom prst="rect">
                    <a:avLst/>
                  </a:prstGeom>
                  <a:solidFill>
                    <a:srgbClr val="D6D6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3" name="Rectangle 17"/>
                  <p:cNvSpPr>
                    <a:spLocks noChangeArrowheads="1"/>
                  </p:cNvSpPr>
                  <p:nvPr/>
                </p:nvSpPr>
                <p:spPr bwMode="auto">
                  <a:xfrm>
                    <a:off x="2646" y="1308"/>
                    <a:ext cx="240" cy="6"/>
                  </a:xfrm>
                  <a:prstGeom prst="rect">
                    <a:avLst/>
                  </a:prstGeom>
                  <a:solidFill>
                    <a:srgbClr val="D4D4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4" name="Rectangle 18"/>
                  <p:cNvSpPr>
                    <a:spLocks noChangeArrowheads="1"/>
                  </p:cNvSpPr>
                  <p:nvPr/>
                </p:nvSpPr>
                <p:spPr bwMode="auto">
                  <a:xfrm>
                    <a:off x="2646" y="1314"/>
                    <a:ext cx="240" cy="6"/>
                  </a:xfrm>
                  <a:prstGeom prst="rect">
                    <a:avLst/>
                  </a:prstGeom>
                  <a:solidFill>
                    <a:srgbClr val="D2D2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35" name="Rectangle 19"/>
                  <p:cNvSpPr>
                    <a:spLocks noChangeArrowheads="1"/>
                  </p:cNvSpPr>
                  <p:nvPr/>
                </p:nvSpPr>
                <p:spPr bwMode="auto">
                  <a:xfrm>
                    <a:off x="2646" y="1320"/>
                    <a:ext cx="240" cy="6"/>
                  </a:xfrm>
                  <a:prstGeom prst="rect">
                    <a:avLst/>
                  </a:prstGeom>
                  <a:solidFill>
                    <a:srgbClr val="D1D15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836" name="Rectangle 20"/>
                <p:cNvSpPr>
                  <a:spLocks noChangeArrowheads="1"/>
                </p:cNvSpPr>
                <p:nvPr/>
              </p:nvSpPr>
              <p:spPr bwMode="auto">
                <a:xfrm>
                  <a:off x="2646" y="1134"/>
                  <a:ext cx="240"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837" name="Rectangle 21"/>
              <p:cNvSpPr>
                <a:spLocks noChangeArrowheads="1"/>
              </p:cNvSpPr>
              <p:nvPr/>
            </p:nvSpPr>
            <p:spPr bwMode="auto">
              <a:xfrm>
                <a:off x="2652" y="1170"/>
                <a:ext cx="2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TCP</a:t>
                </a:r>
                <a:endParaRPr lang="fr-FR" sz="2400">
                  <a:latin typeface="Times New Roman" panose="02020603050405020304" pitchFamily="18" charset="0"/>
                </a:endParaRPr>
              </a:p>
            </p:txBody>
          </p:sp>
          <p:grpSp>
            <p:nvGrpSpPr>
              <p:cNvPr id="34838" name="Group 22"/>
              <p:cNvGrpSpPr>
                <a:grpSpLocks/>
              </p:cNvGrpSpPr>
              <p:nvPr/>
            </p:nvGrpSpPr>
            <p:grpSpPr bwMode="auto">
              <a:xfrm>
                <a:off x="2886" y="1134"/>
                <a:ext cx="192" cy="192"/>
                <a:chOff x="2886" y="1134"/>
                <a:chExt cx="192" cy="192"/>
              </a:xfrm>
            </p:grpSpPr>
            <p:grpSp>
              <p:nvGrpSpPr>
                <p:cNvPr id="34839" name="Group 23"/>
                <p:cNvGrpSpPr>
                  <a:grpSpLocks/>
                </p:cNvGrpSpPr>
                <p:nvPr/>
              </p:nvGrpSpPr>
              <p:grpSpPr bwMode="auto">
                <a:xfrm>
                  <a:off x="2886" y="1134"/>
                  <a:ext cx="192" cy="192"/>
                  <a:chOff x="2886" y="1134"/>
                  <a:chExt cx="192" cy="192"/>
                </a:xfrm>
              </p:grpSpPr>
              <p:sp>
                <p:nvSpPr>
                  <p:cNvPr id="34840" name="Rectangle 24"/>
                  <p:cNvSpPr>
                    <a:spLocks noChangeArrowheads="1"/>
                  </p:cNvSpPr>
                  <p:nvPr/>
                </p:nvSpPr>
                <p:spPr bwMode="auto">
                  <a:xfrm>
                    <a:off x="2886" y="1134"/>
                    <a:ext cx="192" cy="6"/>
                  </a:xfrm>
                  <a:prstGeom prst="rect">
                    <a:avLst/>
                  </a:prstGeom>
                  <a:solidFill>
                    <a:srgbClr val="48774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1" name="Rectangle 25"/>
                  <p:cNvSpPr>
                    <a:spLocks noChangeArrowheads="1"/>
                  </p:cNvSpPr>
                  <p:nvPr/>
                </p:nvSpPr>
                <p:spPr bwMode="auto">
                  <a:xfrm>
                    <a:off x="2886" y="1140"/>
                    <a:ext cx="192" cy="6"/>
                  </a:xfrm>
                  <a:prstGeom prst="rect">
                    <a:avLst/>
                  </a:prstGeom>
                  <a:solidFill>
                    <a:srgbClr val="4A7C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2" name="Rectangle 26"/>
                  <p:cNvSpPr>
                    <a:spLocks noChangeArrowheads="1"/>
                  </p:cNvSpPr>
                  <p:nvPr/>
                </p:nvSpPr>
                <p:spPr bwMode="auto">
                  <a:xfrm>
                    <a:off x="2886" y="1146"/>
                    <a:ext cx="192" cy="6"/>
                  </a:xfrm>
                  <a:prstGeom prst="rect">
                    <a:avLst/>
                  </a:prstGeom>
                  <a:solidFill>
                    <a:srgbClr val="4E83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3" name="Rectangle 27"/>
                  <p:cNvSpPr>
                    <a:spLocks noChangeArrowheads="1"/>
                  </p:cNvSpPr>
                  <p:nvPr/>
                </p:nvSpPr>
                <p:spPr bwMode="auto">
                  <a:xfrm>
                    <a:off x="2886" y="1152"/>
                    <a:ext cx="192" cy="6"/>
                  </a:xfrm>
                  <a:prstGeom prst="rect">
                    <a:avLst/>
                  </a:prstGeom>
                  <a:solidFill>
                    <a:srgbClr val="548C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4" name="Rectangle 28"/>
                  <p:cNvSpPr>
                    <a:spLocks noChangeArrowheads="1"/>
                  </p:cNvSpPr>
                  <p:nvPr/>
                </p:nvSpPr>
                <p:spPr bwMode="auto">
                  <a:xfrm>
                    <a:off x="2886" y="1158"/>
                    <a:ext cx="192" cy="6"/>
                  </a:xfrm>
                  <a:prstGeom prst="rect">
                    <a:avLst/>
                  </a:prstGeom>
                  <a:solidFill>
                    <a:srgbClr val="5B975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5" name="Rectangle 29"/>
                  <p:cNvSpPr>
                    <a:spLocks noChangeArrowheads="1"/>
                  </p:cNvSpPr>
                  <p:nvPr/>
                </p:nvSpPr>
                <p:spPr bwMode="auto">
                  <a:xfrm>
                    <a:off x="2886" y="1164"/>
                    <a:ext cx="192" cy="6"/>
                  </a:xfrm>
                  <a:prstGeom prst="rect">
                    <a:avLst/>
                  </a:prstGeom>
                  <a:solidFill>
                    <a:srgbClr val="62A4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6" name="Rectangle 30"/>
                  <p:cNvSpPr>
                    <a:spLocks noChangeArrowheads="1"/>
                  </p:cNvSpPr>
                  <p:nvPr/>
                </p:nvSpPr>
                <p:spPr bwMode="auto">
                  <a:xfrm>
                    <a:off x="2886" y="1170"/>
                    <a:ext cx="192" cy="6"/>
                  </a:xfrm>
                  <a:prstGeom prst="rect">
                    <a:avLst/>
                  </a:prstGeom>
                  <a:solidFill>
                    <a:srgbClr val="6BB26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7" name="Rectangle 31"/>
                  <p:cNvSpPr>
                    <a:spLocks noChangeArrowheads="1"/>
                  </p:cNvSpPr>
                  <p:nvPr/>
                </p:nvSpPr>
                <p:spPr bwMode="auto">
                  <a:xfrm>
                    <a:off x="2886" y="1176"/>
                    <a:ext cx="192" cy="6"/>
                  </a:xfrm>
                  <a:prstGeom prst="rect">
                    <a:avLst/>
                  </a:prstGeom>
                  <a:solidFill>
                    <a:srgbClr val="73C0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8" name="Rectangle 32"/>
                  <p:cNvSpPr>
                    <a:spLocks noChangeArrowheads="1"/>
                  </p:cNvSpPr>
                  <p:nvPr/>
                </p:nvSpPr>
                <p:spPr bwMode="auto">
                  <a:xfrm>
                    <a:off x="2886" y="1182"/>
                    <a:ext cx="192" cy="6"/>
                  </a:xfrm>
                  <a:prstGeom prst="rect">
                    <a:avLst/>
                  </a:prstGeom>
                  <a:solidFill>
                    <a:srgbClr val="7BCD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49" name="Rectangle 33"/>
                  <p:cNvSpPr>
                    <a:spLocks noChangeArrowheads="1"/>
                  </p:cNvSpPr>
                  <p:nvPr/>
                </p:nvSpPr>
                <p:spPr bwMode="auto">
                  <a:xfrm>
                    <a:off x="2886" y="1188"/>
                    <a:ext cx="192" cy="6"/>
                  </a:xfrm>
                  <a:prstGeom prst="rect">
                    <a:avLst/>
                  </a:prstGeom>
                  <a:solidFill>
                    <a:srgbClr val="82D9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0" name="Rectangle 34"/>
                  <p:cNvSpPr>
                    <a:spLocks noChangeArrowheads="1"/>
                  </p:cNvSpPr>
                  <p:nvPr/>
                </p:nvSpPr>
                <p:spPr bwMode="auto">
                  <a:xfrm>
                    <a:off x="2886" y="1194"/>
                    <a:ext cx="192" cy="6"/>
                  </a:xfrm>
                  <a:prstGeom prst="rect">
                    <a:avLst/>
                  </a:prstGeom>
                  <a:solidFill>
                    <a:srgbClr val="89E4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1" name="Rectangle 35"/>
                  <p:cNvSpPr>
                    <a:spLocks noChangeArrowheads="1"/>
                  </p:cNvSpPr>
                  <p:nvPr/>
                </p:nvSpPr>
                <p:spPr bwMode="auto">
                  <a:xfrm>
                    <a:off x="2886" y="1200"/>
                    <a:ext cx="192" cy="6"/>
                  </a:xfrm>
                  <a:prstGeom prst="rect">
                    <a:avLst/>
                  </a:prstGeom>
                  <a:solidFill>
                    <a:srgbClr val="8EED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2" name="Rectangle 36"/>
                  <p:cNvSpPr>
                    <a:spLocks noChangeArrowheads="1"/>
                  </p:cNvSpPr>
                  <p:nvPr/>
                </p:nvSpPr>
                <p:spPr bwMode="auto">
                  <a:xfrm>
                    <a:off x="2886" y="1206"/>
                    <a:ext cx="192" cy="6"/>
                  </a:xfrm>
                  <a:prstGeom prst="rect">
                    <a:avLst/>
                  </a:prstGeom>
                  <a:solidFill>
                    <a:srgbClr val="92F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3" name="Rectangle 37"/>
                  <p:cNvSpPr>
                    <a:spLocks noChangeArrowheads="1"/>
                  </p:cNvSpPr>
                  <p:nvPr/>
                </p:nvSpPr>
                <p:spPr bwMode="auto">
                  <a:xfrm>
                    <a:off x="2886" y="1212"/>
                    <a:ext cx="192" cy="6"/>
                  </a:xfrm>
                  <a:prstGeom prst="rect">
                    <a:avLst/>
                  </a:prstGeom>
                  <a:solidFill>
                    <a:srgbClr val="95F8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4" name="Rectangle 38"/>
                  <p:cNvSpPr>
                    <a:spLocks noChangeArrowheads="1"/>
                  </p:cNvSpPr>
                  <p:nvPr/>
                </p:nvSpPr>
                <p:spPr bwMode="auto">
                  <a:xfrm>
                    <a:off x="2886" y="1218"/>
                    <a:ext cx="192" cy="6"/>
                  </a:xfrm>
                  <a:prstGeom prst="rect">
                    <a:avLst/>
                  </a:prstGeom>
                  <a:solidFill>
                    <a:srgbClr val="97FC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5" name="Rectangle 39"/>
                  <p:cNvSpPr>
                    <a:spLocks noChangeArrowheads="1"/>
                  </p:cNvSpPr>
                  <p:nvPr/>
                </p:nvSpPr>
                <p:spPr bwMode="auto">
                  <a:xfrm>
                    <a:off x="2886" y="1224"/>
                    <a:ext cx="192"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6" name="Rectangle 40"/>
                  <p:cNvSpPr>
                    <a:spLocks noChangeArrowheads="1"/>
                  </p:cNvSpPr>
                  <p:nvPr/>
                </p:nvSpPr>
                <p:spPr bwMode="auto">
                  <a:xfrm>
                    <a:off x="2886" y="1230"/>
                    <a:ext cx="192" cy="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7" name="Rectangle 41"/>
                  <p:cNvSpPr>
                    <a:spLocks noChangeArrowheads="1"/>
                  </p:cNvSpPr>
                  <p:nvPr/>
                </p:nvSpPr>
                <p:spPr bwMode="auto">
                  <a:xfrm>
                    <a:off x="2886" y="1236"/>
                    <a:ext cx="192" cy="6"/>
                  </a:xfrm>
                  <a:prstGeom prst="rect">
                    <a:avLst/>
                  </a:prstGeom>
                  <a:solidFill>
                    <a:srgbClr val="97FB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8" name="Rectangle 42"/>
                  <p:cNvSpPr>
                    <a:spLocks noChangeArrowheads="1"/>
                  </p:cNvSpPr>
                  <p:nvPr/>
                </p:nvSpPr>
                <p:spPr bwMode="auto">
                  <a:xfrm>
                    <a:off x="2886" y="1242"/>
                    <a:ext cx="192" cy="6"/>
                  </a:xfrm>
                  <a:prstGeom prst="rect">
                    <a:avLst/>
                  </a:prstGeom>
                  <a:solidFill>
                    <a:srgbClr val="95F8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59" name="Rectangle 43"/>
                  <p:cNvSpPr>
                    <a:spLocks noChangeArrowheads="1"/>
                  </p:cNvSpPr>
                  <p:nvPr/>
                </p:nvSpPr>
                <p:spPr bwMode="auto">
                  <a:xfrm>
                    <a:off x="2886" y="1248"/>
                    <a:ext cx="192" cy="6"/>
                  </a:xfrm>
                  <a:prstGeom prst="rect">
                    <a:avLst/>
                  </a:prstGeom>
                  <a:solidFill>
                    <a:srgbClr val="92F3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0" name="Rectangle 44"/>
                  <p:cNvSpPr>
                    <a:spLocks noChangeArrowheads="1"/>
                  </p:cNvSpPr>
                  <p:nvPr/>
                </p:nvSpPr>
                <p:spPr bwMode="auto">
                  <a:xfrm>
                    <a:off x="2886" y="1254"/>
                    <a:ext cx="192" cy="6"/>
                  </a:xfrm>
                  <a:prstGeom prst="rect">
                    <a:avLst/>
                  </a:prstGeom>
                  <a:solidFill>
                    <a:srgbClr val="8DEC8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1" name="Rectangle 45"/>
                  <p:cNvSpPr>
                    <a:spLocks noChangeArrowheads="1"/>
                  </p:cNvSpPr>
                  <p:nvPr/>
                </p:nvSpPr>
                <p:spPr bwMode="auto">
                  <a:xfrm>
                    <a:off x="2886" y="1260"/>
                    <a:ext cx="192" cy="6"/>
                  </a:xfrm>
                  <a:prstGeom prst="rect">
                    <a:avLst/>
                  </a:prstGeom>
                  <a:solidFill>
                    <a:srgbClr val="88E3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2" name="Rectangle 46"/>
                  <p:cNvSpPr>
                    <a:spLocks noChangeArrowheads="1"/>
                  </p:cNvSpPr>
                  <p:nvPr/>
                </p:nvSpPr>
                <p:spPr bwMode="auto">
                  <a:xfrm>
                    <a:off x="2886" y="1266"/>
                    <a:ext cx="192" cy="6"/>
                  </a:xfrm>
                  <a:prstGeom prst="rect">
                    <a:avLst/>
                  </a:prstGeom>
                  <a:solidFill>
                    <a:srgbClr val="82D9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3" name="Rectangle 47"/>
                  <p:cNvSpPr>
                    <a:spLocks noChangeArrowheads="1"/>
                  </p:cNvSpPr>
                  <p:nvPr/>
                </p:nvSpPr>
                <p:spPr bwMode="auto">
                  <a:xfrm>
                    <a:off x="2886" y="1272"/>
                    <a:ext cx="192" cy="6"/>
                  </a:xfrm>
                  <a:prstGeom prst="rect">
                    <a:avLst/>
                  </a:prstGeom>
                  <a:solidFill>
                    <a:srgbClr val="7ACC7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4" name="Rectangle 48"/>
                  <p:cNvSpPr>
                    <a:spLocks noChangeArrowheads="1"/>
                  </p:cNvSpPr>
                  <p:nvPr/>
                </p:nvSpPr>
                <p:spPr bwMode="auto">
                  <a:xfrm>
                    <a:off x="2886" y="1278"/>
                    <a:ext cx="192" cy="6"/>
                  </a:xfrm>
                  <a:prstGeom prst="rect">
                    <a:avLst/>
                  </a:prstGeom>
                  <a:solidFill>
                    <a:srgbClr val="72BF7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5" name="Rectangle 49"/>
                  <p:cNvSpPr>
                    <a:spLocks noChangeArrowheads="1"/>
                  </p:cNvSpPr>
                  <p:nvPr/>
                </p:nvSpPr>
                <p:spPr bwMode="auto">
                  <a:xfrm>
                    <a:off x="2886" y="1284"/>
                    <a:ext cx="192" cy="6"/>
                  </a:xfrm>
                  <a:prstGeom prst="rect">
                    <a:avLst/>
                  </a:prstGeom>
                  <a:solidFill>
                    <a:srgbClr val="6AB1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6" name="Rectangle 50"/>
                  <p:cNvSpPr>
                    <a:spLocks noChangeArrowheads="1"/>
                  </p:cNvSpPr>
                  <p:nvPr/>
                </p:nvSpPr>
                <p:spPr bwMode="auto">
                  <a:xfrm>
                    <a:off x="2886" y="1290"/>
                    <a:ext cx="192" cy="6"/>
                  </a:xfrm>
                  <a:prstGeom prst="rect">
                    <a:avLst/>
                  </a:prstGeom>
                  <a:solidFill>
                    <a:srgbClr val="62A3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7" name="Rectangle 51"/>
                  <p:cNvSpPr>
                    <a:spLocks noChangeArrowheads="1"/>
                  </p:cNvSpPr>
                  <p:nvPr/>
                </p:nvSpPr>
                <p:spPr bwMode="auto">
                  <a:xfrm>
                    <a:off x="2886" y="1296"/>
                    <a:ext cx="192" cy="6"/>
                  </a:xfrm>
                  <a:prstGeom prst="rect">
                    <a:avLst/>
                  </a:prstGeom>
                  <a:solidFill>
                    <a:srgbClr val="5A96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8" name="Rectangle 52"/>
                  <p:cNvSpPr>
                    <a:spLocks noChangeArrowheads="1"/>
                  </p:cNvSpPr>
                  <p:nvPr/>
                </p:nvSpPr>
                <p:spPr bwMode="auto">
                  <a:xfrm>
                    <a:off x="2886" y="1302"/>
                    <a:ext cx="192" cy="6"/>
                  </a:xfrm>
                  <a:prstGeom prst="rect">
                    <a:avLst/>
                  </a:prstGeom>
                  <a:solidFill>
                    <a:srgbClr val="548B5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69" name="Rectangle 53"/>
                  <p:cNvSpPr>
                    <a:spLocks noChangeArrowheads="1"/>
                  </p:cNvSpPr>
                  <p:nvPr/>
                </p:nvSpPr>
                <p:spPr bwMode="auto">
                  <a:xfrm>
                    <a:off x="2886" y="1308"/>
                    <a:ext cx="192" cy="6"/>
                  </a:xfrm>
                  <a:prstGeom prst="rect">
                    <a:avLst/>
                  </a:prstGeom>
                  <a:solidFill>
                    <a:srgbClr val="4E8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70" name="Rectangle 54"/>
                  <p:cNvSpPr>
                    <a:spLocks noChangeArrowheads="1"/>
                  </p:cNvSpPr>
                  <p:nvPr/>
                </p:nvSpPr>
                <p:spPr bwMode="auto">
                  <a:xfrm>
                    <a:off x="2886" y="1314"/>
                    <a:ext cx="192" cy="6"/>
                  </a:xfrm>
                  <a:prstGeom prst="rect">
                    <a:avLst/>
                  </a:prstGeom>
                  <a:solidFill>
                    <a:srgbClr val="4A7C4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71" name="Rectangle 55"/>
                  <p:cNvSpPr>
                    <a:spLocks noChangeArrowheads="1"/>
                  </p:cNvSpPr>
                  <p:nvPr/>
                </p:nvSpPr>
                <p:spPr bwMode="auto">
                  <a:xfrm>
                    <a:off x="2886" y="1320"/>
                    <a:ext cx="192" cy="6"/>
                  </a:xfrm>
                  <a:prstGeom prst="rect">
                    <a:avLst/>
                  </a:prstGeom>
                  <a:solidFill>
                    <a:srgbClr val="4776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872" name="Rectangle 56"/>
                <p:cNvSpPr>
                  <a:spLocks noChangeArrowheads="1"/>
                </p:cNvSpPr>
                <p:nvPr/>
              </p:nvSpPr>
              <p:spPr bwMode="auto">
                <a:xfrm>
                  <a:off x="2886" y="1134"/>
                  <a:ext cx="192"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873" name="Rectangle 57"/>
              <p:cNvSpPr>
                <a:spLocks noChangeArrowheads="1"/>
              </p:cNvSpPr>
              <p:nvPr/>
            </p:nvSpPr>
            <p:spPr bwMode="auto">
              <a:xfrm>
                <a:off x="2928" y="1170"/>
                <a:ext cx="10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IP</a:t>
                </a:r>
                <a:endParaRPr lang="fr-FR" sz="2400">
                  <a:latin typeface="Times New Roman" panose="02020603050405020304" pitchFamily="18" charset="0"/>
                </a:endParaRPr>
              </a:p>
            </p:txBody>
          </p:sp>
          <p:grpSp>
            <p:nvGrpSpPr>
              <p:cNvPr id="34874" name="Group 58"/>
              <p:cNvGrpSpPr>
                <a:grpSpLocks/>
              </p:cNvGrpSpPr>
              <p:nvPr/>
            </p:nvGrpSpPr>
            <p:grpSpPr bwMode="auto">
              <a:xfrm>
                <a:off x="3078" y="1134"/>
                <a:ext cx="384" cy="192"/>
                <a:chOff x="3078" y="1134"/>
                <a:chExt cx="384" cy="192"/>
              </a:xfrm>
            </p:grpSpPr>
            <p:grpSp>
              <p:nvGrpSpPr>
                <p:cNvPr id="34875" name="Group 59"/>
                <p:cNvGrpSpPr>
                  <a:grpSpLocks/>
                </p:cNvGrpSpPr>
                <p:nvPr/>
              </p:nvGrpSpPr>
              <p:grpSpPr bwMode="auto">
                <a:xfrm>
                  <a:off x="3078" y="1134"/>
                  <a:ext cx="384" cy="192"/>
                  <a:chOff x="3078" y="1134"/>
                  <a:chExt cx="384" cy="192"/>
                </a:xfrm>
              </p:grpSpPr>
              <p:sp>
                <p:nvSpPr>
                  <p:cNvPr id="34876" name="Rectangle 60"/>
                  <p:cNvSpPr>
                    <a:spLocks noChangeArrowheads="1"/>
                  </p:cNvSpPr>
                  <p:nvPr/>
                </p:nvSpPr>
                <p:spPr bwMode="auto">
                  <a:xfrm>
                    <a:off x="3078" y="1134"/>
                    <a:ext cx="384" cy="6"/>
                  </a:xfrm>
                  <a:prstGeom prst="rect">
                    <a:avLst/>
                  </a:prstGeom>
                  <a:solidFill>
                    <a:srgbClr val="FF7D8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77" name="Rectangle 61"/>
                  <p:cNvSpPr>
                    <a:spLocks noChangeArrowheads="1"/>
                  </p:cNvSpPr>
                  <p:nvPr/>
                </p:nvSpPr>
                <p:spPr bwMode="auto">
                  <a:xfrm>
                    <a:off x="3078" y="1140"/>
                    <a:ext cx="384" cy="6"/>
                  </a:xfrm>
                  <a:prstGeom prst="rect">
                    <a:avLst/>
                  </a:prstGeom>
                  <a:solidFill>
                    <a:srgbClr val="FF81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78" name="Rectangle 62"/>
                  <p:cNvSpPr>
                    <a:spLocks noChangeArrowheads="1"/>
                  </p:cNvSpPr>
                  <p:nvPr/>
                </p:nvSpPr>
                <p:spPr bwMode="auto">
                  <a:xfrm>
                    <a:off x="3078" y="1146"/>
                    <a:ext cx="384" cy="6"/>
                  </a:xfrm>
                  <a:prstGeom prst="rect">
                    <a:avLst/>
                  </a:prstGeom>
                  <a:solidFill>
                    <a:srgbClr val="FF868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79" name="Rectangle 63"/>
                  <p:cNvSpPr>
                    <a:spLocks noChangeArrowheads="1"/>
                  </p:cNvSpPr>
                  <p:nvPr/>
                </p:nvSpPr>
                <p:spPr bwMode="auto">
                  <a:xfrm>
                    <a:off x="3078" y="1152"/>
                    <a:ext cx="384" cy="6"/>
                  </a:xfrm>
                  <a:prstGeom prst="rect">
                    <a:avLst/>
                  </a:prstGeom>
                  <a:solidFill>
                    <a:srgbClr val="FF8E9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0" name="Rectangle 64"/>
                  <p:cNvSpPr>
                    <a:spLocks noChangeArrowheads="1"/>
                  </p:cNvSpPr>
                  <p:nvPr/>
                </p:nvSpPr>
                <p:spPr bwMode="auto">
                  <a:xfrm>
                    <a:off x="3078" y="1158"/>
                    <a:ext cx="384" cy="6"/>
                  </a:xfrm>
                  <a:prstGeom prst="rect">
                    <a:avLst/>
                  </a:prstGeom>
                  <a:solidFill>
                    <a:srgbClr val="FF97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1" name="Rectangle 65"/>
                  <p:cNvSpPr>
                    <a:spLocks noChangeArrowheads="1"/>
                  </p:cNvSpPr>
                  <p:nvPr/>
                </p:nvSpPr>
                <p:spPr bwMode="auto">
                  <a:xfrm>
                    <a:off x="3078" y="1164"/>
                    <a:ext cx="384" cy="6"/>
                  </a:xfrm>
                  <a:prstGeom prst="rect">
                    <a:avLst/>
                  </a:prstGeom>
                  <a:solidFill>
                    <a:srgbClr val="FFA1A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2" name="Rectangle 66"/>
                  <p:cNvSpPr>
                    <a:spLocks noChangeArrowheads="1"/>
                  </p:cNvSpPr>
                  <p:nvPr/>
                </p:nvSpPr>
                <p:spPr bwMode="auto">
                  <a:xfrm>
                    <a:off x="3078" y="1170"/>
                    <a:ext cx="384" cy="6"/>
                  </a:xfrm>
                  <a:prstGeom prst="rect">
                    <a:avLst/>
                  </a:prstGeom>
                  <a:solidFill>
                    <a:srgbClr val="FF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3" name="Rectangle 67"/>
                  <p:cNvSpPr>
                    <a:spLocks noChangeArrowheads="1"/>
                  </p:cNvSpPr>
                  <p:nvPr/>
                </p:nvSpPr>
                <p:spPr bwMode="auto">
                  <a:xfrm>
                    <a:off x="3078" y="1176"/>
                    <a:ext cx="384" cy="6"/>
                  </a:xfrm>
                  <a:prstGeom prst="rect">
                    <a:avLst/>
                  </a:prstGeom>
                  <a:solidFill>
                    <a:srgbClr val="FFB9B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4" name="Rectangle 68"/>
                  <p:cNvSpPr>
                    <a:spLocks noChangeArrowheads="1"/>
                  </p:cNvSpPr>
                  <p:nvPr/>
                </p:nvSpPr>
                <p:spPr bwMode="auto">
                  <a:xfrm>
                    <a:off x="3078" y="1182"/>
                    <a:ext cx="384" cy="6"/>
                  </a:xfrm>
                  <a:prstGeom prst="rect">
                    <a:avLst/>
                  </a:prstGeom>
                  <a:solidFill>
                    <a:srgbClr val="FFC5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5" name="Rectangle 69"/>
                  <p:cNvSpPr>
                    <a:spLocks noChangeArrowheads="1"/>
                  </p:cNvSpPr>
                  <p:nvPr/>
                </p:nvSpPr>
                <p:spPr bwMode="auto">
                  <a:xfrm>
                    <a:off x="3078" y="1188"/>
                    <a:ext cx="384" cy="6"/>
                  </a:xfrm>
                  <a:prstGeom prst="rect">
                    <a:avLst/>
                  </a:prstGeom>
                  <a:solidFill>
                    <a:srgbClr val="FFC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6" name="Rectangle 70"/>
                  <p:cNvSpPr>
                    <a:spLocks noChangeArrowheads="1"/>
                  </p:cNvSpPr>
                  <p:nvPr/>
                </p:nvSpPr>
                <p:spPr bwMode="auto">
                  <a:xfrm>
                    <a:off x="3078" y="1194"/>
                    <a:ext cx="384" cy="6"/>
                  </a:xfrm>
                  <a:prstGeom prst="rect">
                    <a:avLst/>
                  </a:prstGeom>
                  <a:solidFill>
                    <a:srgbClr val="FFD8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7" name="Rectangle 71"/>
                  <p:cNvSpPr>
                    <a:spLocks noChangeArrowheads="1"/>
                  </p:cNvSpPr>
                  <p:nvPr/>
                </p:nvSpPr>
                <p:spPr bwMode="auto">
                  <a:xfrm>
                    <a:off x="3078" y="1200"/>
                    <a:ext cx="384" cy="6"/>
                  </a:xfrm>
                  <a:prstGeom prst="rect">
                    <a:avLst/>
                  </a:prstGeom>
                  <a:solidFill>
                    <a:srgbClr val="FFE0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8" name="Rectangle 72"/>
                  <p:cNvSpPr>
                    <a:spLocks noChangeArrowheads="1"/>
                  </p:cNvSpPr>
                  <p:nvPr/>
                </p:nvSpPr>
                <p:spPr bwMode="auto">
                  <a:xfrm>
                    <a:off x="3078" y="1206"/>
                    <a:ext cx="384" cy="6"/>
                  </a:xfrm>
                  <a:prstGeom prst="rect">
                    <a:avLst/>
                  </a:prstGeom>
                  <a:solidFill>
                    <a:srgbClr val="FFE6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89" name="Rectangle 73"/>
                  <p:cNvSpPr>
                    <a:spLocks noChangeArrowheads="1"/>
                  </p:cNvSpPr>
                  <p:nvPr/>
                </p:nvSpPr>
                <p:spPr bwMode="auto">
                  <a:xfrm>
                    <a:off x="3078" y="1212"/>
                    <a:ext cx="384" cy="6"/>
                  </a:xfrm>
                  <a:prstGeom prst="rect">
                    <a:avLst/>
                  </a:prstGeom>
                  <a:solidFill>
                    <a:srgbClr val="FF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0" name="Rectangle 74"/>
                  <p:cNvSpPr>
                    <a:spLocks noChangeArrowheads="1"/>
                  </p:cNvSpPr>
                  <p:nvPr/>
                </p:nvSpPr>
                <p:spPr bwMode="auto">
                  <a:xfrm>
                    <a:off x="3078" y="1218"/>
                    <a:ext cx="384" cy="6"/>
                  </a:xfrm>
                  <a:prstGeom prst="rect">
                    <a:avLst/>
                  </a:prstGeom>
                  <a:solidFill>
                    <a:srgbClr val="FF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1" name="Rectangle 75"/>
                  <p:cNvSpPr>
                    <a:spLocks noChangeArrowheads="1"/>
                  </p:cNvSpPr>
                  <p:nvPr/>
                </p:nvSpPr>
                <p:spPr bwMode="auto">
                  <a:xfrm>
                    <a:off x="3078" y="1224"/>
                    <a:ext cx="384" cy="6"/>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2" name="Rectangle 76"/>
                  <p:cNvSpPr>
                    <a:spLocks noChangeArrowheads="1"/>
                  </p:cNvSpPr>
                  <p:nvPr/>
                </p:nvSpPr>
                <p:spPr bwMode="auto">
                  <a:xfrm>
                    <a:off x="3078" y="1230"/>
                    <a:ext cx="384" cy="6"/>
                  </a:xfrm>
                  <a:prstGeom prst="rect">
                    <a:avLst/>
                  </a:prstGeom>
                  <a:solidFill>
                    <a:srgbClr val="FFF0F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3" name="Rectangle 77"/>
                  <p:cNvSpPr>
                    <a:spLocks noChangeArrowheads="1"/>
                  </p:cNvSpPr>
                  <p:nvPr/>
                </p:nvSpPr>
                <p:spPr bwMode="auto">
                  <a:xfrm>
                    <a:off x="3078" y="1236"/>
                    <a:ext cx="384" cy="6"/>
                  </a:xfrm>
                  <a:prstGeom prst="rect">
                    <a:avLst/>
                  </a:prstGeom>
                  <a:solidFill>
                    <a:srgbClr val="FFEDE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4" name="Rectangle 78"/>
                  <p:cNvSpPr>
                    <a:spLocks noChangeArrowheads="1"/>
                  </p:cNvSpPr>
                  <p:nvPr/>
                </p:nvSpPr>
                <p:spPr bwMode="auto">
                  <a:xfrm>
                    <a:off x="3078" y="1242"/>
                    <a:ext cx="384" cy="6"/>
                  </a:xfrm>
                  <a:prstGeom prst="rect">
                    <a:avLst/>
                  </a:prstGeom>
                  <a:solidFill>
                    <a:srgbClr val="FF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5" name="Rectangle 79"/>
                  <p:cNvSpPr>
                    <a:spLocks noChangeArrowheads="1"/>
                  </p:cNvSpPr>
                  <p:nvPr/>
                </p:nvSpPr>
                <p:spPr bwMode="auto">
                  <a:xfrm>
                    <a:off x="3078" y="1248"/>
                    <a:ext cx="384"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6" name="Rectangle 80"/>
                  <p:cNvSpPr>
                    <a:spLocks noChangeArrowheads="1"/>
                  </p:cNvSpPr>
                  <p:nvPr/>
                </p:nvSpPr>
                <p:spPr bwMode="auto">
                  <a:xfrm>
                    <a:off x="3078" y="1254"/>
                    <a:ext cx="384" cy="6"/>
                  </a:xfrm>
                  <a:prstGeom prst="rect">
                    <a:avLst/>
                  </a:prstGeom>
                  <a:solidFill>
                    <a:srgbClr val="FF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7" name="Rectangle 81"/>
                  <p:cNvSpPr>
                    <a:spLocks noChangeArrowheads="1"/>
                  </p:cNvSpPr>
                  <p:nvPr/>
                </p:nvSpPr>
                <p:spPr bwMode="auto">
                  <a:xfrm>
                    <a:off x="3078" y="1260"/>
                    <a:ext cx="384" cy="6"/>
                  </a:xfrm>
                  <a:prstGeom prst="rect">
                    <a:avLst/>
                  </a:prstGeom>
                  <a:solidFill>
                    <a:srgbClr val="FFD8D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8" name="Rectangle 82"/>
                  <p:cNvSpPr>
                    <a:spLocks noChangeArrowheads="1"/>
                  </p:cNvSpPr>
                  <p:nvPr/>
                </p:nvSpPr>
                <p:spPr bwMode="auto">
                  <a:xfrm>
                    <a:off x="3078" y="1266"/>
                    <a:ext cx="384" cy="6"/>
                  </a:xfrm>
                  <a:prstGeom prst="rect">
                    <a:avLst/>
                  </a:prstGeom>
                  <a:solidFill>
                    <a:srgbClr val="FFCFC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899" name="Rectangle 83"/>
                  <p:cNvSpPr>
                    <a:spLocks noChangeArrowheads="1"/>
                  </p:cNvSpPr>
                  <p:nvPr/>
                </p:nvSpPr>
                <p:spPr bwMode="auto">
                  <a:xfrm>
                    <a:off x="3078" y="1272"/>
                    <a:ext cx="384" cy="6"/>
                  </a:xfrm>
                  <a:prstGeom prst="rect">
                    <a:avLst/>
                  </a:prstGeom>
                  <a:solidFill>
                    <a:srgbClr val="FF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0" name="Rectangle 84"/>
                  <p:cNvSpPr>
                    <a:spLocks noChangeArrowheads="1"/>
                  </p:cNvSpPr>
                  <p:nvPr/>
                </p:nvSpPr>
                <p:spPr bwMode="auto">
                  <a:xfrm>
                    <a:off x="3078" y="1278"/>
                    <a:ext cx="384" cy="6"/>
                  </a:xfrm>
                  <a:prstGeom prst="rect">
                    <a:avLst/>
                  </a:prstGeom>
                  <a:solidFill>
                    <a:srgbClr val="FFB8B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1" name="Rectangle 85"/>
                  <p:cNvSpPr>
                    <a:spLocks noChangeArrowheads="1"/>
                  </p:cNvSpPr>
                  <p:nvPr/>
                </p:nvSpPr>
                <p:spPr bwMode="auto">
                  <a:xfrm>
                    <a:off x="3078" y="1284"/>
                    <a:ext cx="384" cy="6"/>
                  </a:xfrm>
                  <a:prstGeom prst="rect">
                    <a:avLst/>
                  </a:prstGeom>
                  <a:solidFill>
                    <a:srgbClr val="FFACA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2" name="Rectangle 86"/>
                  <p:cNvSpPr>
                    <a:spLocks noChangeArrowheads="1"/>
                  </p:cNvSpPr>
                  <p:nvPr/>
                </p:nvSpPr>
                <p:spPr bwMode="auto">
                  <a:xfrm>
                    <a:off x="3078" y="1290"/>
                    <a:ext cx="384" cy="6"/>
                  </a:xfrm>
                  <a:prstGeom prst="rect">
                    <a:avLst/>
                  </a:prstGeom>
                  <a:solidFill>
                    <a:srgbClr val="FFA1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3" name="Rectangle 87"/>
                  <p:cNvSpPr>
                    <a:spLocks noChangeArrowheads="1"/>
                  </p:cNvSpPr>
                  <p:nvPr/>
                </p:nvSpPr>
                <p:spPr bwMode="auto">
                  <a:xfrm>
                    <a:off x="3078" y="1296"/>
                    <a:ext cx="384" cy="6"/>
                  </a:xfrm>
                  <a:prstGeom prst="rect">
                    <a:avLst/>
                  </a:prstGeom>
                  <a:solidFill>
                    <a:srgbClr val="FF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4" name="Rectangle 88"/>
                  <p:cNvSpPr>
                    <a:spLocks noChangeArrowheads="1"/>
                  </p:cNvSpPr>
                  <p:nvPr/>
                </p:nvSpPr>
                <p:spPr bwMode="auto">
                  <a:xfrm>
                    <a:off x="3078" y="1302"/>
                    <a:ext cx="384"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5" name="Rectangle 89"/>
                  <p:cNvSpPr>
                    <a:spLocks noChangeArrowheads="1"/>
                  </p:cNvSpPr>
                  <p:nvPr/>
                </p:nvSpPr>
                <p:spPr bwMode="auto">
                  <a:xfrm>
                    <a:off x="3078" y="1308"/>
                    <a:ext cx="384" cy="6"/>
                  </a:xfrm>
                  <a:prstGeom prst="rect">
                    <a:avLst/>
                  </a:prstGeom>
                  <a:solidFill>
                    <a:srgbClr val="FF86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6" name="Rectangle 90"/>
                  <p:cNvSpPr>
                    <a:spLocks noChangeArrowheads="1"/>
                  </p:cNvSpPr>
                  <p:nvPr/>
                </p:nvSpPr>
                <p:spPr bwMode="auto">
                  <a:xfrm>
                    <a:off x="3078" y="1314"/>
                    <a:ext cx="384" cy="6"/>
                  </a:xfrm>
                  <a:prstGeom prst="rect">
                    <a:avLst/>
                  </a:prstGeom>
                  <a:solidFill>
                    <a:srgbClr val="FF80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07" name="Rectangle 91"/>
                  <p:cNvSpPr>
                    <a:spLocks noChangeArrowheads="1"/>
                  </p:cNvSpPr>
                  <p:nvPr/>
                </p:nvSpPr>
                <p:spPr bwMode="auto">
                  <a:xfrm>
                    <a:off x="3078" y="1320"/>
                    <a:ext cx="384"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908" name="Rectangle 92"/>
                <p:cNvSpPr>
                  <a:spLocks noChangeArrowheads="1"/>
                </p:cNvSpPr>
                <p:nvPr/>
              </p:nvSpPr>
              <p:spPr bwMode="auto">
                <a:xfrm>
                  <a:off x="3078" y="1134"/>
                  <a:ext cx="384"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909" name="Rectangle 93"/>
              <p:cNvSpPr>
                <a:spLocks noChangeArrowheads="1"/>
              </p:cNvSpPr>
              <p:nvPr/>
            </p:nvSpPr>
            <p:spPr bwMode="auto">
              <a:xfrm>
                <a:off x="3156" y="1170"/>
                <a:ext cx="2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PPP</a:t>
                </a:r>
                <a:endParaRPr lang="fr-FR" sz="2400">
                  <a:latin typeface="Times New Roman" panose="02020603050405020304" pitchFamily="18" charset="0"/>
                </a:endParaRPr>
              </a:p>
            </p:txBody>
          </p:sp>
          <p:grpSp>
            <p:nvGrpSpPr>
              <p:cNvPr id="34910" name="Group 94"/>
              <p:cNvGrpSpPr>
                <a:grpSpLocks/>
              </p:cNvGrpSpPr>
              <p:nvPr/>
            </p:nvGrpSpPr>
            <p:grpSpPr bwMode="auto">
              <a:xfrm>
                <a:off x="3462" y="1134"/>
                <a:ext cx="336" cy="192"/>
                <a:chOff x="3462" y="1134"/>
                <a:chExt cx="336" cy="192"/>
              </a:xfrm>
            </p:grpSpPr>
            <p:grpSp>
              <p:nvGrpSpPr>
                <p:cNvPr id="34911" name="Group 95"/>
                <p:cNvGrpSpPr>
                  <a:grpSpLocks/>
                </p:cNvGrpSpPr>
                <p:nvPr/>
              </p:nvGrpSpPr>
              <p:grpSpPr bwMode="auto">
                <a:xfrm>
                  <a:off x="3462" y="1134"/>
                  <a:ext cx="336" cy="192"/>
                  <a:chOff x="3462" y="1134"/>
                  <a:chExt cx="336" cy="192"/>
                </a:xfrm>
              </p:grpSpPr>
              <p:sp>
                <p:nvSpPr>
                  <p:cNvPr id="34912" name="Rectangle 96"/>
                  <p:cNvSpPr>
                    <a:spLocks noChangeArrowheads="1"/>
                  </p:cNvSpPr>
                  <p:nvPr/>
                </p:nvSpPr>
                <p:spPr bwMode="auto">
                  <a:xfrm>
                    <a:off x="3462" y="1134"/>
                    <a:ext cx="336"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3" name="Rectangle 97"/>
                  <p:cNvSpPr>
                    <a:spLocks noChangeArrowheads="1"/>
                  </p:cNvSpPr>
                  <p:nvPr/>
                </p:nvSpPr>
                <p:spPr bwMode="auto">
                  <a:xfrm>
                    <a:off x="3462" y="1140"/>
                    <a:ext cx="336" cy="6"/>
                  </a:xfrm>
                  <a:prstGeom prst="rect">
                    <a:avLst/>
                  </a:prstGeom>
                  <a:solidFill>
                    <a:srgbClr val="69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4" name="Rectangle 98"/>
                  <p:cNvSpPr>
                    <a:spLocks noChangeArrowheads="1"/>
                  </p:cNvSpPr>
                  <p:nvPr/>
                </p:nvSpPr>
                <p:spPr bwMode="auto">
                  <a:xfrm>
                    <a:off x="3462" y="1146"/>
                    <a:ext cx="336"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5" name="Rectangle 99"/>
                  <p:cNvSpPr>
                    <a:spLocks noChangeArrowheads="1"/>
                  </p:cNvSpPr>
                  <p:nvPr/>
                </p:nvSpPr>
                <p:spPr bwMode="auto">
                  <a:xfrm>
                    <a:off x="3462" y="1152"/>
                    <a:ext cx="336"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6" name="Rectangle 100"/>
                  <p:cNvSpPr>
                    <a:spLocks noChangeArrowheads="1"/>
                  </p:cNvSpPr>
                  <p:nvPr/>
                </p:nvSpPr>
                <p:spPr bwMode="auto">
                  <a:xfrm>
                    <a:off x="3462" y="1158"/>
                    <a:ext cx="336" cy="6"/>
                  </a:xfrm>
                  <a:prstGeom prst="rect">
                    <a:avLst/>
                  </a:prstGeom>
                  <a:solidFill>
                    <a:srgbClr val="7A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7" name="Rectangle 101"/>
                  <p:cNvSpPr>
                    <a:spLocks noChangeArrowheads="1"/>
                  </p:cNvSpPr>
                  <p:nvPr/>
                </p:nvSpPr>
                <p:spPr bwMode="auto">
                  <a:xfrm>
                    <a:off x="3462" y="1164"/>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8" name="Rectangle 102"/>
                  <p:cNvSpPr>
                    <a:spLocks noChangeArrowheads="1"/>
                  </p:cNvSpPr>
                  <p:nvPr/>
                </p:nvSpPr>
                <p:spPr bwMode="auto">
                  <a:xfrm>
                    <a:off x="3462" y="1170"/>
                    <a:ext cx="336" cy="6"/>
                  </a:xfrm>
                  <a:prstGeom prst="rect">
                    <a:avLst/>
                  </a:prstGeom>
                  <a:solidFill>
                    <a:srgbClr val="8B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19" name="Rectangle 103"/>
                  <p:cNvSpPr>
                    <a:spLocks noChangeArrowheads="1"/>
                  </p:cNvSpPr>
                  <p:nvPr/>
                </p:nvSpPr>
                <p:spPr bwMode="auto">
                  <a:xfrm>
                    <a:off x="3462" y="1176"/>
                    <a:ext cx="336" cy="6"/>
                  </a:xfrm>
                  <a:prstGeom prst="rect">
                    <a:avLst/>
                  </a:prstGeom>
                  <a:solidFill>
                    <a:srgbClr val="94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0" name="Rectangle 104"/>
                  <p:cNvSpPr>
                    <a:spLocks noChangeArrowheads="1"/>
                  </p:cNvSpPr>
                  <p:nvPr/>
                </p:nvSpPr>
                <p:spPr bwMode="auto">
                  <a:xfrm>
                    <a:off x="3462" y="1182"/>
                    <a:ext cx="336" cy="6"/>
                  </a:xfrm>
                  <a:prstGeom prst="rect">
                    <a:avLst/>
                  </a:prstGeom>
                  <a:solidFill>
                    <a:srgbClr val="9DB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1" name="Rectangle 105"/>
                  <p:cNvSpPr>
                    <a:spLocks noChangeArrowheads="1"/>
                  </p:cNvSpPr>
                  <p:nvPr/>
                </p:nvSpPr>
                <p:spPr bwMode="auto">
                  <a:xfrm>
                    <a:off x="3462" y="1188"/>
                    <a:ext cx="336" cy="6"/>
                  </a:xfrm>
                  <a:prstGeom prst="rect">
                    <a:avLst/>
                  </a:prstGeom>
                  <a:solidFill>
                    <a:srgbClr val="A5C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2" name="Rectangle 106"/>
                  <p:cNvSpPr>
                    <a:spLocks noChangeArrowheads="1"/>
                  </p:cNvSpPr>
                  <p:nvPr/>
                </p:nvSpPr>
                <p:spPr bwMode="auto">
                  <a:xfrm>
                    <a:off x="3462" y="1194"/>
                    <a:ext cx="336" cy="6"/>
                  </a:xfrm>
                  <a:prstGeom prst="rect">
                    <a:avLst/>
                  </a:prstGeom>
                  <a:solidFill>
                    <a:srgbClr val="ACC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3" name="Rectangle 107"/>
                  <p:cNvSpPr>
                    <a:spLocks noChangeArrowheads="1"/>
                  </p:cNvSpPr>
                  <p:nvPr/>
                </p:nvSpPr>
                <p:spPr bwMode="auto">
                  <a:xfrm>
                    <a:off x="3462" y="1200"/>
                    <a:ext cx="336" cy="6"/>
                  </a:xfrm>
                  <a:prstGeom prst="rect">
                    <a:avLst/>
                  </a:prstGeom>
                  <a:solidFill>
                    <a:srgbClr val="B1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4" name="Rectangle 108"/>
                  <p:cNvSpPr>
                    <a:spLocks noChangeArrowheads="1"/>
                  </p:cNvSpPr>
                  <p:nvPr/>
                </p:nvSpPr>
                <p:spPr bwMode="auto">
                  <a:xfrm>
                    <a:off x="3462" y="1206"/>
                    <a:ext cx="336" cy="6"/>
                  </a:xfrm>
                  <a:prstGeom prst="rect">
                    <a:avLst/>
                  </a:prstGeom>
                  <a:solidFill>
                    <a:srgbClr val="B6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5" name="Rectangle 109"/>
                  <p:cNvSpPr>
                    <a:spLocks noChangeArrowheads="1"/>
                  </p:cNvSpPr>
                  <p:nvPr/>
                </p:nvSpPr>
                <p:spPr bwMode="auto">
                  <a:xfrm>
                    <a:off x="3462" y="1212"/>
                    <a:ext cx="336" cy="6"/>
                  </a:xfrm>
                  <a:prstGeom prst="rect">
                    <a:avLst/>
                  </a:prstGeom>
                  <a:solidFill>
                    <a:srgbClr val="B9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6" name="Rectangle 110"/>
                  <p:cNvSpPr>
                    <a:spLocks noChangeArrowheads="1"/>
                  </p:cNvSpPr>
                  <p:nvPr/>
                </p:nvSpPr>
                <p:spPr bwMode="auto">
                  <a:xfrm>
                    <a:off x="3462" y="1218"/>
                    <a:ext cx="336" cy="6"/>
                  </a:xfrm>
                  <a:prstGeom prst="rect">
                    <a:avLst/>
                  </a:prstGeom>
                  <a:solidFill>
                    <a:srgbClr val="BC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7" name="Rectangle 111"/>
                  <p:cNvSpPr>
                    <a:spLocks noChangeArrowheads="1"/>
                  </p:cNvSpPr>
                  <p:nvPr/>
                </p:nvSpPr>
                <p:spPr bwMode="auto">
                  <a:xfrm>
                    <a:off x="3462" y="1224"/>
                    <a:ext cx="336" cy="6"/>
                  </a:xfrm>
                  <a:prstGeom prst="rect">
                    <a:avLst/>
                  </a:prstGeom>
                  <a:solidFill>
                    <a:srgbClr val="BE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8" name="Rectangle 112"/>
                  <p:cNvSpPr>
                    <a:spLocks noChangeArrowheads="1"/>
                  </p:cNvSpPr>
                  <p:nvPr/>
                </p:nvSpPr>
                <p:spPr bwMode="auto">
                  <a:xfrm>
                    <a:off x="3462" y="1230"/>
                    <a:ext cx="336" cy="6"/>
                  </a:xfrm>
                  <a:prstGeom prst="rect">
                    <a:avLst/>
                  </a:prstGeom>
                  <a:solidFill>
                    <a:srgbClr val="BE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29" name="Rectangle 113"/>
                  <p:cNvSpPr>
                    <a:spLocks noChangeArrowheads="1"/>
                  </p:cNvSpPr>
                  <p:nvPr/>
                </p:nvSpPr>
                <p:spPr bwMode="auto">
                  <a:xfrm>
                    <a:off x="3462" y="1236"/>
                    <a:ext cx="336" cy="6"/>
                  </a:xfrm>
                  <a:prstGeom prst="rect">
                    <a:avLst/>
                  </a:prstGeom>
                  <a:solidFill>
                    <a:srgbClr val="BB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0" name="Rectangle 114"/>
                  <p:cNvSpPr>
                    <a:spLocks noChangeArrowheads="1"/>
                  </p:cNvSpPr>
                  <p:nvPr/>
                </p:nvSpPr>
                <p:spPr bwMode="auto">
                  <a:xfrm>
                    <a:off x="3462" y="1242"/>
                    <a:ext cx="336" cy="6"/>
                  </a:xfrm>
                  <a:prstGeom prst="rect">
                    <a:avLst/>
                  </a:prstGeom>
                  <a:solidFill>
                    <a:srgbClr val="B9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1" name="Rectangle 115"/>
                  <p:cNvSpPr>
                    <a:spLocks noChangeArrowheads="1"/>
                  </p:cNvSpPr>
                  <p:nvPr/>
                </p:nvSpPr>
                <p:spPr bwMode="auto">
                  <a:xfrm>
                    <a:off x="3462" y="1248"/>
                    <a:ext cx="336" cy="6"/>
                  </a:xfrm>
                  <a:prstGeom prst="rect">
                    <a:avLst/>
                  </a:prstGeom>
                  <a:solidFill>
                    <a:srgbClr val="B6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2" name="Rectangle 116"/>
                  <p:cNvSpPr>
                    <a:spLocks noChangeArrowheads="1"/>
                  </p:cNvSpPr>
                  <p:nvPr/>
                </p:nvSpPr>
                <p:spPr bwMode="auto">
                  <a:xfrm>
                    <a:off x="3462" y="1254"/>
                    <a:ext cx="336"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3" name="Rectangle 117"/>
                  <p:cNvSpPr>
                    <a:spLocks noChangeArrowheads="1"/>
                  </p:cNvSpPr>
                  <p:nvPr/>
                </p:nvSpPr>
                <p:spPr bwMode="auto">
                  <a:xfrm>
                    <a:off x="3462" y="1260"/>
                    <a:ext cx="336" cy="6"/>
                  </a:xfrm>
                  <a:prstGeom prst="rect">
                    <a:avLst/>
                  </a:prstGeom>
                  <a:solidFill>
                    <a:srgbClr val="ABC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4" name="Rectangle 118"/>
                  <p:cNvSpPr>
                    <a:spLocks noChangeArrowheads="1"/>
                  </p:cNvSpPr>
                  <p:nvPr/>
                </p:nvSpPr>
                <p:spPr bwMode="auto">
                  <a:xfrm>
                    <a:off x="3462" y="1266"/>
                    <a:ext cx="336" cy="6"/>
                  </a:xfrm>
                  <a:prstGeom prst="rect">
                    <a:avLst/>
                  </a:prstGeom>
                  <a:solidFill>
                    <a:srgbClr val="A4C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5" name="Rectangle 119"/>
                  <p:cNvSpPr>
                    <a:spLocks noChangeArrowheads="1"/>
                  </p:cNvSpPr>
                  <p:nvPr/>
                </p:nvSpPr>
                <p:spPr bwMode="auto">
                  <a:xfrm>
                    <a:off x="3462" y="1272"/>
                    <a:ext cx="336"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6" name="Rectangle 120"/>
                  <p:cNvSpPr>
                    <a:spLocks noChangeArrowheads="1"/>
                  </p:cNvSpPr>
                  <p:nvPr/>
                </p:nvSpPr>
                <p:spPr bwMode="auto">
                  <a:xfrm>
                    <a:off x="3462" y="1278"/>
                    <a:ext cx="336" cy="6"/>
                  </a:xfrm>
                  <a:prstGeom prst="rect">
                    <a:avLst/>
                  </a:prstGeom>
                  <a:solidFill>
                    <a:srgbClr val="93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7" name="Rectangle 121"/>
                  <p:cNvSpPr>
                    <a:spLocks noChangeArrowheads="1"/>
                  </p:cNvSpPr>
                  <p:nvPr/>
                </p:nvSpPr>
                <p:spPr bwMode="auto">
                  <a:xfrm>
                    <a:off x="3462" y="1284"/>
                    <a:ext cx="336"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8" name="Rectangle 122"/>
                  <p:cNvSpPr>
                    <a:spLocks noChangeArrowheads="1"/>
                  </p:cNvSpPr>
                  <p:nvPr/>
                </p:nvSpPr>
                <p:spPr bwMode="auto">
                  <a:xfrm>
                    <a:off x="3462" y="1290"/>
                    <a:ext cx="336" cy="6"/>
                  </a:xfrm>
                  <a:prstGeom prst="rect">
                    <a:avLst/>
                  </a:prstGeom>
                  <a:solidFill>
                    <a:srgbClr val="81A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39" name="Rectangle 123"/>
                  <p:cNvSpPr>
                    <a:spLocks noChangeArrowheads="1"/>
                  </p:cNvSpPr>
                  <p:nvPr/>
                </p:nvSpPr>
                <p:spPr bwMode="auto">
                  <a:xfrm>
                    <a:off x="3462" y="1296"/>
                    <a:ext cx="336"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40" name="Rectangle 124"/>
                  <p:cNvSpPr>
                    <a:spLocks noChangeArrowheads="1"/>
                  </p:cNvSpPr>
                  <p:nvPr/>
                </p:nvSpPr>
                <p:spPr bwMode="auto">
                  <a:xfrm>
                    <a:off x="3462" y="1302"/>
                    <a:ext cx="336"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41" name="Rectangle 125"/>
                  <p:cNvSpPr>
                    <a:spLocks noChangeArrowheads="1"/>
                  </p:cNvSpPr>
                  <p:nvPr/>
                </p:nvSpPr>
                <p:spPr bwMode="auto">
                  <a:xfrm>
                    <a:off x="3462" y="1308"/>
                    <a:ext cx="336"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42" name="Rectangle 126"/>
                  <p:cNvSpPr>
                    <a:spLocks noChangeArrowheads="1"/>
                  </p:cNvSpPr>
                  <p:nvPr/>
                </p:nvSpPr>
                <p:spPr bwMode="auto">
                  <a:xfrm>
                    <a:off x="3462" y="1314"/>
                    <a:ext cx="336" cy="6"/>
                  </a:xfrm>
                  <a:prstGeom prst="rect">
                    <a:avLst/>
                  </a:prstGeom>
                  <a:solidFill>
                    <a:srgbClr val="69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43" name="Rectangle 127"/>
                  <p:cNvSpPr>
                    <a:spLocks noChangeArrowheads="1"/>
                  </p:cNvSpPr>
                  <p:nvPr/>
                </p:nvSpPr>
                <p:spPr bwMode="auto">
                  <a:xfrm>
                    <a:off x="3462" y="1320"/>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944" name="Rectangle 128"/>
                <p:cNvSpPr>
                  <a:spLocks noChangeArrowheads="1"/>
                </p:cNvSpPr>
                <p:nvPr/>
              </p:nvSpPr>
              <p:spPr bwMode="auto">
                <a:xfrm>
                  <a:off x="3462" y="1134"/>
                  <a:ext cx="336"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945" name="Rectangle 129"/>
              <p:cNvSpPr>
                <a:spLocks noChangeArrowheads="1"/>
              </p:cNvSpPr>
              <p:nvPr/>
            </p:nvSpPr>
            <p:spPr bwMode="auto">
              <a:xfrm>
                <a:off x="3492" y="1170"/>
                <a:ext cx="2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AAL5</a:t>
                </a:r>
                <a:endParaRPr lang="fr-FR" sz="2400">
                  <a:latin typeface="Times New Roman" panose="02020603050405020304" pitchFamily="18" charset="0"/>
                </a:endParaRPr>
              </a:p>
            </p:txBody>
          </p:sp>
          <p:grpSp>
            <p:nvGrpSpPr>
              <p:cNvPr id="34946" name="Group 130"/>
              <p:cNvGrpSpPr>
                <a:grpSpLocks/>
              </p:cNvGrpSpPr>
              <p:nvPr/>
            </p:nvGrpSpPr>
            <p:grpSpPr bwMode="auto">
              <a:xfrm>
                <a:off x="3798" y="1134"/>
                <a:ext cx="288" cy="192"/>
                <a:chOff x="3798" y="1134"/>
                <a:chExt cx="288" cy="192"/>
              </a:xfrm>
            </p:grpSpPr>
            <p:grpSp>
              <p:nvGrpSpPr>
                <p:cNvPr id="34947" name="Group 131"/>
                <p:cNvGrpSpPr>
                  <a:grpSpLocks/>
                </p:cNvGrpSpPr>
                <p:nvPr/>
              </p:nvGrpSpPr>
              <p:grpSpPr bwMode="auto">
                <a:xfrm>
                  <a:off x="3798" y="1134"/>
                  <a:ext cx="288" cy="192"/>
                  <a:chOff x="3798" y="1134"/>
                  <a:chExt cx="288" cy="192"/>
                </a:xfrm>
              </p:grpSpPr>
              <p:sp>
                <p:nvSpPr>
                  <p:cNvPr id="34948" name="Rectangle 132"/>
                  <p:cNvSpPr>
                    <a:spLocks noChangeArrowheads="1"/>
                  </p:cNvSpPr>
                  <p:nvPr/>
                </p:nvSpPr>
                <p:spPr bwMode="auto">
                  <a:xfrm>
                    <a:off x="3798" y="1134"/>
                    <a:ext cx="288"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49" name="Rectangle 133"/>
                  <p:cNvSpPr>
                    <a:spLocks noChangeArrowheads="1"/>
                  </p:cNvSpPr>
                  <p:nvPr/>
                </p:nvSpPr>
                <p:spPr bwMode="auto">
                  <a:xfrm>
                    <a:off x="3798" y="1140"/>
                    <a:ext cx="288" cy="6"/>
                  </a:xfrm>
                  <a:prstGeom prst="rect">
                    <a:avLst/>
                  </a:prstGeom>
                  <a:solidFill>
                    <a:srgbClr val="69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0" name="Rectangle 134"/>
                  <p:cNvSpPr>
                    <a:spLocks noChangeArrowheads="1"/>
                  </p:cNvSpPr>
                  <p:nvPr/>
                </p:nvSpPr>
                <p:spPr bwMode="auto">
                  <a:xfrm>
                    <a:off x="3798" y="1146"/>
                    <a:ext cx="288"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1" name="Rectangle 135"/>
                  <p:cNvSpPr>
                    <a:spLocks noChangeArrowheads="1"/>
                  </p:cNvSpPr>
                  <p:nvPr/>
                </p:nvSpPr>
                <p:spPr bwMode="auto">
                  <a:xfrm>
                    <a:off x="3798" y="1152"/>
                    <a:ext cx="288"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2" name="Rectangle 136"/>
                  <p:cNvSpPr>
                    <a:spLocks noChangeArrowheads="1"/>
                  </p:cNvSpPr>
                  <p:nvPr/>
                </p:nvSpPr>
                <p:spPr bwMode="auto">
                  <a:xfrm>
                    <a:off x="3798" y="1158"/>
                    <a:ext cx="288" cy="6"/>
                  </a:xfrm>
                  <a:prstGeom prst="rect">
                    <a:avLst/>
                  </a:prstGeom>
                  <a:solidFill>
                    <a:srgbClr val="7A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3" name="Rectangle 137"/>
                  <p:cNvSpPr>
                    <a:spLocks noChangeArrowheads="1"/>
                  </p:cNvSpPr>
                  <p:nvPr/>
                </p:nvSpPr>
                <p:spPr bwMode="auto">
                  <a:xfrm>
                    <a:off x="3798" y="1164"/>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4" name="Rectangle 138"/>
                  <p:cNvSpPr>
                    <a:spLocks noChangeArrowheads="1"/>
                  </p:cNvSpPr>
                  <p:nvPr/>
                </p:nvSpPr>
                <p:spPr bwMode="auto">
                  <a:xfrm>
                    <a:off x="3798" y="1170"/>
                    <a:ext cx="288" cy="6"/>
                  </a:xfrm>
                  <a:prstGeom prst="rect">
                    <a:avLst/>
                  </a:prstGeom>
                  <a:solidFill>
                    <a:srgbClr val="8B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5" name="Rectangle 139"/>
                  <p:cNvSpPr>
                    <a:spLocks noChangeArrowheads="1"/>
                  </p:cNvSpPr>
                  <p:nvPr/>
                </p:nvSpPr>
                <p:spPr bwMode="auto">
                  <a:xfrm>
                    <a:off x="3798" y="1176"/>
                    <a:ext cx="288" cy="6"/>
                  </a:xfrm>
                  <a:prstGeom prst="rect">
                    <a:avLst/>
                  </a:prstGeom>
                  <a:solidFill>
                    <a:srgbClr val="94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6" name="Rectangle 140"/>
                  <p:cNvSpPr>
                    <a:spLocks noChangeArrowheads="1"/>
                  </p:cNvSpPr>
                  <p:nvPr/>
                </p:nvSpPr>
                <p:spPr bwMode="auto">
                  <a:xfrm>
                    <a:off x="3798" y="1182"/>
                    <a:ext cx="288" cy="6"/>
                  </a:xfrm>
                  <a:prstGeom prst="rect">
                    <a:avLst/>
                  </a:prstGeom>
                  <a:solidFill>
                    <a:srgbClr val="9DB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7" name="Rectangle 141"/>
                  <p:cNvSpPr>
                    <a:spLocks noChangeArrowheads="1"/>
                  </p:cNvSpPr>
                  <p:nvPr/>
                </p:nvSpPr>
                <p:spPr bwMode="auto">
                  <a:xfrm>
                    <a:off x="3798" y="1188"/>
                    <a:ext cx="288" cy="6"/>
                  </a:xfrm>
                  <a:prstGeom prst="rect">
                    <a:avLst/>
                  </a:prstGeom>
                  <a:solidFill>
                    <a:srgbClr val="A5C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8" name="Rectangle 142"/>
                  <p:cNvSpPr>
                    <a:spLocks noChangeArrowheads="1"/>
                  </p:cNvSpPr>
                  <p:nvPr/>
                </p:nvSpPr>
                <p:spPr bwMode="auto">
                  <a:xfrm>
                    <a:off x="3798" y="1194"/>
                    <a:ext cx="288" cy="6"/>
                  </a:xfrm>
                  <a:prstGeom prst="rect">
                    <a:avLst/>
                  </a:prstGeom>
                  <a:solidFill>
                    <a:srgbClr val="ACC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59" name="Rectangle 143"/>
                  <p:cNvSpPr>
                    <a:spLocks noChangeArrowheads="1"/>
                  </p:cNvSpPr>
                  <p:nvPr/>
                </p:nvSpPr>
                <p:spPr bwMode="auto">
                  <a:xfrm>
                    <a:off x="3798" y="1200"/>
                    <a:ext cx="288" cy="6"/>
                  </a:xfrm>
                  <a:prstGeom prst="rect">
                    <a:avLst/>
                  </a:prstGeom>
                  <a:solidFill>
                    <a:srgbClr val="B1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0" name="Rectangle 144"/>
                  <p:cNvSpPr>
                    <a:spLocks noChangeArrowheads="1"/>
                  </p:cNvSpPr>
                  <p:nvPr/>
                </p:nvSpPr>
                <p:spPr bwMode="auto">
                  <a:xfrm>
                    <a:off x="3798" y="1206"/>
                    <a:ext cx="288" cy="6"/>
                  </a:xfrm>
                  <a:prstGeom prst="rect">
                    <a:avLst/>
                  </a:prstGeom>
                  <a:solidFill>
                    <a:srgbClr val="B6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1" name="Rectangle 145"/>
                  <p:cNvSpPr>
                    <a:spLocks noChangeArrowheads="1"/>
                  </p:cNvSpPr>
                  <p:nvPr/>
                </p:nvSpPr>
                <p:spPr bwMode="auto">
                  <a:xfrm>
                    <a:off x="3798" y="1212"/>
                    <a:ext cx="288" cy="6"/>
                  </a:xfrm>
                  <a:prstGeom prst="rect">
                    <a:avLst/>
                  </a:prstGeom>
                  <a:solidFill>
                    <a:srgbClr val="B9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2" name="Rectangle 146"/>
                  <p:cNvSpPr>
                    <a:spLocks noChangeArrowheads="1"/>
                  </p:cNvSpPr>
                  <p:nvPr/>
                </p:nvSpPr>
                <p:spPr bwMode="auto">
                  <a:xfrm>
                    <a:off x="3798" y="1218"/>
                    <a:ext cx="288" cy="6"/>
                  </a:xfrm>
                  <a:prstGeom prst="rect">
                    <a:avLst/>
                  </a:prstGeom>
                  <a:solidFill>
                    <a:srgbClr val="BC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3" name="Rectangle 147"/>
                  <p:cNvSpPr>
                    <a:spLocks noChangeArrowheads="1"/>
                  </p:cNvSpPr>
                  <p:nvPr/>
                </p:nvSpPr>
                <p:spPr bwMode="auto">
                  <a:xfrm>
                    <a:off x="3798" y="1224"/>
                    <a:ext cx="288" cy="6"/>
                  </a:xfrm>
                  <a:prstGeom prst="rect">
                    <a:avLst/>
                  </a:prstGeom>
                  <a:solidFill>
                    <a:srgbClr val="BE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4" name="Rectangle 148"/>
                  <p:cNvSpPr>
                    <a:spLocks noChangeArrowheads="1"/>
                  </p:cNvSpPr>
                  <p:nvPr/>
                </p:nvSpPr>
                <p:spPr bwMode="auto">
                  <a:xfrm>
                    <a:off x="3798" y="1230"/>
                    <a:ext cx="288" cy="6"/>
                  </a:xfrm>
                  <a:prstGeom prst="rect">
                    <a:avLst/>
                  </a:prstGeom>
                  <a:solidFill>
                    <a:srgbClr val="BED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5" name="Rectangle 149"/>
                  <p:cNvSpPr>
                    <a:spLocks noChangeArrowheads="1"/>
                  </p:cNvSpPr>
                  <p:nvPr/>
                </p:nvSpPr>
                <p:spPr bwMode="auto">
                  <a:xfrm>
                    <a:off x="3798" y="1236"/>
                    <a:ext cx="288" cy="6"/>
                  </a:xfrm>
                  <a:prstGeom prst="rect">
                    <a:avLst/>
                  </a:prstGeom>
                  <a:solidFill>
                    <a:srgbClr val="BBD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6" name="Rectangle 150"/>
                  <p:cNvSpPr>
                    <a:spLocks noChangeArrowheads="1"/>
                  </p:cNvSpPr>
                  <p:nvPr/>
                </p:nvSpPr>
                <p:spPr bwMode="auto">
                  <a:xfrm>
                    <a:off x="3798" y="1242"/>
                    <a:ext cx="288" cy="6"/>
                  </a:xfrm>
                  <a:prstGeom prst="rect">
                    <a:avLst/>
                  </a:prstGeom>
                  <a:solidFill>
                    <a:srgbClr val="B9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7" name="Rectangle 151"/>
                  <p:cNvSpPr>
                    <a:spLocks noChangeArrowheads="1"/>
                  </p:cNvSpPr>
                  <p:nvPr/>
                </p:nvSpPr>
                <p:spPr bwMode="auto">
                  <a:xfrm>
                    <a:off x="3798" y="1248"/>
                    <a:ext cx="288" cy="6"/>
                  </a:xfrm>
                  <a:prstGeom prst="rect">
                    <a:avLst/>
                  </a:prstGeom>
                  <a:solidFill>
                    <a:srgbClr val="B6C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8" name="Rectangle 152"/>
                  <p:cNvSpPr>
                    <a:spLocks noChangeArrowheads="1"/>
                  </p:cNvSpPr>
                  <p:nvPr/>
                </p:nvSpPr>
                <p:spPr bwMode="auto">
                  <a:xfrm>
                    <a:off x="3798" y="1254"/>
                    <a:ext cx="288" cy="6"/>
                  </a:xfrm>
                  <a:prstGeom prst="rect">
                    <a:avLst/>
                  </a:prstGeom>
                  <a:solidFill>
                    <a:srgbClr val="B1C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69" name="Rectangle 153"/>
                  <p:cNvSpPr>
                    <a:spLocks noChangeArrowheads="1"/>
                  </p:cNvSpPr>
                  <p:nvPr/>
                </p:nvSpPr>
                <p:spPr bwMode="auto">
                  <a:xfrm>
                    <a:off x="3798" y="1260"/>
                    <a:ext cx="288" cy="6"/>
                  </a:xfrm>
                  <a:prstGeom prst="rect">
                    <a:avLst/>
                  </a:prstGeom>
                  <a:solidFill>
                    <a:srgbClr val="ABC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0" name="Rectangle 154"/>
                  <p:cNvSpPr>
                    <a:spLocks noChangeArrowheads="1"/>
                  </p:cNvSpPr>
                  <p:nvPr/>
                </p:nvSpPr>
                <p:spPr bwMode="auto">
                  <a:xfrm>
                    <a:off x="3798" y="1266"/>
                    <a:ext cx="288" cy="6"/>
                  </a:xfrm>
                  <a:prstGeom prst="rect">
                    <a:avLst/>
                  </a:prstGeom>
                  <a:solidFill>
                    <a:srgbClr val="A4C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1" name="Rectangle 155"/>
                  <p:cNvSpPr>
                    <a:spLocks noChangeArrowheads="1"/>
                  </p:cNvSpPr>
                  <p:nvPr/>
                </p:nvSpPr>
                <p:spPr bwMode="auto">
                  <a:xfrm>
                    <a:off x="3798" y="1272"/>
                    <a:ext cx="288" cy="6"/>
                  </a:xfrm>
                  <a:prstGeom prst="rect">
                    <a:avLst/>
                  </a:prstGeom>
                  <a:solidFill>
                    <a:srgbClr val="9CB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2" name="Rectangle 156"/>
                  <p:cNvSpPr>
                    <a:spLocks noChangeArrowheads="1"/>
                  </p:cNvSpPr>
                  <p:nvPr/>
                </p:nvSpPr>
                <p:spPr bwMode="auto">
                  <a:xfrm>
                    <a:off x="3798" y="1278"/>
                    <a:ext cx="288" cy="6"/>
                  </a:xfrm>
                  <a:prstGeom prst="rect">
                    <a:avLst/>
                  </a:prstGeom>
                  <a:solidFill>
                    <a:srgbClr val="93B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3" name="Rectangle 157"/>
                  <p:cNvSpPr>
                    <a:spLocks noChangeArrowheads="1"/>
                  </p:cNvSpPr>
                  <p:nvPr/>
                </p:nvSpPr>
                <p:spPr bwMode="auto">
                  <a:xfrm>
                    <a:off x="3798" y="128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4" name="Rectangle 158"/>
                  <p:cNvSpPr>
                    <a:spLocks noChangeArrowheads="1"/>
                  </p:cNvSpPr>
                  <p:nvPr/>
                </p:nvSpPr>
                <p:spPr bwMode="auto">
                  <a:xfrm>
                    <a:off x="3798" y="1290"/>
                    <a:ext cx="288" cy="6"/>
                  </a:xfrm>
                  <a:prstGeom prst="rect">
                    <a:avLst/>
                  </a:prstGeom>
                  <a:solidFill>
                    <a:srgbClr val="81A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5" name="Rectangle 159"/>
                  <p:cNvSpPr>
                    <a:spLocks noChangeArrowheads="1"/>
                  </p:cNvSpPr>
                  <p:nvPr/>
                </p:nvSpPr>
                <p:spPr bwMode="auto">
                  <a:xfrm>
                    <a:off x="3798" y="1296"/>
                    <a:ext cx="288" cy="6"/>
                  </a:xfrm>
                  <a:prstGeom prst="rect">
                    <a:avLst/>
                  </a:prstGeom>
                  <a:solidFill>
                    <a:srgbClr val="79A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6" name="Rectangle 160"/>
                  <p:cNvSpPr>
                    <a:spLocks noChangeArrowheads="1"/>
                  </p:cNvSpPr>
                  <p:nvPr/>
                </p:nvSpPr>
                <p:spPr bwMode="auto">
                  <a:xfrm>
                    <a:off x="3798" y="1302"/>
                    <a:ext cx="288" cy="6"/>
                  </a:xfrm>
                  <a:prstGeom prst="rect">
                    <a:avLst/>
                  </a:prstGeom>
                  <a:solidFill>
                    <a:srgbClr val="73A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7" name="Rectangle 161"/>
                  <p:cNvSpPr>
                    <a:spLocks noChangeArrowheads="1"/>
                  </p:cNvSpPr>
                  <p:nvPr/>
                </p:nvSpPr>
                <p:spPr bwMode="auto">
                  <a:xfrm>
                    <a:off x="3798" y="1308"/>
                    <a:ext cx="288" cy="6"/>
                  </a:xfrm>
                  <a:prstGeom prst="rect">
                    <a:avLst/>
                  </a:prstGeom>
                  <a:solidFill>
                    <a:srgbClr val="6D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8" name="Rectangle 162"/>
                  <p:cNvSpPr>
                    <a:spLocks noChangeArrowheads="1"/>
                  </p:cNvSpPr>
                  <p:nvPr/>
                </p:nvSpPr>
                <p:spPr bwMode="auto">
                  <a:xfrm>
                    <a:off x="3798" y="1314"/>
                    <a:ext cx="288" cy="6"/>
                  </a:xfrm>
                  <a:prstGeom prst="rect">
                    <a:avLst/>
                  </a:prstGeom>
                  <a:solidFill>
                    <a:srgbClr val="69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79" name="Rectangle 163"/>
                  <p:cNvSpPr>
                    <a:spLocks noChangeArrowheads="1"/>
                  </p:cNvSpPr>
                  <p:nvPr/>
                </p:nvSpPr>
                <p:spPr bwMode="auto">
                  <a:xfrm>
                    <a:off x="3798" y="1320"/>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4980" name="Rectangle 164"/>
                <p:cNvSpPr>
                  <a:spLocks noChangeArrowheads="1"/>
                </p:cNvSpPr>
                <p:nvPr/>
              </p:nvSpPr>
              <p:spPr bwMode="auto">
                <a:xfrm>
                  <a:off x="3798" y="1134"/>
                  <a:ext cx="288"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4981" name="Rectangle 165"/>
              <p:cNvSpPr>
                <a:spLocks noChangeArrowheads="1"/>
              </p:cNvSpPr>
              <p:nvPr/>
            </p:nvSpPr>
            <p:spPr bwMode="auto">
              <a:xfrm>
                <a:off x="3822" y="1170"/>
                <a:ext cx="23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ATM</a:t>
                </a:r>
                <a:endParaRPr lang="fr-FR" sz="2400">
                  <a:latin typeface="Times New Roman" panose="02020603050405020304" pitchFamily="18" charset="0"/>
                </a:endParaRPr>
              </a:p>
            </p:txBody>
          </p:sp>
          <p:grpSp>
            <p:nvGrpSpPr>
              <p:cNvPr id="34982" name="Group 166"/>
              <p:cNvGrpSpPr>
                <a:grpSpLocks/>
              </p:cNvGrpSpPr>
              <p:nvPr/>
            </p:nvGrpSpPr>
            <p:grpSpPr bwMode="auto">
              <a:xfrm>
                <a:off x="4086" y="1134"/>
                <a:ext cx="337" cy="192"/>
                <a:chOff x="4086" y="1134"/>
                <a:chExt cx="337" cy="192"/>
              </a:xfrm>
            </p:grpSpPr>
            <p:grpSp>
              <p:nvGrpSpPr>
                <p:cNvPr id="34983" name="Group 167"/>
                <p:cNvGrpSpPr>
                  <a:grpSpLocks/>
                </p:cNvGrpSpPr>
                <p:nvPr/>
              </p:nvGrpSpPr>
              <p:grpSpPr bwMode="auto">
                <a:xfrm>
                  <a:off x="4086" y="1134"/>
                  <a:ext cx="337" cy="192"/>
                  <a:chOff x="4086" y="1134"/>
                  <a:chExt cx="337" cy="192"/>
                </a:xfrm>
              </p:grpSpPr>
              <p:sp>
                <p:nvSpPr>
                  <p:cNvPr id="34984" name="Rectangle 168"/>
                  <p:cNvSpPr>
                    <a:spLocks noChangeArrowheads="1"/>
                  </p:cNvSpPr>
                  <p:nvPr/>
                </p:nvSpPr>
                <p:spPr bwMode="auto">
                  <a:xfrm>
                    <a:off x="4086" y="1134"/>
                    <a:ext cx="337" cy="6"/>
                  </a:xfrm>
                  <a:prstGeom prst="rect">
                    <a:avLst/>
                  </a:prstGeom>
                  <a:solidFill>
                    <a:srgbClr val="67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85" name="Rectangle 169"/>
                  <p:cNvSpPr>
                    <a:spLocks noChangeArrowheads="1"/>
                  </p:cNvSpPr>
                  <p:nvPr/>
                </p:nvSpPr>
                <p:spPr bwMode="auto">
                  <a:xfrm>
                    <a:off x="4086" y="1140"/>
                    <a:ext cx="337"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86" name="Rectangle 170"/>
                  <p:cNvSpPr>
                    <a:spLocks noChangeArrowheads="1"/>
                  </p:cNvSpPr>
                  <p:nvPr/>
                </p:nvSpPr>
                <p:spPr bwMode="auto">
                  <a:xfrm>
                    <a:off x="4086" y="1146"/>
                    <a:ext cx="337" cy="6"/>
                  </a:xfrm>
                  <a:prstGeom prst="rect">
                    <a:avLst/>
                  </a:prstGeom>
                  <a:solidFill>
                    <a:srgbClr val="6E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87" name="Rectangle 171"/>
                  <p:cNvSpPr>
                    <a:spLocks noChangeArrowheads="1"/>
                  </p:cNvSpPr>
                  <p:nvPr/>
                </p:nvSpPr>
                <p:spPr bwMode="auto">
                  <a:xfrm>
                    <a:off x="4086" y="1152"/>
                    <a:ext cx="337"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88" name="Rectangle 172"/>
                  <p:cNvSpPr>
                    <a:spLocks noChangeArrowheads="1"/>
                  </p:cNvSpPr>
                  <p:nvPr/>
                </p:nvSpPr>
                <p:spPr bwMode="auto">
                  <a:xfrm>
                    <a:off x="4086" y="1158"/>
                    <a:ext cx="337" cy="6"/>
                  </a:xfrm>
                  <a:prstGeom prst="rect">
                    <a:avLst/>
                  </a:prstGeom>
                  <a:solidFill>
                    <a:srgbClr val="7CA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89" name="Rectangle 173"/>
                  <p:cNvSpPr>
                    <a:spLocks noChangeArrowheads="1"/>
                  </p:cNvSpPr>
                  <p:nvPr/>
                </p:nvSpPr>
                <p:spPr bwMode="auto">
                  <a:xfrm>
                    <a:off x="4086" y="1164"/>
                    <a:ext cx="337" cy="6"/>
                  </a:xfrm>
                  <a:prstGeom prst="rect">
                    <a:avLst/>
                  </a:prstGeom>
                  <a:solidFill>
                    <a:srgbClr val="85A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0" name="Rectangle 174"/>
                  <p:cNvSpPr>
                    <a:spLocks noChangeArrowheads="1"/>
                  </p:cNvSpPr>
                  <p:nvPr/>
                </p:nvSpPr>
                <p:spPr bwMode="auto">
                  <a:xfrm>
                    <a:off x="4086" y="1170"/>
                    <a:ext cx="337" cy="6"/>
                  </a:xfrm>
                  <a:prstGeom prst="rect">
                    <a:avLst/>
                  </a:prstGeom>
                  <a:solidFill>
                    <a:srgbClr val="8F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1" name="Rectangle 175"/>
                  <p:cNvSpPr>
                    <a:spLocks noChangeArrowheads="1"/>
                  </p:cNvSpPr>
                  <p:nvPr/>
                </p:nvSpPr>
                <p:spPr bwMode="auto">
                  <a:xfrm>
                    <a:off x="4086" y="1176"/>
                    <a:ext cx="337" cy="6"/>
                  </a:xfrm>
                  <a:prstGeom prst="rect">
                    <a:avLst/>
                  </a:prstGeom>
                  <a:solidFill>
                    <a:srgbClr val="99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2" name="Rectangle 176"/>
                  <p:cNvSpPr>
                    <a:spLocks noChangeArrowheads="1"/>
                  </p:cNvSpPr>
                  <p:nvPr/>
                </p:nvSpPr>
                <p:spPr bwMode="auto">
                  <a:xfrm>
                    <a:off x="4086" y="1182"/>
                    <a:ext cx="337" cy="6"/>
                  </a:xfrm>
                  <a:prstGeom prst="rect">
                    <a:avLst/>
                  </a:prstGeom>
                  <a:solidFill>
                    <a:srgbClr val="A3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3" name="Rectangle 177"/>
                  <p:cNvSpPr>
                    <a:spLocks noChangeArrowheads="1"/>
                  </p:cNvSpPr>
                  <p:nvPr/>
                </p:nvSpPr>
                <p:spPr bwMode="auto">
                  <a:xfrm>
                    <a:off x="4086" y="1188"/>
                    <a:ext cx="337" cy="6"/>
                  </a:xfrm>
                  <a:prstGeom prst="rect">
                    <a:avLst/>
                  </a:prstGeom>
                  <a:solidFill>
                    <a:srgbClr val="ABC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4" name="Rectangle 178"/>
                  <p:cNvSpPr>
                    <a:spLocks noChangeArrowheads="1"/>
                  </p:cNvSpPr>
                  <p:nvPr/>
                </p:nvSpPr>
                <p:spPr bwMode="auto">
                  <a:xfrm>
                    <a:off x="4086" y="1194"/>
                    <a:ext cx="337"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5" name="Rectangle 179"/>
                  <p:cNvSpPr>
                    <a:spLocks noChangeArrowheads="1"/>
                  </p:cNvSpPr>
                  <p:nvPr/>
                </p:nvSpPr>
                <p:spPr bwMode="auto">
                  <a:xfrm>
                    <a:off x="4086" y="1200"/>
                    <a:ext cx="337" cy="6"/>
                  </a:xfrm>
                  <a:prstGeom prst="rect">
                    <a:avLst/>
                  </a:prstGeom>
                  <a:solidFill>
                    <a:srgbClr val="B9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6" name="Rectangle 180"/>
                  <p:cNvSpPr>
                    <a:spLocks noChangeArrowheads="1"/>
                  </p:cNvSpPr>
                  <p:nvPr/>
                </p:nvSpPr>
                <p:spPr bwMode="auto">
                  <a:xfrm>
                    <a:off x="4086" y="1206"/>
                    <a:ext cx="337"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7" name="Rectangle 181"/>
                  <p:cNvSpPr>
                    <a:spLocks noChangeArrowheads="1"/>
                  </p:cNvSpPr>
                  <p:nvPr/>
                </p:nvSpPr>
                <p:spPr bwMode="auto">
                  <a:xfrm>
                    <a:off x="4086" y="1212"/>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8" name="Rectangle 182"/>
                  <p:cNvSpPr>
                    <a:spLocks noChangeArrowheads="1"/>
                  </p:cNvSpPr>
                  <p:nvPr/>
                </p:nvSpPr>
                <p:spPr bwMode="auto">
                  <a:xfrm>
                    <a:off x="4086" y="1218"/>
                    <a:ext cx="337"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4999" name="Rectangle 183"/>
                  <p:cNvSpPr>
                    <a:spLocks noChangeArrowheads="1"/>
                  </p:cNvSpPr>
                  <p:nvPr/>
                </p:nvSpPr>
                <p:spPr bwMode="auto">
                  <a:xfrm>
                    <a:off x="4086" y="1224"/>
                    <a:ext cx="337"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0" name="Rectangle 184"/>
                  <p:cNvSpPr>
                    <a:spLocks noChangeArrowheads="1"/>
                  </p:cNvSpPr>
                  <p:nvPr/>
                </p:nvSpPr>
                <p:spPr bwMode="auto">
                  <a:xfrm>
                    <a:off x="4086" y="1230"/>
                    <a:ext cx="337"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1" name="Rectangle 185"/>
                  <p:cNvSpPr>
                    <a:spLocks noChangeArrowheads="1"/>
                  </p:cNvSpPr>
                  <p:nvPr/>
                </p:nvSpPr>
                <p:spPr bwMode="auto">
                  <a:xfrm>
                    <a:off x="4086" y="1236"/>
                    <a:ext cx="337" cy="6"/>
                  </a:xfrm>
                  <a:prstGeom prst="rect">
                    <a:avLst/>
                  </a:prstGeom>
                  <a:solidFill>
                    <a:srgbClr val="C4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2" name="Rectangle 186"/>
                  <p:cNvSpPr>
                    <a:spLocks noChangeArrowheads="1"/>
                  </p:cNvSpPr>
                  <p:nvPr/>
                </p:nvSpPr>
                <p:spPr bwMode="auto">
                  <a:xfrm>
                    <a:off x="4086" y="1242"/>
                    <a:ext cx="337" cy="6"/>
                  </a:xfrm>
                  <a:prstGeom prst="rect">
                    <a:avLst/>
                  </a:prstGeom>
                  <a:solidFill>
                    <a:srgbClr val="C2D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3" name="Rectangle 187"/>
                  <p:cNvSpPr>
                    <a:spLocks noChangeArrowheads="1"/>
                  </p:cNvSpPr>
                  <p:nvPr/>
                </p:nvSpPr>
                <p:spPr bwMode="auto">
                  <a:xfrm>
                    <a:off x="4086" y="1248"/>
                    <a:ext cx="337"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4" name="Rectangle 188"/>
                  <p:cNvSpPr>
                    <a:spLocks noChangeArrowheads="1"/>
                  </p:cNvSpPr>
                  <p:nvPr/>
                </p:nvSpPr>
                <p:spPr bwMode="auto">
                  <a:xfrm>
                    <a:off x="4086" y="1254"/>
                    <a:ext cx="337" cy="6"/>
                  </a:xfrm>
                  <a:prstGeom prst="rect">
                    <a:avLst/>
                  </a:prstGeom>
                  <a:solidFill>
                    <a:srgbClr val="B9C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5" name="Rectangle 189"/>
                  <p:cNvSpPr>
                    <a:spLocks noChangeArrowheads="1"/>
                  </p:cNvSpPr>
                  <p:nvPr/>
                </p:nvSpPr>
                <p:spPr bwMode="auto">
                  <a:xfrm>
                    <a:off x="4086" y="1260"/>
                    <a:ext cx="337" cy="6"/>
                  </a:xfrm>
                  <a:prstGeom prst="rect">
                    <a:avLst/>
                  </a:prstGeom>
                  <a:solidFill>
                    <a:srgbClr val="B3C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6" name="Rectangle 190"/>
                  <p:cNvSpPr>
                    <a:spLocks noChangeArrowheads="1"/>
                  </p:cNvSpPr>
                  <p:nvPr/>
                </p:nvSpPr>
                <p:spPr bwMode="auto">
                  <a:xfrm>
                    <a:off x="4086" y="1266"/>
                    <a:ext cx="337" cy="6"/>
                  </a:xfrm>
                  <a:prstGeom prst="rect">
                    <a:avLst/>
                  </a:prstGeom>
                  <a:solidFill>
                    <a:srgbClr val="ABC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7" name="Rectangle 191"/>
                  <p:cNvSpPr>
                    <a:spLocks noChangeArrowheads="1"/>
                  </p:cNvSpPr>
                  <p:nvPr/>
                </p:nvSpPr>
                <p:spPr bwMode="auto">
                  <a:xfrm>
                    <a:off x="4086" y="1272"/>
                    <a:ext cx="337"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8" name="Rectangle 192"/>
                  <p:cNvSpPr>
                    <a:spLocks noChangeArrowheads="1"/>
                  </p:cNvSpPr>
                  <p:nvPr/>
                </p:nvSpPr>
                <p:spPr bwMode="auto">
                  <a:xfrm>
                    <a:off x="4086" y="1278"/>
                    <a:ext cx="337" cy="6"/>
                  </a:xfrm>
                  <a:prstGeom prst="rect">
                    <a:avLst/>
                  </a:prstGeom>
                  <a:solidFill>
                    <a:srgbClr val="98B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09" name="Rectangle 193"/>
                  <p:cNvSpPr>
                    <a:spLocks noChangeArrowheads="1"/>
                  </p:cNvSpPr>
                  <p:nvPr/>
                </p:nvSpPr>
                <p:spPr bwMode="auto">
                  <a:xfrm>
                    <a:off x="4086" y="1284"/>
                    <a:ext cx="337" cy="6"/>
                  </a:xfrm>
                  <a:prstGeom prst="rect">
                    <a:avLst/>
                  </a:prstGeom>
                  <a:solidFill>
                    <a:srgbClr val="8EB2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0" name="Rectangle 194"/>
                  <p:cNvSpPr>
                    <a:spLocks noChangeArrowheads="1"/>
                  </p:cNvSpPr>
                  <p:nvPr/>
                </p:nvSpPr>
                <p:spPr bwMode="auto">
                  <a:xfrm>
                    <a:off x="4086" y="1290"/>
                    <a:ext cx="337" cy="6"/>
                  </a:xfrm>
                  <a:prstGeom prst="rect">
                    <a:avLst/>
                  </a:prstGeom>
                  <a:solidFill>
                    <a:srgbClr val="85A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1" name="Rectangle 195"/>
                  <p:cNvSpPr>
                    <a:spLocks noChangeArrowheads="1"/>
                  </p:cNvSpPr>
                  <p:nvPr/>
                </p:nvSpPr>
                <p:spPr bwMode="auto">
                  <a:xfrm>
                    <a:off x="4086" y="1296"/>
                    <a:ext cx="337" cy="6"/>
                  </a:xfrm>
                  <a:prstGeom prst="rect">
                    <a:avLst/>
                  </a:prstGeom>
                  <a:solidFill>
                    <a:srgbClr val="7CA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2" name="Rectangle 196"/>
                  <p:cNvSpPr>
                    <a:spLocks noChangeArrowheads="1"/>
                  </p:cNvSpPr>
                  <p:nvPr/>
                </p:nvSpPr>
                <p:spPr bwMode="auto">
                  <a:xfrm>
                    <a:off x="4086" y="1302"/>
                    <a:ext cx="337" cy="6"/>
                  </a:xfrm>
                  <a:prstGeom prst="rect">
                    <a:avLst/>
                  </a:prstGeom>
                  <a:solidFill>
                    <a:srgbClr val="74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3" name="Rectangle 197"/>
                  <p:cNvSpPr>
                    <a:spLocks noChangeArrowheads="1"/>
                  </p:cNvSpPr>
                  <p:nvPr/>
                </p:nvSpPr>
                <p:spPr bwMode="auto">
                  <a:xfrm>
                    <a:off x="4086" y="1308"/>
                    <a:ext cx="337" cy="6"/>
                  </a:xfrm>
                  <a:prstGeom prst="rect">
                    <a:avLst/>
                  </a:prstGeom>
                  <a:solidFill>
                    <a:srgbClr val="6E9D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4" name="Rectangle 198"/>
                  <p:cNvSpPr>
                    <a:spLocks noChangeArrowheads="1"/>
                  </p:cNvSpPr>
                  <p:nvPr/>
                </p:nvSpPr>
                <p:spPr bwMode="auto">
                  <a:xfrm>
                    <a:off x="4086" y="1314"/>
                    <a:ext cx="337" cy="6"/>
                  </a:xfrm>
                  <a:prstGeom prst="rect">
                    <a:avLst/>
                  </a:prstGeom>
                  <a:solidFill>
                    <a:srgbClr val="6A9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5" name="Rectangle 199"/>
                  <p:cNvSpPr>
                    <a:spLocks noChangeArrowheads="1"/>
                  </p:cNvSpPr>
                  <p:nvPr/>
                </p:nvSpPr>
                <p:spPr bwMode="auto">
                  <a:xfrm>
                    <a:off x="4086" y="1320"/>
                    <a:ext cx="337"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016" name="Rectangle 200"/>
                <p:cNvSpPr>
                  <a:spLocks noChangeArrowheads="1"/>
                </p:cNvSpPr>
                <p:nvPr/>
              </p:nvSpPr>
              <p:spPr bwMode="auto">
                <a:xfrm>
                  <a:off x="4086" y="1134"/>
                  <a:ext cx="337" cy="192"/>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017" name="Rectangle 201"/>
              <p:cNvSpPr>
                <a:spLocks noChangeArrowheads="1"/>
              </p:cNvSpPr>
              <p:nvPr/>
            </p:nvSpPr>
            <p:spPr bwMode="auto">
              <a:xfrm>
                <a:off x="4110" y="1170"/>
                <a:ext cx="2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ADSL</a:t>
                </a:r>
                <a:endParaRPr lang="fr-FR" sz="2400">
                  <a:latin typeface="Times New Roman" panose="02020603050405020304" pitchFamily="18" charset="0"/>
                </a:endParaRPr>
              </a:p>
            </p:txBody>
          </p:sp>
        </p:grpSp>
        <p:sp>
          <p:nvSpPr>
            <p:cNvPr id="35018" name="Rectangle 202"/>
            <p:cNvSpPr>
              <a:spLocks noChangeArrowheads="1"/>
            </p:cNvSpPr>
            <p:nvPr/>
          </p:nvSpPr>
          <p:spPr bwMode="auto">
            <a:xfrm>
              <a:off x="1926" y="2190"/>
              <a:ext cx="546" cy="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19" name="Rectangle 203"/>
            <p:cNvSpPr>
              <a:spLocks noChangeArrowheads="1"/>
            </p:cNvSpPr>
            <p:nvPr/>
          </p:nvSpPr>
          <p:spPr bwMode="auto">
            <a:xfrm>
              <a:off x="1986" y="2220"/>
              <a:ext cx="42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MODEM</a:t>
              </a:r>
              <a:endParaRPr lang="fr-FR" sz="2400">
                <a:latin typeface="Times New Roman" panose="02020603050405020304" pitchFamily="18" charset="0"/>
              </a:endParaRPr>
            </a:p>
          </p:txBody>
        </p:sp>
        <p:sp>
          <p:nvSpPr>
            <p:cNvPr id="35020" name="Rectangle 204"/>
            <p:cNvSpPr>
              <a:spLocks noChangeArrowheads="1"/>
            </p:cNvSpPr>
            <p:nvPr/>
          </p:nvSpPr>
          <p:spPr bwMode="auto">
            <a:xfrm>
              <a:off x="2046" y="2358"/>
              <a:ext cx="30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ADSL</a:t>
              </a:r>
              <a:endParaRPr lang="fr-FR" sz="2400">
                <a:latin typeface="Times New Roman" panose="02020603050405020304" pitchFamily="18" charset="0"/>
              </a:endParaRPr>
            </a:p>
          </p:txBody>
        </p:sp>
        <p:sp>
          <p:nvSpPr>
            <p:cNvPr id="35021" name="Rectangle 205"/>
            <p:cNvSpPr>
              <a:spLocks noChangeArrowheads="1"/>
            </p:cNvSpPr>
            <p:nvPr/>
          </p:nvSpPr>
          <p:spPr bwMode="auto">
            <a:xfrm>
              <a:off x="2838" y="2910"/>
              <a:ext cx="51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22" name="Rectangle 206"/>
            <p:cNvSpPr>
              <a:spLocks noChangeArrowheads="1"/>
            </p:cNvSpPr>
            <p:nvPr/>
          </p:nvSpPr>
          <p:spPr bwMode="auto">
            <a:xfrm>
              <a:off x="2898" y="2940"/>
              <a:ext cx="39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DSLAM</a:t>
              </a:r>
              <a:endParaRPr lang="fr-FR" sz="2400">
                <a:latin typeface="Times New Roman" panose="02020603050405020304" pitchFamily="18" charset="0"/>
              </a:endParaRPr>
            </a:p>
          </p:txBody>
        </p:sp>
        <p:sp>
          <p:nvSpPr>
            <p:cNvPr id="35023" name="Rectangle 207"/>
            <p:cNvSpPr>
              <a:spLocks noChangeArrowheads="1"/>
            </p:cNvSpPr>
            <p:nvPr/>
          </p:nvSpPr>
          <p:spPr bwMode="auto">
            <a:xfrm>
              <a:off x="3990" y="2094"/>
              <a:ext cx="3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24" name="Rectangle 208"/>
            <p:cNvSpPr>
              <a:spLocks noChangeArrowheads="1"/>
            </p:cNvSpPr>
            <p:nvPr/>
          </p:nvSpPr>
          <p:spPr bwMode="auto">
            <a:xfrm>
              <a:off x="4050" y="2124"/>
              <a:ext cx="23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BAS</a:t>
              </a:r>
              <a:endParaRPr lang="fr-FR" sz="2400">
                <a:latin typeface="Times New Roman" panose="02020603050405020304" pitchFamily="18" charset="0"/>
              </a:endParaRPr>
            </a:p>
          </p:txBody>
        </p:sp>
        <p:sp>
          <p:nvSpPr>
            <p:cNvPr id="35025" name="Rectangle 209"/>
            <p:cNvSpPr>
              <a:spLocks noChangeArrowheads="1"/>
            </p:cNvSpPr>
            <p:nvPr/>
          </p:nvSpPr>
          <p:spPr bwMode="auto">
            <a:xfrm>
              <a:off x="3222" y="3678"/>
              <a:ext cx="79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26" name="Rectangle 210"/>
            <p:cNvSpPr>
              <a:spLocks noChangeArrowheads="1"/>
            </p:cNvSpPr>
            <p:nvPr/>
          </p:nvSpPr>
          <p:spPr bwMode="auto">
            <a:xfrm>
              <a:off x="3282" y="3714"/>
              <a:ext cx="67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Fibre Optique</a:t>
              </a:r>
              <a:endParaRPr lang="fr-FR" sz="2400">
                <a:latin typeface="Times New Roman" panose="02020603050405020304" pitchFamily="18" charset="0"/>
              </a:endParaRPr>
            </a:p>
          </p:txBody>
        </p:sp>
        <p:sp>
          <p:nvSpPr>
            <p:cNvPr id="35027" name="Rectangle 211"/>
            <p:cNvSpPr>
              <a:spLocks noChangeArrowheads="1"/>
            </p:cNvSpPr>
            <p:nvPr/>
          </p:nvSpPr>
          <p:spPr bwMode="auto">
            <a:xfrm>
              <a:off x="2262" y="3678"/>
              <a:ext cx="7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28" name="Rectangle 212"/>
            <p:cNvSpPr>
              <a:spLocks noChangeArrowheads="1"/>
            </p:cNvSpPr>
            <p:nvPr/>
          </p:nvSpPr>
          <p:spPr bwMode="auto">
            <a:xfrm>
              <a:off x="2322" y="3714"/>
              <a:ext cx="61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Paire Cuivre</a:t>
              </a:r>
              <a:endParaRPr lang="fr-FR" sz="2400">
                <a:latin typeface="Times New Roman" panose="02020603050405020304" pitchFamily="18" charset="0"/>
              </a:endParaRPr>
            </a:p>
          </p:txBody>
        </p:sp>
        <p:sp>
          <p:nvSpPr>
            <p:cNvPr id="35029" name="Rectangle 213"/>
            <p:cNvSpPr>
              <a:spLocks noChangeArrowheads="1"/>
            </p:cNvSpPr>
            <p:nvPr/>
          </p:nvSpPr>
          <p:spPr bwMode="auto">
            <a:xfrm>
              <a:off x="1386" y="3684"/>
              <a:ext cx="6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0" name="Rectangle 214"/>
            <p:cNvSpPr>
              <a:spLocks noChangeArrowheads="1"/>
            </p:cNvSpPr>
            <p:nvPr/>
          </p:nvSpPr>
          <p:spPr bwMode="auto">
            <a:xfrm>
              <a:off x="1446" y="3720"/>
              <a:ext cx="55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a:solidFill>
                    <a:srgbClr val="200C40"/>
                  </a:solidFill>
                </a:rPr>
                <a:t>Câble USB</a:t>
              </a:r>
              <a:endParaRPr lang="fr-FR" sz="2400">
                <a:latin typeface="Times New Roman" panose="02020603050405020304" pitchFamily="18" charset="0"/>
              </a:endParaRPr>
            </a:p>
          </p:txBody>
        </p:sp>
        <p:sp>
          <p:nvSpPr>
            <p:cNvPr id="35031" name="Rectangle 215"/>
            <p:cNvSpPr>
              <a:spLocks noChangeArrowheads="1"/>
            </p:cNvSpPr>
            <p:nvPr/>
          </p:nvSpPr>
          <p:spPr bwMode="auto">
            <a:xfrm>
              <a:off x="2694" y="3630"/>
              <a:ext cx="48" cy="4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2" name="Rectangle 216"/>
            <p:cNvSpPr>
              <a:spLocks noChangeArrowheads="1"/>
            </p:cNvSpPr>
            <p:nvPr/>
          </p:nvSpPr>
          <p:spPr bwMode="auto">
            <a:xfrm>
              <a:off x="2502" y="3630"/>
              <a:ext cx="96" cy="48"/>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3" name="Rectangle 217"/>
            <p:cNvSpPr>
              <a:spLocks noChangeArrowheads="1"/>
            </p:cNvSpPr>
            <p:nvPr/>
          </p:nvSpPr>
          <p:spPr bwMode="auto">
            <a:xfrm>
              <a:off x="2646" y="3630"/>
              <a:ext cx="48" cy="48"/>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4" name="Rectangle 218"/>
            <p:cNvSpPr>
              <a:spLocks noChangeArrowheads="1"/>
            </p:cNvSpPr>
            <p:nvPr/>
          </p:nvSpPr>
          <p:spPr bwMode="auto">
            <a:xfrm>
              <a:off x="2598" y="3630"/>
              <a:ext cx="48"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5" name="Rectangle 219"/>
            <p:cNvSpPr>
              <a:spLocks noChangeArrowheads="1"/>
            </p:cNvSpPr>
            <p:nvPr/>
          </p:nvSpPr>
          <p:spPr bwMode="auto">
            <a:xfrm>
              <a:off x="2742" y="3630"/>
              <a:ext cx="48" cy="48"/>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36" name="Rectangle 220"/>
            <p:cNvSpPr>
              <a:spLocks noChangeArrowheads="1"/>
            </p:cNvSpPr>
            <p:nvPr/>
          </p:nvSpPr>
          <p:spPr bwMode="auto">
            <a:xfrm>
              <a:off x="1302" y="1056"/>
              <a:ext cx="27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nvGrpSpPr>
            <p:cNvPr id="35037" name="Group 221"/>
            <p:cNvGrpSpPr>
              <a:grpSpLocks/>
            </p:cNvGrpSpPr>
            <p:nvPr/>
          </p:nvGrpSpPr>
          <p:grpSpPr bwMode="auto">
            <a:xfrm>
              <a:off x="1206" y="2526"/>
              <a:ext cx="480" cy="336"/>
              <a:chOff x="1206" y="2526"/>
              <a:chExt cx="480" cy="336"/>
            </a:xfrm>
          </p:grpSpPr>
          <p:grpSp>
            <p:nvGrpSpPr>
              <p:cNvPr id="35038" name="Group 222"/>
              <p:cNvGrpSpPr>
                <a:grpSpLocks/>
              </p:cNvGrpSpPr>
              <p:nvPr/>
            </p:nvGrpSpPr>
            <p:grpSpPr bwMode="auto">
              <a:xfrm>
                <a:off x="1206" y="2526"/>
                <a:ext cx="480" cy="336"/>
                <a:chOff x="1206" y="2526"/>
                <a:chExt cx="480" cy="336"/>
              </a:xfrm>
            </p:grpSpPr>
            <p:sp>
              <p:nvSpPr>
                <p:cNvPr id="35039" name="Rectangle 223"/>
                <p:cNvSpPr>
                  <a:spLocks noChangeArrowheads="1"/>
                </p:cNvSpPr>
                <p:nvPr/>
              </p:nvSpPr>
              <p:spPr bwMode="auto">
                <a:xfrm>
                  <a:off x="1206" y="2526"/>
                  <a:ext cx="480"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0" name="Rectangle 224"/>
                <p:cNvSpPr>
                  <a:spLocks noChangeArrowheads="1"/>
                </p:cNvSpPr>
                <p:nvPr/>
              </p:nvSpPr>
              <p:spPr bwMode="auto">
                <a:xfrm>
                  <a:off x="1206" y="2532"/>
                  <a:ext cx="480"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1" name="Rectangle 225"/>
                <p:cNvSpPr>
                  <a:spLocks noChangeArrowheads="1"/>
                </p:cNvSpPr>
                <p:nvPr/>
              </p:nvSpPr>
              <p:spPr bwMode="auto">
                <a:xfrm>
                  <a:off x="1206" y="2538"/>
                  <a:ext cx="480"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2" name="Rectangle 226"/>
                <p:cNvSpPr>
                  <a:spLocks noChangeArrowheads="1"/>
                </p:cNvSpPr>
                <p:nvPr/>
              </p:nvSpPr>
              <p:spPr bwMode="auto">
                <a:xfrm>
                  <a:off x="1206" y="2544"/>
                  <a:ext cx="480"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3" name="Rectangle 227"/>
                <p:cNvSpPr>
                  <a:spLocks noChangeArrowheads="1"/>
                </p:cNvSpPr>
                <p:nvPr/>
              </p:nvSpPr>
              <p:spPr bwMode="auto">
                <a:xfrm>
                  <a:off x="1206" y="2550"/>
                  <a:ext cx="480"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4" name="Rectangle 228"/>
                <p:cNvSpPr>
                  <a:spLocks noChangeArrowheads="1"/>
                </p:cNvSpPr>
                <p:nvPr/>
              </p:nvSpPr>
              <p:spPr bwMode="auto">
                <a:xfrm>
                  <a:off x="1206" y="2556"/>
                  <a:ext cx="480"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5" name="Rectangle 229"/>
                <p:cNvSpPr>
                  <a:spLocks noChangeArrowheads="1"/>
                </p:cNvSpPr>
                <p:nvPr/>
              </p:nvSpPr>
              <p:spPr bwMode="auto">
                <a:xfrm>
                  <a:off x="1206" y="2562"/>
                  <a:ext cx="480"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6" name="Rectangle 230"/>
                <p:cNvSpPr>
                  <a:spLocks noChangeArrowheads="1"/>
                </p:cNvSpPr>
                <p:nvPr/>
              </p:nvSpPr>
              <p:spPr bwMode="auto">
                <a:xfrm>
                  <a:off x="1206" y="2568"/>
                  <a:ext cx="480"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7" name="Rectangle 231"/>
                <p:cNvSpPr>
                  <a:spLocks noChangeArrowheads="1"/>
                </p:cNvSpPr>
                <p:nvPr/>
              </p:nvSpPr>
              <p:spPr bwMode="auto">
                <a:xfrm>
                  <a:off x="1206" y="2574"/>
                  <a:ext cx="480"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8" name="Rectangle 232"/>
                <p:cNvSpPr>
                  <a:spLocks noChangeArrowheads="1"/>
                </p:cNvSpPr>
                <p:nvPr/>
              </p:nvSpPr>
              <p:spPr bwMode="auto">
                <a:xfrm>
                  <a:off x="1206" y="2580"/>
                  <a:ext cx="480"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49" name="Rectangle 233"/>
                <p:cNvSpPr>
                  <a:spLocks noChangeArrowheads="1"/>
                </p:cNvSpPr>
                <p:nvPr/>
              </p:nvSpPr>
              <p:spPr bwMode="auto">
                <a:xfrm>
                  <a:off x="1206" y="2586"/>
                  <a:ext cx="480" cy="6"/>
                </a:xfrm>
                <a:prstGeom prst="rect">
                  <a:avLst/>
                </a:prstGeom>
                <a:solidFill>
                  <a:srgbClr val="FFAE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0" name="Rectangle 234"/>
                <p:cNvSpPr>
                  <a:spLocks noChangeArrowheads="1"/>
                </p:cNvSpPr>
                <p:nvPr/>
              </p:nvSpPr>
              <p:spPr bwMode="auto">
                <a:xfrm>
                  <a:off x="1206" y="2592"/>
                  <a:ext cx="480"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1" name="Rectangle 235"/>
                <p:cNvSpPr>
                  <a:spLocks noChangeArrowheads="1"/>
                </p:cNvSpPr>
                <p:nvPr/>
              </p:nvSpPr>
              <p:spPr bwMode="auto">
                <a:xfrm>
                  <a:off x="1206" y="2598"/>
                  <a:ext cx="480"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2" name="Rectangle 236"/>
                <p:cNvSpPr>
                  <a:spLocks noChangeArrowheads="1"/>
                </p:cNvSpPr>
                <p:nvPr/>
              </p:nvSpPr>
              <p:spPr bwMode="auto">
                <a:xfrm>
                  <a:off x="1206" y="2604"/>
                  <a:ext cx="480"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3" name="Rectangle 237"/>
                <p:cNvSpPr>
                  <a:spLocks noChangeArrowheads="1"/>
                </p:cNvSpPr>
                <p:nvPr/>
              </p:nvSpPr>
              <p:spPr bwMode="auto">
                <a:xfrm>
                  <a:off x="1206" y="2610"/>
                  <a:ext cx="480"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4" name="Rectangle 238"/>
                <p:cNvSpPr>
                  <a:spLocks noChangeArrowheads="1"/>
                </p:cNvSpPr>
                <p:nvPr/>
              </p:nvSpPr>
              <p:spPr bwMode="auto">
                <a:xfrm>
                  <a:off x="1206" y="2616"/>
                  <a:ext cx="480"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5" name="Rectangle 239"/>
                <p:cNvSpPr>
                  <a:spLocks noChangeArrowheads="1"/>
                </p:cNvSpPr>
                <p:nvPr/>
              </p:nvSpPr>
              <p:spPr bwMode="auto">
                <a:xfrm>
                  <a:off x="1206" y="2622"/>
                  <a:ext cx="480"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6" name="Rectangle 240"/>
                <p:cNvSpPr>
                  <a:spLocks noChangeArrowheads="1"/>
                </p:cNvSpPr>
                <p:nvPr/>
              </p:nvSpPr>
              <p:spPr bwMode="auto">
                <a:xfrm>
                  <a:off x="1206" y="2628"/>
                  <a:ext cx="480" cy="6"/>
                </a:xfrm>
                <a:prstGeom prst="rect">
                  <a:avLst/>
                </a:prstGeom>
                <a:solidFill>
                  <a:srgbClr val="FFE0E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7" name="Rectangle 241"/>
                <p:cNvSpPr>
                  <a:spLocks noChangeArrowheads="1"/>
                </p:cNvSpPr>
                <p:nvPr/>
              </p:nvSpPr>
              <p:spPr bwMode="auto">
                <a:xfrm>
                  <a:off x="1206" y="2634"/>
                  <a:ext cx="480"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8" name="Rectangle 242"/>
                <p:cNvSpPr>
                  <a:spLocks noChangeArrowheads="1"/>
                </p:cNvSpPr>
                <p:nvPr/>
              </p:nvSpPr>
              <p:spPr bwMode="auto">
                <a:xfrm>
                  <a:off x="1206" y="2640"/>
                  <a:ext cx="480"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59" name="Rectangle 243"/>
                <p:cNvSpPr>
                  <a:spLocks noChangeArrowheads="1"/>
                </p:cNvSpPr>
                <p:nvPr/>
              </p:nvSpPr>
              <p:spPr bwMode="auto">
                <a:xfrm>
                  <a:off x="1206" y="2646"/>
                  <a:ext cx="480"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0" name="Rectangle 244"/>
                <p:cNvSpPr>
                  <a:spLocks noChangeArrowheads="1"/>
                </p:cNvSpPr>
                <p:nvPr/>
              </p:nvSpPr>
              <p:spPr bwMode="auto">
                <a:xfrm>
                  <a:off x="1206" y="2652"/>
                  <a:ext cx="480"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1" name="Rectangle 245"/>
                <p:cNvSpPr>
                  <a:spLocks noChangeArrowheads="1"/>
                </p:cNvSpPr>
                <p:nvPr/>
              </p:nvSpPr>
              <p:spPr bwMode="auto">
                <a:xfrm>
                  <a:off x="1206" y="2658"/>
                  <a:ext cx="480"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2" name="Rectangle 246"/>
                <p:cNvSpPr>
                  <a:spLocks noChangeArrowheads="1"/>
                </p:cNvSpPr>
                <p:nvPr/>
              </p:nvSpPr>
              <p:spPr bwMode="auto">
                <a:xfrm>
                  <a:off x="1206" y="2664"/>
                  <a:ext cx="480"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3" name="Rectangle 247"/>
                <p:cNvSpPr>
                  <a:spLocks noChangeArrowheads="1"/>
                </p:cNvSpPr>
                <p:nvPr/>
              </p:nvSpPr>
              <p:spPr bwMode="auto">
                <a:xfrm>
                  <a:off x="1206" y="2670"/>
                  <a:ext cx="480"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4" name="Rectangle 248"/>
                <p:cNvSpPr>
                  <a:spLocks noChangeArrowheads="1"/>
                </p:cNvSpPr>
                <p:nvPr/>
              </p:nvSpPr>
              <p:spPr bwMode="auto">
                <a:xfrm>
                  <a:off x="1206" y="2676"/>
                  <a:ext cx="480"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5" name="Rectangle 249"/>
                <p:cNvSpPr>
                  <a:spLocks noChangeArrowheads="1"/>
                </p:cNvSpPr>
                <p:nvPr/>
              </p:nvSpPr>
              <p:spPr bwMode="auto">
                <a:xfrm>
                  <a:off x="1206" y="2682"/>
                  <a:ext cx="480"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6" name="Rectangle 250"/>
                <p:cNvSpPr>
                  <a:spLocks noChangeArrowheads="1"/>
                </p:cNvSpPr>
                <p:nvPr/>
              </p:nvSpPr>
              <p:spPr bwMode="auto">
                <a:xfrm>
                  <a:off x="1206" y="2688"/>
                  <a:ext cx="48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7" name="Rectangle 251"/>
                <p:cNvSpPr>
                  <a:spLocks noChangeArrowheads="1"/>
                </p:cNvSpPr>
                <p:nvPr/>
              </p:nvSpPr>
              <p:spPr bwMode="auto">
                <a:xfrm>
                  <a:off x="1206" y="2694"/>
                  <a:ext cx="480" cy="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8" name="Rectangle 252"/>
                <p:cNvSpPr>
                  <a:spLocks noChangeArrowheads="1"/>
                </p:cNvSpPr>
                <p:nvPr/>
              </p:nvSpPr>
              <p:spPr bwMode="auto">
                <a:xfrm>
                  <a:off x="1206" y="2700"/>
                  <a:ext cx="480" cy="6"/>
                </a:xfrm>
                <a:prstGeom prst="rect">
                  <a:avLst/>
                </a:prstGeom>
                <a:solidFill>
                  <a:srgbClr val="FFFDF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69" name="Rectangle 253"/>
                <p:cNvSpPr>
                  <a:spLocks noChangeArrowheads="1"/>
                </p:cNvSpPr>
                <p:nvPr/>
              </p:nvSpPr>
              <p:spPr bwMode="auto">
                <a:xfrm>
                  <a:off x="1206" y="2706"/>
                  <a:ext cx="480" cy="6"/>
                </a:xfrm>
                <a:prstGeom prst="rect">
                  <a:avLst/>
                </a:prstGeom>
                <a:solidFill>
                  <a:srgbClr val="FFFCF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0" name="Rectangle 254"/>
                <p:cNvSpPr>
                  <a:spLocks noChangeArrowheads="1"/>
                </p:cNvSpPr>
                <p:nvPr/>
              </p:nvSpPr>
              <p:spPr bwMode="auto">
                <a:xfrm>
                  <a:off x="1206" y="2712"/>
                  <a:ext cx="480" cy="6"/>
                </a:xfrm>
                <a:prstGeom prst="rect">
                  <a:avLst/>
                </a:prstGeom>
                <a:solidFill>
                  <a:srgbClr val="FFFA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1" name="Rectangle 255"/>
                <p:cNvSpPr>
                  <a:spLocks noChangeArrowheads="1"/>
                </p:cNvSpPr>
                <p:nvPr/>
              </p:nvSpPr>
              <p:spPr bwMode="auto">
                <a:xfrm>
                  <a:off x="1206" y="2718"/>
                  <a:ext cx="480" cy="6"/>
                </a:xfrm>
                <a:prstGeom prst="rect">
                  <a:avLst/>
                </a:prstGeom>
                <a:solidFill>
                  <a:srgbClr val="FFF8F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2" name="Rectangle 256"/>
                <p:cNvSpPr>
                  <a:spLocks noChangeArrowheads="1"/>
                </p:cNvSpPr>
                <p:nvPr/>
              </p:nvSpPr>
              <p:spPr bwMode="auto">
                <a:xfrm>
                  <a:off x="1206" y="2724"/>
                  <a:ext cx="480" cy="6"/>
                </a:xfrm>
                <a:prstGeom prst="rect">
                  <a:avLst/>
                </a:prstGeom>
                <a:solidFill>
                  <a:srgbClr val="FFF5F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3" name="Rectangle 257"/>
                <p:cNvSpPr>
                  <a:spLocks noChangeArrowheads="1"/>
                </p:cNvSpPr>
                <p:nvPr/>
              </p:nvSpPr>
              <p:spPr bwMode="auto">
                <a:xfrm>
                  <a:off x="1206" y="2730"/>
                  <a:ext cx="480" cy="6"/>
                </a:xfrm>
                <a:prstGeom prst="rect">
                  <a:avLst/>
                </a:prstGeom>
                <a:solidFill>
                  <a:srgbClr val="FF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4" name="Rectangle 258"/>
                <p:cNvSpPr>
                  <a:spLocks noChangeArrowheads="1"/>
                </p:cNvSpPr>
                <p:nvPr/>
              </p:nvSpPr>
              <p:spPr bwMode="auto">
                <a:xfrm>
                  <a:off x="1206" y="2736"/>
                  <a:ext cx="480" cy="6"/>
                </a:xfrm>
                <a:prstGeom prst="rect">
                  <a:avLst/>
                </a:prstGeom>
                <a:solidFill>
                  <a:srgbClr val="FFEEE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5" name="Rectangle 259"/>
                <p:cNvSpPr>
                  <a:spLocks noChangeArrowheads="1"/>
                </p:cNvSpPr>
                <p:nvPr/>
              </p:nvSpPr>
              <p:spPr bwMode="auto">
                <a:xfrm>
                  <a:off x="1206" y="2742"/>
                  <a:ext cx="480" cy="6"/>
                </a:xfrm>
                <a:prstGeom prst="rect">
                  <a:avLst/>
                </a:prstGeom>
                <a:solidFill>
                  <a:srgbClr val="FFEAE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6" name="Rectangle 260"/>
                <p:cNvSpPr>
                  <a:spLocks noChangeArrowheads="1"/>
                </p:cNvSpPr>
                <p:nvPr/>
              </p:nvSpPr>
              <p:spPr bwMode="auto">
                <a:xfrm>
                  <a:off x="1206" y="2748"/>
                  <a:ext cx="480" cy="6"/>
                </a:xfrm>
                <a:prstGeom prst="rect">
                  <a:avLst/>
                </a:prstGeom>
                <a:solidFill>
                  <a:srgbClr val="FFE5E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7" name="Rectangle 261"/>
                <p:cNvSpPr>
                  <a:spLocks noChangeArrowheads="1"/>
                </p:cNvSpPr>
                <p:nvPr/>
              </p:nvSpPr>
              <p:spPr bwMode="auto">
                <a:xfrm>
                  <a:off x="1206" y="2754"/>
                  <a:ext cx="480" cy="6"/>
                </a:xfrm>
                <a:prstGeom prst="rect">
                  <a:avLst/>
                </a:prstGeom>
                <a:solidFill>
                  <a:srgbClr val="FFDFE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8" name="Rectangle 262"/>
                <p:cNvSpPr>
                  <a:spLocks noChangeArrowheads="1"/>
                </p:cNvSpPr>
                <p:nvPr/>
              </p:nvSpPr>
              <p:spPr bwMode="auto">
                <a:xfrm>
                  <a:off x="1206" y="2760"/>
                  <a:ext cx="480" cy="6"/>
                </a:xfrm>
                <a:prstGeom prst="rect">
                  <a:avLst/>
                </a:prstGeom>
                <a:solidFill>
                  <a:srgbClr val="FFD9D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79" name="Rectangle 263"/>
                <p:cNvSpPr>
                  <a:spLocks noChangeArrowheads="1"/>
                </p:cNvSpPr>
                <p:nvPr/>
              </p:nvSpPr>
              <p:spPr bwMode="auto">
                <a:xfrm>
                  <a:off x="1206" y="2766"/>
                  <a:ext cx="480" cy="6"/>
                </a:xfrm>
                <a:prstGeom prst="rect">
                  <a:avLst/>
                </a:prstGeom>
                <a:solidFill>
                  <a:srgbClr val="FFD3D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0" name="Rectangle 264"/>
                <p:cNvSpPr>
                  <a:spLocks noChangeArrowheads="1"/>
                </p:cNvSpPr>
                <p:nvPr/>
              </p:nvSpPr>
              <p:spPr bwMode="auto">
                <a:xfrm>
                  <a:off x="1206" y="2772"/>
                  <a:ext cx="480" cy="6"/>
                </a:xfrm>
                <a:prstGeom prst="rect">
                  <a:avLst/>
                </a:prstGeom>
                <a:solidFill>
                  <a:srgbClr val="FFCCC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1" name="Rectangle 265"/>
                <p:cNvSpPr>
                  <a:spLocks noChangeArrowheads="1"/>
                </p:cNvSpPr>
                <p:nvPr/>
              </p:nvSpPr>
              <p:spPr bwMode="auto">
                <a:xfrm>
                  <a:off x="1206" y="2778"/>
                  <a:ext cx="480" cy="6"/>
                </a:xfrm>
                <a:prstGeom prst="rect">
                  <a:avLst/>
                </a:prstGeom>
                <a:solidFill>
                  <a:srgbClr val="FFC4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2" name="Rectangle 266"/>
                <p:cNvSpPr>
                  <a:spLocks noChangeArrowheads="1"/>
                </p:cNvSpPr>
                <p:nvPr/>
              </p:nvSpPr>
              <p:spPr bwMode="auto">
                <a:xfrm>
                  <a:off x="1206" y="2784"/>
                  <a:ext cx="480" cy="6"/>
                </a:xfrm>
                <a:prstGeom prst="rect">
                  <a:avLst/>
                </a:prstGeom>
                <a:solidFill>
                  <a:srgbClr val="FFBDB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3" name="Rectangle 267"/>
                <p:cNvSpPr>
                  <a:spLocks noChangeArrowheads="1"/>
                </p:cNvSpPr>
                <p:nvPr/>
              </p:nvSpPr>
              <p:spPr bwMode="auto">
                <a:xfrm>
                  <a:off x="1206" y="2790"/>
                  <a:ext cx="480" cy="6"/>
                </a:xfrm>
                <a:prstGeom prst="rect">
                  <a:avLst/>
                </a:prstGeom>
                <a:solidFill>
                  <a:srgbClr val="FFB5B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4" name="Rectangle 268"/>
                <p:cNvSpPr>
                  <a:spLocks noChangeArrowheads="1"/>
                </p:cNvSpPr>
                <p:nvPr/>
              </p:nvSpPr>
              <p:spPr bwMode="auto">
                <a:xfrm>
                  <a:off x="1206" y="2796"/>
                  <a:ext cx="480" cy="6"/>
                </a:xfrm>
                <a:prstGeom prst="rect">
                  <a:avLst/>
                </a:prstGeom>
                <a:solidFill>
                  <a:srgbClr val="FFAD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5" name="Rectangle 269"/>
                <p:cNvSpPr>
                  <a:spLocks noChangeArrowheads="1"/>
                </p:cNvSpPr>
                <p:nvPr/>
              </p:nvSpPr>
              <p:spPr bwMode="auto">
                <a:xfrm>
                  <a:off x="1206" y="2802"/>
                  <a:ext cx="480" cy="6"/>
                </a:xfrm>
                <a:prstGeom prst="rect">
                  <a:avLst/>
                </a:prstGeom>
                <a:solidFill>
                  <a:srgbClr val="FFA6A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6" name="Rectangle 270"/>
                <p:cNvSpPr>
                  <a:spLocks noChangeArrowheads="1"/>
                </p:cNvSpPr>
                <p:nvPr/>
              </p:nvSpPr>
              <p:spPr bwMode="auto">
                <a:xfrm>
                  <a:off x="1206" y="2808"/>
                  <a:ext cx="480" cy="6"/>
                </a:xfrm>
                <a:prstGeom prst="rect">
                  <a:avLst/>
                </a:prstGeom>
                <a:solidFill>
                  <a:srgbClr val="FF9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7" name="Rectangle 271"/>
                <p:cNvSpPr>
                  <a:spLocks noChangeArrowheads="1"/>
                </p:cNvSpPr>
                <p:nvPr/>
              </p:nvSpPr>
              <p:spPr bwMode="auto">
                <a:xfrm>
                  <a:off x="1206" y="2814"/>
                  <a:ext cx="480" cy="6"/>
                </a:xfrm>
                <a:prstGeom prst="rect">
                  <a:avLst/>
                </a:prstGeom>
                <a:solidFill>
                  <a:srgbClr val="FF989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8" name="Rectangle 272"/>
                <p:cNvSpPr>
                  <a:spLocks noChangeArrowheads="1"/>
                </p:cNvSpPr>
                <p:nvPr/>
              </p:nvSpPr>
              <p:spPr bwMode="auto">
                <a:xfrm>
                  <a:off x="1206" y="2820"/>
                  <a:ext cx="480" cy="6"/>
                </a:xfrm>
                <a:prstGeom prst="rect">
                  <a:avLst/>
                </a:prstGeom>
                <a:solidFill>
                  <a:srgbClr val="FF929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89" name="Rectangle 273"/>
                <p:cNvSpPr>
                  <a:spLocks noChangeArrowheads="1"/>
                </p:cNvSpPr>
                <p:nvPr/>
              </p:nvSpPr>
              <p:spPr bwMode="auto">
                <a:xfrm>
                  <a:off x="1206" y="2826"/>
                  <a:ext cx="480" cy="6"/>
                </a:xfrm>
                <a:prstGeom prst="rect">
                  <a:avLst/>
                </a:prstGeom>
                <a:solidFill>
                  <a:srgbClr val="FF8D9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90" name="Rectangle 274"/>
                <p:cNvSpPr>
                  <a:spLocks noChangeArrowheads="1"/>
                </p:cNvSpPr>
                <p:nvPr/>
              </p:nvSpPr>
              <p:spPr bwMode="auto">
                <a:xfrm>
                  <a:off x="1206" y="2832"/>
                  <a:ext cx="480" cy="6"/>
                </a:xfrm>
                <a:prstGeom prst="rect">
                  <a:avLst/>
                </a:prstGeom>
                <a:solidFill>
                  <a:srgbClr val="FF888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91" name="Rectangle 275"/>
                <p:cNvSpPr>
                  <a:spLocks noChangeArrowheads="1"/>
                </p:cNvSpPr>
                <p:nvPr/>
              </p:nvSpPr>
              <p:spPr bwMode="auto">
                <a:xfrm>
                  <a:off x="1206" y="2838"/>
                  <a:ext cx="480" cy="6"/>
                </a:xfrm>
                <a:prstGeom prst="rect">
                  <a:avLst/>
                </a:prstGeom>
                <a:solidFill>
                  <a:srgbClr val="FF848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92" name="Rectangle 276"/>
                <p:cNvSpPr>
                  <a:spLocks noChangeArrowheads="1"/>
                </p:cNvSpPr>
                <p:nvPr/>
              </p:nvSpPr>
              <p:spPr bwMode="auto">
                <a:xfrm>
                  <a:off x="1206" y="2844"/>
                  <a:ext cx="480" cy="6"/>
                </a:xfrm>
                <a:prstGeom prst="rect">
                  <a:avLst/>
                </a:prstGeom>
                <a:solidFill>
                  <a:srgbClr val="FF818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93" name="Rectangle 277"/>
                <p:cNvSpPr>
                  <a:spLocks noChangeArrowheads="1"/>
                </p:cNvSpPr>
                <p:nvPr/>
              </p:nvSpPr>
              <p:spPr bwMode="auto">
                <a:xfrm>
                  <a:off x="1206" y="2850"/>
                  <a:ext cx="480" cy="6"/>
                </a:xfrm>
                <a:prstGeom prst="rect">
                  <a:avLst/>
                </a:prstGeom>
                <a:solidFill>
                  <a:srgbClr val="FF7E8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094" name="Rectangle 278"/>
                <p:cNvSpPr>
                  <a:spLocks noChangeArrowheads="1"/>
                </p:cNvSpPr>
                <p:nvPr/>
              </p:nvSpPr>
              <p:spPr bwMode="auto">
                <a:xfrm>
                  <a:off x="1206" y="2856"/>
                  <a:ext cx="480" cy="6"/>
                </a:xfrm>
                <a:prstGeom prst="rect">
                  <a:avLst/>
                </a:prstGeom>
                <a:solidFill>
                  <a:srgbClr val="FF7C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095" name="Rectangle 279"/>
              <p:cNvSpPr>
                <a:spLocks noChangeArrowheads="1"/>
              </p:cNvSpPr>
              <p:nvPr/>
            </p:nvSpPr>
            <p:spPr bwMode="auto">
              <a:xfrm>
                <a:off x="1206" y="2526"/>
                <a:ext cx="480" cy="336"/>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096" name="Rectangle 280"/>
            <p:cNvSpPr>
              <a:spLocks noChangeArrowheads="1"/>
            </p:cNvSpPr>
            <p:nvPr/>
          </p:nvSpPr>
          <p:spPr bwMode="auto">
            <a:xfrm>
              <a:off x="1332" y="2628"/>
              <a:ext cx="2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400" b="1">
                  <a:solidFill>
                    <a:srgbClr val="200C40"/>
                  </a:solidFill>
                </a:rPr>
                <a:t>PPP</a:t>
              </a:r>
              <a:endParaRPr lang="fr-FR" sz="2400">
                <a:latin typeface="Times New Roman" panose="02020603050405020304" pitchFamily="18" charset="0"/>
              </a:endParaRPr>
            </a:p>
          </p:txBody>
        </p:sp>
        <p:grpSp>
          <p:nvGrpSpPr>
            <p:cNvPr id="35097" name="Group 281"/>
            <p:cNvGrpSpPr>
              <a:grpSpLocks/>
            </p:cNvGrpSpPr>
            <p:nvPr/>
          </p:nvGrpSpPr>
          <p:grpSpPr bwMode="auto">
            <a:xfrm>
              <a:off x="3798" y="3102"/>
              <a:ext cx="336" cy="240"/>
              <a:chOff x="3798" y="3102"/>
              <a:chExt cx="336" cy="240"/>
            </a:xfrm>
          </p:grpSpPr>
          <p:grpSp>
            <p:nvGrpSpPr>
              <p:cNvPr id="35098" name="Group 282"/>
              <p:cNvGrpSpPr>
                <a:grpSpLocks/>
              </p:cNvGrpSpPr>
              <p:nvPr/>
            </p:nvGrpSpPr>
            <p:grpSpPr bwMode="auto">
              <a:xfrm>
                <a:off x="3798" y="3102"/>
                <a:ext cx="336" cy="240"/>
                <a:chOff x="3798" y="3102"/>
                <a:chExt cx="336" cy="240"/>
              </a:xfrm>
            </p:grpSpPr>
            <p:sp>
              <p:nvSpPr>
                <p:cNvPr id="35099" name="Rectangle 283"/>
                <p:cNvSpPr>
                  <a:spLocks noChangeArrowheads="1"/>
                </p:cNvSpPr>
                <p:nvPr/>
              </p:nvSpPr>
              <p:spPr bwMode="auto">
                <a:xfrm>
                  <a:off x="3798" y="3102"/>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0" name="Rectangle 284"/>
                <p:cNvSpPr>
                  <a:spLocks noChangeArrowheads="1"/>
                </p:cNvSpPr>
                <p:nvPr/>
              </p:nvSpPr>
              <p:spPr bwMode="auto">
                <a:xfrm>
                  <a:off x="3798" y="3108"/>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1" name="Rectangle 285"/>
                <p:cNvSpPr>
                  <a:spLocks noChangeArrowheads="1"/>
                </p:cNvSpPr>
                <p:nvPr/>
              </p:nvSpPr>
              <p:spPr bwMode="auto">
                <a:xfrm>
                  <a:off x="3798" y="311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2" name="Rectangle 286"/>
                <p:cNvSpPr>
                  <a:spLocks noChangeArrowheads="1"/>
                </p:cNvSpPr>
                <p:nvPr/>
              </p:nvSpPr>
              <p:spPr bwMode="auto">
                <a:xfrm>
                  <a:off x="3798" y="3120"/>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3" name="Rectangle 287"/>
                <p:cNvSpPr>
                  <a:spLocks noChangeArrowheads="1"/>
                </p:cNvSpPr>
                <p:nvPr/>
              </p:nvSpPr>
              <p:spPr bwMode="auto">
                <a:xfrm>
                  <a:off x="3798" y="3126"/>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4" name="Rectangle 288"/>
                <p:cNvSpPr>
                  <a:spLocks noChangeArrowheads="1"/>
                </p:cNvSpPr>
                <p:nvPr/>
              </p:nvSpPr>
              <p:spPr bwMode="auto">
                <a:xfrm>
                  <a:off x="3798" y="3132"/>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5" name="Rectangle 289"/>
                <p:cNvSpPr>
                  <a:spLocks noChangeArrowheads="1"/>
                </p:cNvSpPr>
                <p:nvPr/>
              </p:nvSpPr>
              <p:spPr bwMode="auto">
                <a:xfrm>
                  <a:off x="3798" y="3138"/>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6" name="Rectangle 290"/>
                <p:cNvSpPr>
                  <a:spLocks noChangeArrowheads="1"/>
                </p:cNvSpPr>
                <p:nvPr/>
              </p:nvSpPr>
              <p:spPr bwMode="auto">
                <a:xfrm>
                  <a:off x="3798" y="3144"/>
                  <a:ext cx="336"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7" name="Rectangle 291"/>
                <p:cNvSpPr>
                  <a:spLocks noChangeArrowheads="1"/>
                </p:cNvSpPr>
                <p:nvPr/>
              </p:nvSpPr>
              <p:spPr bwMode="auto">
                <a:xfrm>
                  <a:off x="3798" y="3150"/>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8" name="Rectangle 292"/>
                <p:cNvSpPr>
                  <a:spLocks noChangeArrowheads="1"/>
                </p:cNvSpPr>
                <p:nvPr/>
              </p:nvSpPr>
              <p:spPr bwMode="auto">
                <a:xfrm>
                  <a:off x="3798" y="3156"/>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09" name="Rectangle 293"/>
                <p:cNvSpPr>
                  <a:spLocks noChangeArrowheads="1"/>
                </p:cNvSpPr>
                <p:nvPr/>
              </p:nvSpPr>
              <p:spPr bwMode="auto">
                <a:xfrm>
                  <a:off x="3798" y="3162"/>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0" name="Rectangle 294"/>
                <p:cNvSpPr>
                  <a:spLocks noChangeArrowheads="1"/>
                </p:cNvSpPr>
                <p:nvPr/>
              </p:nvSpPr>
              <p:spPr bwMode="auto">
                <a:xfrm>
                  <a:off x="3798" y="3168"/>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1" name="Rectangle 295"/>
                <p:cNvSpPr>
                  <a:spLocks noChangeArrowheads="1"/>
                </p:cNvSpPr>
                <p:nvPr/>
              </p:nvSpPr>
              <p:spPr bwMode="auto">
                <a:xfrm>
                  <a:off x="3798" y="317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2" name="Rectangle 296"/>
                <p:cNvSpPr>
                  <a:spLocks noChangeArrowheads="1"/>
                </p:cNvSpPr>
                <p:nvPr/>
              </p:nvSpPr>
              <p:spPr bwMode="auto">
                <a:xfrm>
                  <a:off x="3798" y="3180"/>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3" name="Rectangle 297"/>
                <p:cNvSpPr>
                  <a:spLocks noChangeArrowheads="1"/>
                </p:cNvSpPr>
                <p:nvPr/>
              </p:nvSpPr>
              <p:spPr bwMode="auto">
                <a:xfrm>
                  <a:off x="3798" y="3186"/>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4" name="Rectangle 298"/>
                <p:cNvSpPr>
                  <a:spLocks noChangeArrowheads="1"/>
                </p:cNvSpPr>
                <p:nvPr/>
              </p:nvSpPr>
              <p:spPr bwMode="auto">
                <a:xfrm>
                  <a:off x="3798" y="3192"/>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5" name="Rectangle 299"/>
                <p:cNvSpPr>
                  <a:spLocks noChangeArrowheads="1"/>
                </p:cNvSpPr>
                <p:nvPr/>
              </p:nvSpPr>
              <p:spPr bwMode="auto">
                <a:xfrm>
                  <a:off x="3798" y="3198"/>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6" name="Rectangle 300"/>
                <p:cNvSpPr>
                  <a:spLocks noChangeArrowheads="1"/>
                </p:cNvSpPr>
                <p:nvPr/>
              </p:nvSpPr>
              <p:spPr bwMode="auto">
                <a:xfrm>
                  <a:off x="3798" y="320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7" name="Rectangle 301"/>
                <p:cNvSpPr>
                  <a:spLocks noChangeArrowheads="1"/>
                </p:cNvSpPr>
                <p:nvPr/>
              </p:nvSpPr>
              <p:spPr bwMode="auto">
                <a:xfrm>
                  <a:off x="3798" y="3210"/>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8" name="Rectangle 302"/>
                <p:cNvSpPr>
                  <a:spLocks noChangeArrowheads="1"/>
                </p:cNvSpPr>
                <p:nvPr/>
              </p:nvSpPr>
              <p:spPr bwMode="auto">
                <a:xfrm>
                  <a:off x="3798" y="3216"/>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19" name="Rectangle 303"/>
                <p:cNvSpPr>
                  <a:spLocks noChangeArrowheads="1"/>
                </p:cNvSpPr>
                <p:nvPr/>
              </p:nvSpPr>
              <p:spPr bwMode="auto">
                <a:xfrm>
                  <a:off x="3798" y="3222"/>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0" name="Rectangle 304"/>
                <p:cNvSpPr>
                  <a:spLocks noChangeArrowheads="1"/>
                </p:cNvSpPr>
                <p:nvPr/>
              </p:nvSpPr>
              <p:spPr bwMode="auto">
                <a:xfrm>
                  <a:off x="3798" y="3228"/>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1" name="Rectangle 305"/>
                <p:cNvSpPr>
                  <a:spLocks noChangeArrowheads="1"/>
                </p:cNvSpPr>
                <p:nvPr/>
              </p:nvSpPr>
              <p:spPr bwMode="auto">
                <a:xfrm>
                  <a:off x="3798" y="323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2" name="Rectangle 306"/>
                <p:cNvSpPr>
                  <a:spLocks noChangeArrowheads="1"/>
                </p:cNvSpPr>
                <p:nvPr/>
              </p:nvSpPr>
              <p:spPr bwMode="auto">
                <a:xfrm>
                  <a:off x="3798" y="3240"/>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3" name="Rectangle 307"/>
                <p:cNvSpPr>
                  <a:spLocks noChangeArrowheads="1"/>
                </p:cNvSpPr>
                <p:nvPr/>
              </p:nvSpPr>
              <p:spPr bwMode="auto">
                <a:xfrm>
                  <a:off x="3798" y="3246"/>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4" name="Rectangle 308"/>
                <p:cNvSpPr>
                  <a:spLocks noChangeArrowheads="1"/>
                </p:cNvSpPr>
                <p:nvPr/>
              </p:nvSpPr>
              <p:spPr bwMode="auto">
                <a:xfrm>
                  <a:off x="3798" y="3252"/>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5" name="Rectangle 309"/>
                <p:cNvSpPr>
                  <a:spLocks noChangeArrowheads="1"/>
                </p:cNvSpPr>
                <p:nvPr/>
              </p:nvSpPr>
              <p:spPr bwMode="auto">
                <a:xfrm>
                  <a:off x="3798" y="3258"/>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6" name="Rectangle 310"/>
                <p:cNvSpPr>
                  <a:spLocks noChangeArrowheads="1"/>
                </p:cNvSpPr>
                <p:nvPr/>
              </p:nvSpPr>
              <p:spPr bwMode="auto">
                <a:xfrm>
                  <a:off x="3798" y="326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7" name="Rectangle 311"/>
                <p:cNvSpPr>
                  <a:spLocks noChangeArrowheads="1"/>
                </p:cNvSpPr>
                <p:nvPr/>
              </p:nvSpPr>
              <p:spPr bwMode="auto">
                <a:xfrm>
                  <a:off x="3798" y="3270"/>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8" name="Rectangle 312"/>
                <p:cNvSpPr>
                  <a:spLocks noChangeArrowheads="1"/>
                </p:cNvSpPr>
                <p:nvPr/>
              </p:nvSpPr>
              <p:spPr bwMode="auto">
                <a:xfrm>
                  <a:off x="3798" y="3276"/>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29" name="Rectangle 313"/>
                <p:cNvSpPr>
                  <a:spLocks noChangeArrowheads="1"/>
                </p:cNvSpPr>
                <p:nvPr/>
              </p:nvSpPr>
              <p:spPr bwMode="auto">
                <a:xfrm>
                  <a:off x="3798" y="3282"/>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0" name="Rectangle 314"/>
                <p:cNvSpPr>
                  <a:spLocks noChangeArrowheads="1"/>
                </p:cNvSpPr>
                <p:nvPr/>
              </p:nvSpPr>
              <p:spPr bwMode="auto">
                <a:xfrm>
                  <a:off x="3798" y="3288"/>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1" name="Rectangle 315"/>
                <p:cNvSpPr>
                  <a:spLocks noChangeArrowheads="1"/>
                </p:cNvSpPr>
                <p:nvPr/>
              </p:nvSpPr>
              <p:spPr bwMode="auto">
                <a:xfrm>
                  <a:off x="3798" y="3294"/>
                  <a:ext cx="336"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2" name="Rectangle 316"/>
                <p:cNvSpPr>
                  <a:spLocks noChangeArrowheads="1"/>
                </p:cNvSpPr>
                <p:nvPr/>
              </p:nvSpPr>
              <p:spPr bwMode="auto">
                <a:xfrm>
                  <a:off x="3798" y="3300"/>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3" name="Rectangle 317"/>
                <p:cNvSpPr>
                  <a:spLocks noChangeArrowheads="1"/>
                </p:cNvSpPr>
                <p:nvPr/>
              </p:nvSpPr>
              <p:spPr bwMode="auto">
                <a:xfrm>
                  <a:off x="3798" y="3306"/>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4" name="Rectangle 318"/>
                <p:cNvSpPr>
                  <a:spLocks noChangeArrowheads="1"/>
                </p:cNvSpPr>
                <p:nvPr/>
              </p:nvSpPr>
              <p:spPr bwMode="auto">
                <a:xfrm>
                  <a:off x="3798" y="3312"/>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5" name="Rectangle 319"/>
                <p:cNvSpPr>
                  <a:spLocks noChangeArrowheads="1"/>
                </p:cNvSpPr>
                <p:nvPr/>
              </p:nvSpPr>
              <p:spPr bwMode="auto">
                <a:xfrm>
                  <a:off x="3798" y="3318"/>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6" name="Rectangle 320"/>
                <p:cNvSpPr>
                  <a:spLocks noChangeArrowheads="1"/>
                </p:cNvSpPr>
                <p:nvPr/>
              </p:nvSpPr>
              <p:spPr bwMode="auto">
                <a:xfrm>
                  <a:off x="3798" y="332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7" name="Rectangle 321"/>
                <p:cNvSpPr>
                  <a:spLocks noChangeArrowheads="1"/>
                </p:cNvSpPr>
                <p:nvPr/>
              </p:nvSpPr>
              <p:spPr bwMode="auto">
                <a:xfrm>
                  <a:off x="3798" y="3330"/>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38" name="Rectangle 322"/>
                <p:cNvSpPr>
                  <a:spLocks noChangeArrowheads="1"/>
                </p:cNvSpPr>
                <p:nvPr/>
              </p:nvSpPr>
              <p:spPr bwMode="auto">
                <a:xfrm>
                  <a:off x="3798" y="3336"/>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139" name="Rectangle 323"/>
              <p:cNvSpPr>
                <a:spLocks noChangeArrowheads="1"/>
              </p:cNvSpPr>
              <p:nvPr/>
            </p:nvSpPr>
            <p:spPr bwMode="auto">
              <a:xfrm>
                <a:off x="3798" y="3102"/>
                <a:ext cx="336"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140" name="Rectangle 324"/>
            <p:cNvSpPr>
              <a:spLocks noChangeArrowheads="1"/>
            </p:cNvSpPr>
            <p:nvPr/>
          </p:nvSpPr>
          <p:spPr bwMode="auto">
            <a:xfrm>
              <a:off x="3864" y="3168"/>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ATM</a:t>
              </a:r>
              <a:endParaRPr lang="fr-FR" sz="2400">
                <a:latin typeface="Times New Roman" panose="02020603050405020304" pitchFamily="18" charset="0"/>
              </a:endParaRPr>
            </a:p>
          </p:txBody>
        </p:sp>
        <p:grpSp>
          <p:nvGrpSpPr>
            <p:cNvPr id="35141" name="Group 325"/>
            <p:cNvGrpSpPr>
              <a:grpSpLocks/>
            </p:cNvGrpSpPr>
            <p:nvPr/>
          </p:nvGrpSpPr>
          <p:grpSpPr bwMode="auto">
            <a:xfrm>
              <a:off x="2214" y="3102"/>
              <a:ext cx="288" cy="240"/>
              <a:chOff x="2214" y="3102"/>
              <a:chExt cx="288" cy="240"/>
            </a:xfrm>
          </p:grpSpPr>
          <p:grpSp>
            <p:nvGrpSpPr>
              <p:cNvPr id="35142" name="Group 326"/>
              <p:cNvGrpSpPr>
                <a:grpSpLocks/>
              </p:cNvGrpSpPr>
              <p:nvPr/>
            </p:nvGrpSpPr>
            <p:grpSpPr bwMode="auto">
              <a:xfrm>
                <a:off x="2214" y="3102"/>
                <a:ext cx="288" cy="240"/>
                <a:chOff x="2214" y="3102"/>
                <a:chExt cx="288" cy="240"/>
              </a:xfrm>
            </p:grpSpPr>
            <p:sp>
              <p:nvSpPr>
                <p:cNvPr id="35143" name="Rectangle 327"/>
                <p:cNvSpPr>
                  <a:spLocks noChangeArrowheads="1"/>
                </p:cNvSpPr>
                <p:nvPr/>
              </p:nvSpPr>
              <p:spPr bwMode="auto">
                <a:xfrm>
                  <a:off x="2214" y="3102"/>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4" name="Rectangle 328"/>
                <p:cNvSpPr>
                  <a:spLocks noChangeArrowheads="1"/>
                </p:cNvSpPr>
                <p:nvPr/>
              </p:nvSpPr>
              <p:spPr bwMode="auto">
                <a:xfrm>
                  <a:off x="2214" y="3108"/>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5" name="Rectangle 329"/>
                <p:cNvSpPr>
                  <a:spLocks noChangeArrowheads="1"/>
                </p:cNvSpPr>
                <p:nvPr/>
              </p:nvSpPr>
              <p:spPr bwMode="auto">
                <a:xfrm>
                  <a:off x="2214" y="311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6" name="Rectangle 330"/>
                <p:cNvSpPr>
                  <a:spLocks noChangeArrowheads="1"/>
                </p:cNvSpPr>
                <p:nvPr/>
              </p:nvSpPr>
              <p:spPr bwMode="auto">
                <a:xfrm>
                  <a:off x="2214" y="3120"/>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7" name="Rectangle 331"/>
                <p:cNvSpPr>
                  <a:spLocks noChangeArrowheads="1"/>
                </p:cNvSpPr>
                <p:nvPr/>
              </p:nvSpPr>
              <p:spPr bwMode="auto">
                <a:xfrm>
                  <a:off x="2214" y="3126"/>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8" name="Rectangle 332"/>
                <p:cNvSpPr>
                  <a:spLocks noChangeArrowheads="1"/>
                </p:cNvSpPr>
                <p:nvPr/>
              </p:nvSpPr>
              <p:spPr bwMode="auto">
                <a:xfrm>
                  <a:off x="2214" y="3132"/>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49" name="Rectangle 333"/>
                <p:cNvSpPr>
                  <a:spLocks noChangeArrowheads="1"/>
                </p:cNvSpPr>
                <p:nvPr/>
              </p:nvSpPr>
              <p:spPr bwMode="auto">
                <a:xfrm>
                  <a:off x="2214" y="3138"/>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0" name="Rectangle 334"/>
                <p:cNvSpPr>
                  <a:spLocks noChangeArrowheads="1"/>
                </p:cNvSpPr>
                <p:nvPr/>
              </p:nvSpPr>
              <p:spPr bwMode="auto">
                <a:xfrm>
                  <a:off x="2214" y="314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1" name="Rectangle 335"/>
                <p:cNvSpPr>
                  <a:spLocks noChangeArrowheads="1"/>
                </p:cNvSpPr>
                <p:nvPr/>
              </p:nvSpPr>
              <p:spPr bwMode="auto">
                <a:xfrm>
                  <a:off x="2214" y="3150"/>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2" name="Rectangle 336"/>
                <p:cNvSpPr>
                  <a:spLocks noChangeArrowheads="1"/>
                </p:cNvSpPr>
                <p:nvPr/>
              </p:nvSpPr>
              <p:spPr bwMode="auto">
                <a:xfrm>
                  <a:off x="2214" y="3156"/>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3" name="Rectangle 337"/>
                <p:cNvSpPr>
                  <a:spLocks noChangeArrowheads="1"/>
                </p:cNvSpPr>
                <p:nvPr/>
              </p:nvSpPr>
              <p:spPr bwMode="auto">
                <a:xfrm>
                  <a:off x="2214" y="3162"/>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4" name="Rectangle 338"/>
                <p:cNvSpPr>
                  <a:spLocks noChangeArrowheads="1"/>
                </p:cNvSpPr>
                <p:nvPr/>
              </p:nvSpPr>
              <p:spPr bwMode="auto">
                <a:xfrm>
                  <a:off x="2214" y="3168"/>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5" name="Rectangle 339"/>
                <p:cNvSpPr>
                  <a:spLocks noChangeArrowheads="1"/>
                </p:cNvSpPr>
                <p:nvPr/>
              </p:nvSpPr>
              <p:spPr bwMode="auto">
                <a:xfrm>
                  <a:off x="2214" y="317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6" name="Rectangle 340"/>
                <p:cNvSpPr>
                  <a:spLocks noChangeArrowheads="1"/>
                </p:cNvSpPr>
                <p:nvPr/>
              </p:nvSpPr>
              <p:spPr bwMode="auto">
                <a:xfrm>
                  <a:off x="2214" y="3180"/>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7" name="Rectangle 341"/>
                <p:cNvSpPr>
                  <a:spLocks noChangeArrowheads="1"/>
                </p:cNvSpPr>
                <p:nvPr/>
              </p:nvSpPr>
              <p:spPr bwMode="auto">
                <a:xfrm>
                  <a:off x="2214" y="3186"/>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8" name="Rectangle 342"/>
                <p:cNvSpPr>
                  <a:spLocks noChangeArrowheads="1"/>
                </p:cNvSpPr>
                <p:nvPr/>
              </p:nvSpPr>
              <p:spPr bwMode="auto">
                <a:xfrm>
                  <a:off x="2214" y="3192"/>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59" name="Rectangle 343"/>
                <p:cNvSpPr>
                  <a:spLocks noChangeArrowheads="1"/>
                </p:cNvSpPr>
                <p:nvPr/>
              </p:nvSpPr>
              <p:spPr bwMode="auto">
                <a:xfrm>
                  <a:off x="2214" y="3198"/>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0" name="Rectangle 344"/>
                <p:cNvSpPr>
                  <a:spLocks noChangeArrowheads="1"/>
                </p:cNvSpPr>
                <p:nvPr/>
              </p:nvSpPr>
              <p:spPr bwMode="auto">
                <a:xfrm>
                  <a:off x="2214" y="320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1" name="Rectangle 345"/>
                <p:cNvSpPr>
                  <a:spLocks noChangeArrowheads="1"/>
                </p:cNvSpPr>
                <p:nvPr/>
              </p:nvSpPr>
              <p:spPr bwMode="auto">
                <a:xfrm>
                  <a:off x="2214" y="3210"/>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2" name="Rectangle 346"/>
                <p:cNvSpPr>
                  <a:spLocks noChangeArrowheads="1"/>
                </p:cNvSpPr>
                <p:nvPr/>
              </p:nvSpPr>
              <p:spPr bwMode="auto">
                <a:xfrm>
                  <a:off x="2214" y="3216"/>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3" name="Rectangle 347"/>
                <p:cNvSpPr>
                  <a:spLocks noChangeArrowheads="1"/>
                </p:cNvSpPr>
                <p:nvPr/>
              </p:nvSpPr>
              <p:spPr bwMode="auto">
                <a:xfrm>
                  <a:off x="2214" y="3222"/>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4" name="Rectangle 348"/>
                <p:cNvSpPr>
                  <a:spLocks noChangeArrowheads="1"/>
                </p:cNvSpPr>
                <p:nvPr/>
              </p:nvSpPr>
              <p:spPr bwMode="auto">
                <a:xfrm>
                  <a:off x="2214" y="3228"/>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5" name="Rectangle 349"/>
                <p:cNvSpPr>
                  <a:spLocks noChangeArrowheads="1"/>
                </p:cNvSpPr>
                <p:nvPr/>
              </p:nvSpPr>
              <p:spPr bwMode="auto">
                <a:xfrm>
                  <a:off x="2214" y="323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6" name="Rectangle 350"/>
                <p:cNvSpPr>
                  <a:spLocks noChangeArrowheads="1"/>
                </p:cNvSpPr>
                <p:nvPr/>
              </p:nvSpPr>
              <p:spPr bwMode="auto">
                <a:xfrm>
                  <a:off x="2214" y="3240"/>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7" name="Rectangle 351"/>
                <p:cNvSpPr>
                  <a:spLocks noChangeArrowheads="1"/>
                </p:cNvSpPr>
                <p:nvPr/>
              </p:nvSpPr>
              <p:spPr bwMode="auto">
                <a:xfrm>
                  <a:off x="2214" y="3246"/>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8" name="Rectangle 352"/>
                <p:cNvSpPr>
                  <a:spLocks noChangeArrowheads="1"/>
                </p:cNvSpPr>
                <p:nvPr/>
              </p:nvSpPr>
              <p:spPr bwMode="auto">
                <a:xfrm>
                  <a:off x="2214" y="3252"/>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69" name="Rectangle 353"/>
                <p:cNvSpPr>
                  <a:spLocks noChangeArrowheads="1"/>
                </p:cNvSpPr>
                <p:nvPr/>
              </p:nvSpPr>
              <p:spPr bwMode="auto">
                <a:xfrm>
                  <a:off x="2214" y="3258"/>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0" name="Rectangle 354"/>
                <p:cNvSpPr>
                  <a:spLocks noChangeArrowheads="1"/>
                </p:cNvSpPr>
                <p:nvPr/>
              </p:nvSpPr>
              <p:spPr bwMode="auto">
                <a:xfrm>
                  <a:off x="2214" y="326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1" name="Rectangle 355"/>
                <p:cNvSpPr>
                  <a:spLocks noChangeArrowheads="1"/>
                </p:cNvSpPr>
                <p:nvPr/>
              </p:nvSpPr>
              <p:spPr bwMode="auto">
                <a:xfrm>
                  <a:off x="2214" y="3270"/>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2" name="Rectangle 356"/>
                <p:cNvSpPr>
                  <a:spLocks noChangeArrowheads="1"/>
                </p:cNvSpPr>
                <p:nvPr/>
              </p:nvSpPr>
              <p:spPr bwMode="auto">
                <a:xfrm>
                  <a:off x="2214" y="3276"/>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3" name="Rectangle 357"/>
                <p:cNvSpPr>
                  <a:spLocks noChangeArrowheads="1"/>
                </p:cNvSpPr>
                <p:nvPr/>
              </p:nvSpPr>
              <p:spPr bwMode="auto">
                <a:xfrm>
                  <a:off x="2214" y="3282"/>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4" name="Rectangle 358"/>
                <p:cNvSpPr>
                  <a:spLocks noChangeArrowheads="1"/>
                </p:cNvSpPr>
                <p:nvPr/>
              </p:nvSpPr>
              <p:spPr bwMode="auto">
                <a:xfrm>
                  <a:off x="2214" y="3288"/>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5" name="Rectangle 359"/>
                <p:cNvSpPr>
                  <a:spLocks noChangeArrowheads="1"/>
                </p:cNvSpPr>
                <p:nvPr/>
              </p:nvSpPr>
              <p:spPr bwMode="auto">
                <a:xfrm>
                  <a:off x="2214" y="3294"/>
                  <a:ext cx="288"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6" name="Rectangle 360"/>
                <p:cNvSpPr>
                  <a:spLocks noChangeArrowheads="1"/>
                </p:cNvSpPr>
                <p:nvPr/>
              </p:nvSpPr>
              <p:spPr bwMode="auto">
                <a:xfrm>
                  <a:off x="2214" y="3300"/>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7" name="Rectangle 361"/>
                <p:cNvSpPr>
                  <a:spLocks noChangeArrowheads="1"/>
                </p:cNvSpPr>
                <p:nvPr/>
              </p:nvSpPr>
              <p:spPr bwMode="auto">
                <a:xfrm>
                  <a:off x="2214" y="3306"/>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8" name="Rectangle 362"/>
                <p:cNvSpPr>
                  <a:spLocks noChangeArrowheads="1"/>
                </p:cNvSpPr>
                <p:nvPr/>
              </p:nvSpPr>
              <p:spPr bwMode="auto">
                <a:xfrm>
                  <a:off x="2214" y="3312"/>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79" name="Rectangle 363"/>
                <p:cNvSpPr>
                  <a:spLocks noChangeArrowheads="1"/>
                </p:cNvSpPr>
                <p:nvPr/>
              </p:nvSpPr>
              <p:spPr bwMode="auto">
                <a:xfrm>
                  <a:off x="2214" y="3318"/>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80" name="Rectangle 364"/>
                <p:cNvSpPr>
                  <a:spLocks noChangeArrowheads="1"/>
                </p:cNvSpPr>
                <p:nvPr/>
              </p:nvSpPr>
              <p:spPr bwMode="auto">
                <a:xfrm>
                  <a:off x="2214" y="332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81" name="Rectangle 365"/>
                <p:cNvSpPr>
                  <a:spLocks noChangeArrowheads="1"/>
                </p:cNvSpPr>
                <p:nvPr/>
              </p:nvSpPr>
              <p:spPr bwMode="auto">
                <a:xfrm>
                  <a:off x="2214" y="3330"/>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82" name="Rectangle 366"/>
                <p:cNvSpPr>
                  <a:spLocks noChangeArrowheads="1"/>
                </p:cNvSpPr>
                <p:nvPr/>
              </p:nvSpPr>
              <p:spPr bwMode="auto">
                <a:xfrm>
                  <a:off x="2214" y="3336"/>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183" name="Rectangle 367"/>
              <p:cNvSpPr>
                <a:spLocks noChangeArrowheads="1"/>
              </p:cNvSpPr>
              <p:nvPr/>
            </p:nvSpPr>
            <p:spPr bwMode="auto">
              <a:xfrm>
                <a:off x="2214" y="3102"/>
                <a:ext cx="288"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184" name="Rectangle 368"/>
            <p:cNvSpPr>
              <a:spLocks noChangeArrowheads="1"/>
            </p:cNvSpPr>
            <p:nvPr/>
          </p:nvSpPr>
          <p:spPr bwMode="auto">
            <a:xfrm>
              <a:off x="2256" y="3168"/>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ATM</a:t>
              </a:r>
              <a:endParaRPr lang="fr-FR" sz="2400">
                <a:latin typeface="Times New Roman" panose="02020603050405020304" pitchFamily="18" charset="0"/>
              </a:endParaRPr>
            </a:p>
          </p:txBody>
        </p:sp>
        <p:grpSp>
          <p:nvGrpSpPr>
            <p:cNvPr id="35185" name="Group 369"/>
            <p:cNvGrpSpPr>
              <a:grpSpLocks/>
            </p:cNvGrpSpPr>
            <p:nvPr/>
          </p:nvGrpSpPr>
          <p:grpSpPr bwMode="auto">
            <a:xfrm>
              <a:off x="3798" y="2862"/>
              <a:ext cx="336" cy="240"/>
              <a:chOff x="3798" y="2862"/>
              <a:chExt cx="336" cy="240"/>
            </a:xfrm>
          </p:grpSpPr>
          <p:grpSp>
            <p:nvGrpSpPr>
              <p:cNvPr id="35186" name="Group 370"/>
              <p:cNvGrpSpPr>
                <a:grpSpLocks/>
              </p:cNvGrpSpPr>
              <p:nvPr/>
            </p:nvGrpSpPr>
            <p:grpSpPr bwMode="auto">
              <a:xfrm>
                <a:off x="3798" y="2862"/>
                <a:ext cx="336" cy="240"/>
                <a:chOff x="3798" y="2862"/>
                <a:chExt cx="336" cy="240"/>
              </a:xfrm>
            </p:grpSpPr>
            <p:sp>
              <p:nvSpPr>
                <p:cNvPr id="35187" name="Rectangle 371"/>
                <p:cNvSpPr>
                  <a:spLocks noChangeArrowheads="1"/>
                </p:cNvSpPr>
                <p:nvPr/>
              </p:nvSpPr>
              <p:spPr bwMode="auto">
                <a:xfrm>
                  <a:off x="3798" y="2862"/>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88" name="Rectangle 372"/>
                <p:cNvSpPr>
                  <a:spLocks noChangeArrowheads="1"/>
                </p:cNvSpPr>
                <p:nvPr/>
              </p:nvSpPr>
              <p:spPr bwMode="auto">
                <a:xfrm>
                  <a:off x="3798" y="2868"/>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89" name="Rectangle 373"/>
                <p:cNvSpPr>
                  <a:spLocks noChangeArrowheads="1"/>
                </p:cNvSpPr>
                <p:nvPr/>
              </p:nvSpPr>
              <p:spPr bwMode="auto">
                <a:xfrm>
                  <a:off x="3798" y="287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0" name="Rectangle 374"/>
                <p:cNvSpPr>
                  <a:spLocks noChangeArrowheads="1"/>
                </p:cNvSpPr>
                <p:nvPr/>
              </p:nvSpPr>
              <p:spPr bwMode="auto">
                <a:xfrm>
                  <a:off x="3798" y="2880"/>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1" name="Rectangle 375"/>
                <p:cNvSpPr>
                  <a:spLocks noChangeArrowheads="1"/>
                </p:cNvSpPr>
                <p:nvPr/>
              </p:nvSpPr>
              <p:spPr bwMode="auto">
                <a:xfrm>
                  <a:off x="3798" y="2886"/>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2" name="Rectangle 376"/>
                <p:cNvSpPr>
                  <a:spLocks noChangeArrowheads="1"/>
                </p:cNvSpPr>
                <p:nvPr/>
              </p:nvSpPr>
              <p:spPr bwMode="auto">
                <a:xfrm>
                  <a:off x="3798" y="2892"/>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3" name="Rectangle 377"/>
                <p:cNvSpPr>
                  <a:spLocks noChangeArrowheads="1"/>
                </p:cNvSpPr>
                <p:nvPr/>
              </p:nvSpPr>
              <p:spPr bwMode="auto">
                <a:xfrm>
                  <a:off x="3798" y="2898"/>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4" name="Rectangle 378"/>
                <p:cNvSpPr>
                  <a:spLocks noChangeArrowheads="1"/>
                </p:cNvSpPr>
                <p:nvPr/>
              </p:nvSpPr>
              <p:spPr bwMode="auto">
                <a:xfrm>
                  <a:off x="3798" y="2904"/>
                  <a:ext cx="336"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5" name="Rectangle 379"/>
                <p:cNvSpPr>
                  <a:spLocks noChangeArrowheads="1"/>
                </p:cNvSpPr>
                <p:nvPr/>
              </p:nvSpPr>
              <p:spPr bwMode="auto">
                <a:xfrm>
                  <a:off x="3798" y="2910"/>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6" name="Rectangle 380"/>
                <p:cNvSpPr>
                  <a:spLocks noChangeArrowheads="1"/>
                </p:cNvSpPr>
                <p:nvPr/>
              </p:nvSpPr>
              <p:spPr bwMode="auto">
                <a:xfrm>
                  <a:off x="3798" y="2916"/>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7" name="Rectangle 381"/>
                <p:cNvSpPr>
                  <a:spLocks noChangeArrowheads="1"/>
                </p:cNvSpPr>
                <p:nvPr/>
              </p:nvSpPr>
              <p:spPr bwMode="auto">
                <a:xfrm>
                  <a:off x="3798" y="2922"/>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8" name="Rectangle 382"/>
                <p:cNvSpPr>
                  <a:spLocks noChangeArrowheads="1"/>
                </p:cNvSpPr>
                <p:nvPr/>
              </p:nvSpPr>
              <p:spPr bwMode="auto">
                <a:xfrm>
                  <a:off x="3798" y="2928"/>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199" name="Rectangle 383"/>
                <p:cNvSpPr>
                  <a:spLocks noChangeArrowheads="1"/>
                </p:cNvSpPr>
                <p:nvPr/>
              </p:nvSpPr>
              <p:spPr bwMode="auto">
                <a:xfrm>
                  <a:off x="3798" y="293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0" name="Rectangle 384"/>
                <p:cNvSpPr>
                  <a:spLocks noChangeArrowheads="1"/>
                </p:cNvSpPr>
                <p:nvPr/>
              </p:nvSpPr>
              <p:spPr bwMode="auto">
                <a:xfrm>
                  <a:off x="3798" y="2940"/>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1" name="Rectangle 385"/>
                <p:cNvSpPr>
                  <a:spLocks noChangeArrowheads="1"/>
                </p:cNvSpPr>
                <p:nvPr/>
              </p:nvSpPr>
              <p:spPr bwMode="auto">
                <a:xfrm>
                  <a:off x="3798" y="2946"/>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2" name="Rectangle 386"/>
                <p:cNvSpPr>
                  <a:spLocks noChangeArrowheads="1"/>
                </p:cNvSpPr>
                <p:nvPr/>
              </p:nvSpPr>
              <p:spPr bwMode="auto">
                <a:xfrm>
                  <a:off x="3798" y="2952"/>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3" name="Rectangle 387"/>
                <p:cNvSpPr>
                  <a:spLocks noChangeArrowheads="1"/>
                </p:cNvSpPr>
                <p:nvPr/>
              </p:nvSpPr>
              <p:spPr bwMode="auto">
                <a:xfrm>
                  <a:off x="3798" y="2958"/>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4" name="Rectangle 388"/>
                <p:cNvSpPr>
                  <a:spLocks noChangeArrowheads="1"/>
                </p:cNvSpPr>
                <p:nvPr/>
              </p:nvSpPr>
              <p:spPr bwMode="auto">
                <a:xfrm>
                  <a:off x="3798" y="296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5" name="Rectangle 389"/>
                <p:cNvSpPr>
                  <a:spLocks noChangeArrowheads="1"/>
                </p:cNvSpPr>
                <p:nvPr/>
              </p:nvSpPr>
              <p:spPr bwMode="auto">
                <a:xfrm>
                  <a:off x="3798" y="2970"/>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6" name="Rectangle 390"/>
                <p:cNvSpPr>
                  <a:spLocks noChangeArrowheads="1"/>
                </p:cNvSpPr>
                <p:nvPr/>
              </p:nvSpPr>
              <p:spPr bwMode="auto">
                <a:xfrm>
                  <a:off x="3798" y="2976"/>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7" name="Rectangle 391"/>
                <p:cNvSpPr>
                  <a:spLocks noChangeArrowheads="1"/>
                </p:cNvSpPr>
                <p:nvPr/>
              </p:nvSpPr>
              <p:spPr bwMode="auto">
                <a:xfrm>
                  <a:off x="3798" y="2982"/>
                  <a:ext cx="336"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8" name="Rectangle 392"/>
                <p:cNvSpPr>
                  <a:spLocks noChangeArrowheads="1"/>
                </p:cNvSpPr>
                <p:nvPr/>
              </p:nvSpPr>
              <p:spPr bwMode="auto">
                <a:xfrm>
                  <a:off x="3798" y="2988"/>
                  <a:ext cx="336"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09" name="Rectangle 393"/>
                <p:cNvSpPr>
                  <a:spLocks noChangeArrowheads="1"/>
                </p:cNvSpPr>
                <p:nvPr/>
              </p:nvSpPr>
              <p:spPr bwMode="auto">
                <a:xfrm>
                  <a:off x="3798" y="2994"/>
                  <a:ext cx="336"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0" name="Rectangle 394"/>
                <p:cNvSpPr>
                  <a:spLocks noChangeArrowheads="1"/>
                </p:cNvSpPr>
                <p:nvPr/>
              </p:nvSpPr>
              <p:spPr bwMode="auto">
                <a:xfrm>
                  <a:off x="3798" y="3000"/>
                  <a:ext cx="336"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1" name="Rectangle 395"/>
                <p:cNvSpPr>
                  <a:spLocks noChangeArrowheads="1"/>
                </p:cNvSpPr>
                <p:nvPr/>
              </p:nvSpPr>
              <p:spPr bwMode="auto">
                <a:xfrm>
                  <a:off x="3798" y="3006"/>
                  <a:ext cx="336"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2" name="Rectangle 396"/>
                <p:cNvSpPr>
                  <a:spLocks noChangeArrowheads="1"/>
                </p:cNvSpPr>
                <p:nvPr/>
              </p:nvSpPr>
              <p:spPr bwMode="auto">
                <a:xfrm>
                  <a:off x="3798" y="3012"/>
                  <a:ext cx="336"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3" name="Rectangle 397"/>
                <p:cNvSpPr>
                  <a:spLocks noChangeArrowheads="1"/>
                </p:cNvSpPr>
                <p:nvPr/>
              </p:nvSpPr>
              <p:spPr bwMode="auto">
                <a:xfrm>
                  <a:off x="3798" y="3018"/>
                  <a:ext cx="336"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4" name="Rectangle 398"/>
                <p:cNvSpPr>
                  <a:spLocks noChangeArrowheads="1"/>
                </p:cNvSpPr>
                <p:nvPr/>
              </p:nvSpPr>
              <p:spPr bwMode="auto">
                <a:xfrm>
                  <a:off x="3798" y="3024"/>
                  <a:ext cx="336"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5" name="Rectangle 399"/>
                <p:cNvSpPr>
                  <a:spLocks noChangeArrowheads="1"/>
                </p:cNvSpPr>
                <p:nvPr/>
              </p:nvSpPr>
              <p:spPr bwMode="auto">
                <a:xfrm>
                  <a:off x="3798" y="3030"/>
                  <a:ext cx="336"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6" name="Rectangle 400"/>
                <p:cNvSpPr>
                  <a:spLocks noChangeArrowheads="1"/>
                </p:cNvSpPr>
                <p:nvPr/>
              </p:nvSpPr>
              <p:spPr bwMode="auto">
                <a:xfrm>
                  <a:off x="3798" y="3036"/>
                  <a:ext cx="336"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7" name="Rectangle 401"/>
                <p:cNvSpPr>
                  <a:spLocks noChangeArrowheads="1"/>
                </p:cNvSpPr>
                <p:nvPr/>
              </p:nvSpPr>
              <p:spPr bwMode="auto">
                <a:xfrm>
                  <a:off x="3798" y="3042"/>
                  <a:ext cx="336"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8" name="Rectangle 402"/>
                <p:cNvSpPr>
                  <a:spLocks noChangeArrowheads="1"/>
                </p:cNvSpPr>
                <p:nvPr/>
              </p:nvSpPr>
              <p:spPr bwMode="auto">
                <a:xfrm>
                  <a:off x="3798" y="3048"/>
                  <a:ext cx="336"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19" name="Rectangle 403"/>
                <p:cNvSpPr>
                  <a:spLocks noChangeArrowheads="1"/>
                </p:cNvSpPr>
                <p:nvPr/>
              </p:nvSpPr>
              <p:spPr bwMode="auto">
                <a:xfrm>
                  <a:off x="3798" y="3054"/>
                  <a:ext cx="336"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0" name="Rectangle 404"/>
                <p:cNvSpPr>
                  <a:spLocks noChangeArrowheads="1"/>
                </p:cNvSpPr>
                <p:nvPr/>
              </p:nvSpPr>
              <p:spPr bwMode="auto">
                <a:xfrm>
                  <a:off x="3798" y="3060"/>
                  <a:ext cx="336"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1" name="Rectangle 405"/>
                <p:cNvSpPr>
                  <a:spLocks noChangeArrowheads="1"/>
                </p:cNvSpPr>
                <p:nvPr/>
              </p:nvSpPr>
              <p:spPr bwMode="auto">
                <a:xfrm>
                  <a:off x="3798" y="3066"/>
                  <a:ext cx="336"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2" name="Rectangle 406"/>
                <p:cNvSpPr>
                  <a:spLocks noChangeArrowheads="1"/>
                </p:cNvSpPr>
                <p:nvPr/>
              </p:nvSpPr>
              <p:spPr bwMode="auto">
                <a:xfrm>
                  <a:off x="3798" y="3072"/>
                  <a:ext cx="336"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3" name="Rectangle 407"/>
                <p:cNvSpPr>
                  <a:spLocks noChangeArrowheads="1"/>
                </p:cNvSpPr>
                <p:nvPr/>
              </p:nvSpPr>
              <p:spPr bwMode="auto">
                <a:xfrm>
                  <a:off x="3798" y="3078"/>
                  <a:ext cx="336"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4" name="Rectangle 408"/>
                <p:cNvSpPr>
                  <a:spLocks noChangeArrowheads="1"/>
                </p:cNvSpPr>
                <p:nvPr/>
              </p:nvSpPr>
              <p:spPr bwMode="auto">
                <a:xfrm>
                  <a:off x="3798" y="3084"/>
                  <a:ext cx="336"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5" name="Rectangle 409"/>
                <p:cNvSpPr>
                  <a:spLocks noChangeArrowheads="1"/>
                </p:cNvSpPr>
                <p:nvPr/>
              </p:nvSpPr>
              <p:spPr bwMode="auto">
                <a:xfrm>
                  <a:off x="3798" y="3090"/>
                  <a:ext cx="336"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26" name="Rectangle 410"/>
                <p:cNvSpPr>
                  <a:spLocks noChangeArrowheads="1"/>
                </p:cNvSpPr>
                <p:nvPr/>
              </p:nvSpPr>
              <p:spPr bwMode="auto">
                <a:xfrm>
                  <a:off x="3798" y="3096"/>
                  <a:ext cx="336"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227" name="Rectangle 411"/>
              <p:cNvSpPr>
                <a:spLocks noChangeArrowheads="1"/>
              </p:cNvSpPr>
              <p:nvPr/>
            </p:nvSpPr>
            <p:spPr bwMode="auto">
              <a:xfrm>
                <a:off x="3798" y="2862"/>
                <a:ext cx="336"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228" name="Rectangle 412"/>
            <p:cNvSpPr>
              <a:spLocks noChangeArrowheads="1"/>
            </p:cNvSpPr>
            <p:nvPr/>
          </p:nvSpPr>
          <p:spPr bwMode="auto">
            <a:xfrm>
              <a:off x="3840" y="2928"/>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AAL5</a:t>
              </a:r>
              <a:endParaRPr lang="fr-FR" sz="2400">
                <a:latin typeface="Times New Roman" panose="02020603050405020304" pitchFamily="18" charset="0"/>
              </a:endParaRPr>
            </a:p>
          </p:txBody>
        </p:sp>
        <p:grpSp>
          <p:nvGrpSpPr>
            <p:cNvPr id="35229" name="Group 413"/>
            <p:cNvGrpSpPr>
              <a:grpSpLocks/>
            </p:cNvGrpSpPr>
            <p:nvPr/>
          </p:nvGrpSpPr>
          <p:grpSpPr bwMode="auto">
            <a:xfrm>
              <a:off x="2790" y="3102"/>
              <a:ext cx="624" cy="240"/>
              <a:chOff x="2790" y="3102"/>
              <a:chExt cx="624" cy="240"/>
            </a:xfrm>
          </p:grpSpPr>
          <p:grpSp>
            <p:nvGrpSpPr>
              <p:cNvPr id="35230" name="Group 414"/>
              <p:cNvGrpSpPr>
                <a:grpSpLocks/>
              </p:cNvGrpSpPr>
              <p:nvPr/>
            </p:nvGrpSpPr>
            <p:grpSpPr bwMode="auto">
              <a:xfrm>
                <a:off x="2790" y="3102"/>
                <a:ext cx="624" cy="240"/>
                <a:chOff x="2790" y="3102"/>
                <a:chExt cx="624" cy="240"/>
              </a:xfrm>
            </p:grpSpPr>
            <p:sp>
              <p:nvSpPr>
                <p:cNvPr id="35231" name="Rectangle 415"/>
                <p:cNvSpPr>
                  <a:spLocks noChangeArrowheads="1"/>
                </p:cNvSpPr>
                <p:nvPr/>
              </p:nvSpPr>
              <p:spPr bwMode="auto">
                <a:xfrm>
                  <a:off x="2790" y="3102"/>
                  <a:ext cx="624"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2" name="Rectangle 416"/>
                <p:cNvSpPr>
                  <a:spLocks noChangeArrowheads="1"/>
                </p:cNvSpPr>
                <p:nvPr/>
              </p:nvSpPr>
              <p:spPr bwMode="auto">
                <a:xfrm>
                  <a:off x="2790" y="3108"/>
                  <a:ext cx="624"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3" name="Rectangle 417"/>
                <p:cNvSpPr>
                  <a:spLocks noChangeArrowheads="1"/>
                </p:cNvSpPr>
                <p:nvPr/>
              </p:nvSpPr>
              <p:spPr bwMode="auto">
                <a:xfrm>
                  <a:off x="2790" y="3114"/>
                  <a:ext cx="624"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4" name="Rectangle 418"/>
                <p:cNvSpPr>
                  <a:spLocks noChangeArrowheads="1"/>
                </p:cNvSpPr>
                <p:nvPr/>
              </p:nvSpPr>
              <p:spPr bwMode="auto">
                <a:xfrm>
                  <a:off x="2790" y="3120"/>
                  <a:ext cx="624"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5" name="Rectangle 419"/>
                <p:cNvSpPr>
                  <a:spLocks noChangeArrowheads="1"/>
                </p:cNvSpPr>
                <p:nvPr/>
              </p:nvSpPr>
              <p:spPr bwMode="auto">
                <a:xfrm>
                  <a:off x="2790" y="3126"/>
                  <a:ext cx="624"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6" name="Rectangle 420"/>
                <p:cNvSpPr>
                  <a:spLocks noChangeArrowheads="1"/>
                </p:cNvSpPr>
                <p:nvPr/>
              </p:nvSpPr>
              <p:spPr bwMode="auto">
                <a:xfrm>
                  <a:off x="2790" y="3132"/>
                  <a:ext cx="624"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7" name="Rectangle 421"/>
                <p:cNvSpPr>
                  <a:spLocks noChangeArrowheads="1"/>
                </p:cNvSpPr>
                <p:nvPr/>
              </p:nvSpPr>
              <p:spPr bwMode="auto">
                <a:xfrm>
                  <a:off x="2790" y="3138"/>
                  <a:ext cx="624"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8" name="Rectangle 422"/>
                <p:cNvSpPr>
                  <a:spLocks noChangeArrowheads="1"/>
                </p:cNvSpPr>
                <p:nvPr/>
              </p:nvSpPr>
              <p:spPr bwMode="auto">
                <a:xfrm>
                  <a:off x="2790" y="3144"/>
                  <a:ext cx="624"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39" name="Rectangle 423"/>
                <p:cNvSpPr>
                  <a:spLocks noChangeArrowheads="1"/>
                </p:cNvSpPr>
                <p:nvPr/>
              </p:nvSpPr>
              <p:spPr bwMode="auto">
                <a:xfrm>
                  <a:off x="2790" y="3150"/>
                  <a:ext cx="624"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0" name="Rectangle 424"/>
                <p:cNvSpPr>
                  <a:spLocks noChangeArrowheads="1"/>
                </p:cNvSpPr>
                <p:nvPr/>
              </p:nvSpPr>
              <p:spPr bwMode="auto">
                <a:xfrm>
                  <a:off x="2790" y="3156"/>
                  <a:ext cx="624"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1" name="Rectangle 425"/>
                <p:cNvSpPr>
                  <a:spLocks noChangeArrowheads="1"/>
                </p:cNvSpPr>
                <p:nvPr/>
              </p:nvSpPr>
              <p:spPr bwMode="auto">
                <a:xfrm>
                  <a:off x="2790" y="3162"/>
                  <a:ext cx="624"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2" name="Rectangle 426"/>
                <p:cNvSpPr>
                  <a:spLocks noChangeArrowheads="1"/>
                </p:cNvSpPr>
                <p:nvPr/>
              </p:nvSpPr>
              <p:spPr bwMode="auto">
                <a:xfrm>
                  <a:off x="2790" y="3168"/>
                  <a:ext cx="624"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3" name="Rectangle 427"/>
                <p:cNvSpPr>
                  <a:spLocks noChangeArrowheads="1"/>
                </p:cNvSpPr>
                <p:nvPr/>
              </p:nvSpPr>
              <p:spPr bwMode="auto">
                <a:xfrm>
                  <a:off x="2790" y="3174"/>
                  <a:ext cx="624"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4" name="Rectangle 428"/>
                <p:cNvSpPr>
                  <a:spLocks noChangeArrowheads="1"/>
                </p:cNvSpPr>
                <p:nvPr/>
              </p:nvSpPr>
              <p:spPr bwMode="auto">
                <a:xfrm>
                  <a:off x="2790" y="3180"/>
                  <a:ext cx="624"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5" name="Rectangle 429"/>
                <p:cNvSpPr>
                  <a:spLocks noChangeArrowheads="1"/>
                </p:cNvSpPr>
                <p:nvPr/>
              </p:nvSpPr>
              <p:spPr bwMode="auto">
                <a:xfrm>
                  <a:off x="2790" y="3186"/>
                  <a:ext cx="624"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6" name="Rectangle 430"/>
                <p:cNvSpPr>
                  <a:spLocks noChangeArrowheads="1"/>
                </p:cNvSpPr>
                <p:nvPr/>
              </p:nvSpPr>
              <p:spPr bwMode="auto">
                <a:xfrm>
                  <a:off x="2790" y="3192"/>
                  <a:ext cx="624"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7" name="Rectangle 431"/>
                <p:cNvSpPr>
                  <a:spLocks noChangeArrowheads="1"/>
                </p:cNvSpPr>
                <p:nvPr/>
              </p:nvSpPr>
              <p:spPr bwMode="auto">
                <a:xfrm>
                  <a:off x="2790" y="3198"/>
                  <a:ext cx="624"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8" name="Rectangle 432"/>
                <p:cNvSpPr>
                  <a:spLocks noChangeArrowheads="1"/>
                </p:cNvSpPr>
                <p:nvPr/>
              </p:nvSpPr>
              <p:spPr bwMode="auto">
                <a:xfrm>
                  <a:off x="2790" y="3204"/>
                  <a:ext cx="624"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49" name="Rectangle 433"/>
                <p:cNvSpPr>
                  <a:spLocks noChangeArrowheads="1"/>
                </p:cNvSpPr>
                <p:nvPr/>
              </p:nvSpPr>
              <p:spPr bwMode="auto">
                <a:xfrm>
                  <a:off x="2790" y="3210"/>
                  <a:ext cx="624"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0" name="Rectangle 434"/>
                <p:cNvSpPr>
                  <a:spLocks noChangeArrowheads="1"/>
                </p:cNvSpPr>
                <p:nvPr/>
              </p:nvSpPr>
              <p:spPr bwMode="auto">
                <a:xfrm>
                  <a:off x="2790" y="3216"/>
                  <a:ext cx="624"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1" name="Rectangle 435"/>
                <p:cNvSpPr>
                  <a:spLocks noChangeArrowheads="1"/>
                </p:cNvSpPr>
                <p:nvPr/>
              </p:nvSpPr>
              <p:spPr bwMode="auto">
                <a:xfrm>
                  <a:off x="2790" y="3222"/>
                  <a:ext cx="624"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2" name="Rectangle 436"/>
                <p:cNvSpPr>
                  <a:spLocks noChangeArrowheads="1"/>
                </p:cNvSpPr>
                <p:nvPr/>
              </p:nvSpPr>
              <p:spPr bwMode="auto">
                <a:xfrm>
                  <a:off x="2790" y="3228"/>
                  <a:ext cx="624"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3" name="Rectangle 437"/>
                <p:cNvSpPr>
                  <a:spLocks noChangeArrowheads="1"/>
                </p:cNvSpPr>
                <p:nvPr/>
              </p:nvSpPr>
              <p:spPr bwMode="auto">
                <a:xfrm>
                  <a:off x="2790" y="3234"/>
                  <a:ext cx="624"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4" name="Rectangle 438"/>
                <p:cNvSpPr>
                  <a:spLocks noChangeArrowheads="1"/>
                </p:cNvSpPr>
                <p:nvPr/>
              </p:nvSpPr>
              <p:spPr bwMode="auto">
                <a:xfrm>
                  <a:off x="2790" y="3240"/>
                  <a:ext cx="624"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5" name="Rectangle 439"/>
                <p:cNvSpPr>
                  <a:spLocks noChangeArrowheads="1"/>
                </p:cNvSpPr>
                <p:nvPr/>
              </p:nvSpPr>
              <p:spPr bwMode="auto">
                <a:xfrm>
                  <a:off x="2790" y="3246"/>
                  <a:ext cx="624"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6" name="Rectangle 440"/>
                <p:cNvSpPr>
                  <a:spLocks noChangeArrowheads="1"/>
                </p:cNvSpPr>
                <p:nvPr/>
              </p:nvSpPr>
              <p:spPr bwMode="auto">
                <a:xfrm>
                  <a:off x="2790" y="3252"/>
                  <a:ext cx="624"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7" name="Rectangle 441"/>
                <p:cNvSpPr>
                  <a:spLocks noChangeArrowheads="1"/>
                </p:cNvSpPr>
                <p:nvPr/>
              </p:nvSpPr>
              <p:spPr bwMode="auto">
                <a:xfrm>
                  <a:off x="2790" y="3258"/>
                  <a:ext cx="624"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8" name="Rectangle 442"/>
                <p:cNvSpPr>
                  <a:spLocks noChangeArrowheads="1"/>
                </p:cNvSpPr>
                <p:nvPr/>
              </p:nvSpPr>
              <p:spPr bwMode="auto">
                <a:xfrm>
                  <a:off x="2790" y="3264"/>
                  <a:ext cx="624"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59" name="Rectangle 443"/>
                <p:cNvSpPr>
                  <a:spLocks noChangeArrowheads="1"/>
                </p:cNvSpPr>
                <p:nvPr/>
              </p:nvSpPr>
              <p:spPr bwMode="auto">
                <a:xfrm>
                  <a:off x="2790" y="3270"/>
                  <a:ext cx="624"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0" name="Rectangle 444"/>
                <p:cNvSpPr>
                  <a:spLocks noChangeArrowheads="1"/>
                </p:cNvSpPr>
                <p:nvPr/>
              </p:nvSpPr>
              <p:spPr bwMode="auto">
                <a:xfrm>
                  <a:off x="2790" y="3276"/>
                  <a:ext cx="624"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1" name="Rectangle 445"/>
                <p:cNvSpPr>
                  <a:spLocks noChangeArrowheads="1"/>
                </p:cNvSpPr>
                <p:nvPr/>
              </p:nvSpPr>
              <p:spPr bwMode="auto">
                <a:xfrm>
                  <a:off x="2790" y="3282"/>
                  <a:ext cx="624"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2" name="Rectangle 446"/>
                <p:cNvSpPr>
                  <a:spLocks noChangeArrowheads="1"/>
                </p:cNvSpPr>
                <p:nvPr/>
              </p:nvSpPr>
              <p:spPr bwMode="auto">
                <a:xfrm>
                  <a:off x="2790" y="3288"/>
                  <a:ext cx="624"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3" name="Rectangle 447"/>
                <p:cNvSpPr>
                  <a:spLocks noChangeArrowheads="1"/>
                </p:cNvSpPr>
                <p:nvPr/>
              </p:nvSpPr>
              <p:spPr bwMode="auto">
                <a:xfrm>
                  <a:off x="2790" y="3294"/>
                  <a:ext cx="624"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4" name="Rectangle 448"/>
                <p:cNvSpPr>
                  <a:spLocks noChangeArrowheads="1"/>
                </p:cNvSpPr>
                <p:nvPr/>
              </p:nvSpPr>
              <p:spPr bwMode="auto">
                <a:xfrm>
                  <a:off x="2790" y="3300"/>
                  <a:ext cx="624"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5" name="Rectangle 449"/>
                <p:cNvSpPr>
                  <a:spLocks noChangeArrowheads="1"/>
                </p:cNvSpPr>
                <p:nvPr/>
              </p:nvSpPr>
              <p:spPr bwMode="auto">
                <a:xfrm>
                  <a:off x="2790" y="3306"/>
                  <a:ext cx="624"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6" name="Rectangle 450"/>
                <p:cNvSpPr>
                  <a:spLocks noChangeArrowheads="1"/>
                </p:cNvSpPr>
                <p:nvPr/>
              </p:nvSpPr>
              <p:spPr bwMode="auto">
                <a:xfrm>
                  <a:off x="2790" y="3312"/>
                  <a:ext cx="624"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7" name="Rectangle 451"/>
                <p:cNvSpPr>
                  <a:spLocks noChangeArrowheads="1"/>
                </p:cNvSpPr>
                <p:nvPr/>
              </p:nvSpPr>
              <p:spPr bwMode="auto">
                <a:xfrm>
                  <a:off x="2790" y="3318"/>
                  <a:ext cx="624"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8" name="Rectangle 452"/>
                <p:cNvSpPr>
                  <a:spLocks noChangeArrowheads="1"/>
                </p:cNvSpPr>
                <p:nvPr/>
              </p:nvSpPr>
              <p:spPr bwMode="auto">
                <a:xfrm>
                  <a:off x="2790" y="3324"/>
                  <a:ext cx="624"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69" name="Rectangle 453"/>
                <p:cNvSpPr>
                  <a:spLocks noChangeArrowheads="1"/>
                </p:cNvSpPr>
                <p:nvPr/>
              </p:nvSpPr>
              <p:spPr bwMode="auto">
                <a:xfrm>
                  <a:off x="2790" y="3330"/>
                  <a:ext cx="624"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70" name="Rectangle 454"/>
                <p:cNvSpPr>
                  <a:spLocks noChangeArrowheads="1"/>
                </p:cNvSpPr>
                <p:nvPr/>
              </p:nvSpPr>
              <p:spPr bwMode="auto">
                <a:xfrm>
                  <a:off x="2790" y="3336"/>
                  <a:ext cx="624"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271" name="Rectangle 455"/>
              <p:cNvSpPr>
                <a:spLocks noChangeArrowheads="1"/>
              </p:cNvSpPr>
              <p:nvPr/>
            </p:nvSpPr>
            <p:spPr bwMode="auto">
              <a:xfrm>
                <a:off x="2790" y="3102"/>
                <a:ext cx="624"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272" name="Rectangle 456"/>
            <p:cNvSpPr>
              <a:spLocks noChangeArrowheads="1"/>
            </p:cNvSpPr>
            <p:nvPr/>
          </p:nvSpPr>
          <p:spPr bwMode="auto">
            <a:xfrm>
              <a:off x="3000" y="3168"/>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ATM</a:t>
              </a:r>
              <a:endParaRPr lang="fr-FR" sz="2400">
                <a:latin typeface="Times New Roman" panose="02020603050405020304" pitchFamily="18" charset="0"/>
              </a:endParaRPr>
            </a:p>
          </p:txBody>
        </p:sp>
        <p:grpSp>
          <p:nvGrpSpPr>
            <p:cNvPr id="35273" name="Group 457"/>
            <p:cNvGrpSpPr>
              <a:grpSpLocks/>
            </p:cNvGrpSpPr>
            <p:nvPr/>
          </p:nvGrpSpPr>
          <p:grpSpPr bwMode="auto">
            <a:xfrm>
              <a:off x="1680" y="2688"/>
              <a:ext cx="2112" cy="90"/>
              <a:chOff x="1686" y="2772"/>
              <a:chExt cx="2112" cy="90"/>
            </a:xfrm>
          </p:grpSpPr>
          <p:sp>
            <p:nvSpPr>
              <p:cNvPr id="35274" name="Line 458"/>
              <p:cNvSpPr>
                <a:spLocks noChangeShapeType="1"/>
              </p:cNvSpPr>
              <p:nvPr/>
            </p:nvSpPr>
            <p:spPr bwMode="auto">
              <a:xfrm>
                <a:off x="1764" y="2814"/>
                <a:ext cx="1956" cy="1"/>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5275" name="Freeform 459"/>
              <p:cNvSpPr>
                <a:spLocks/>
              </p:cNvSpPr>
              <p:nvPr/>
            </p:nvSpPr>
            <p:spPr bwMode="auto">
              <a:xfrm>
                <a:off x="1686" y="2772"/>
                <a:ext cx="96" cy="90"/>
              </a:xfrm>
              <a:custGeom>
                <a:avLst/>
                <a:gdLst>
                  <a:gd name="T0" fmla="*/ 96 w 96"/>
                  <a:gd name="T1" fmla="*/ 0 h 90"/>
                  <a:gd name="T2" fmla="*/ 0 w 96"/>
                  <a:gd name="T3" fmla="*/ 42 h 90"/>
                  <a:gd name="T4" fmla="*/ 96 w 96"/>
                  <a:gd name="T5" fmla="*/ 90 h 90"/>
                  <a:gd name="T6" fmla="*/ 96 w 96"/>
                  <a:gd name="T7" fmla="*/ 0 h 90"/>
                </a:gdLst>
                <a:ahLst/>
                <a:cxnLst>
                  <a:cxn ang="0">
                    <a:pos x="T0" y="T1"/>
                  </a:cxn>
                  <a:cxn ang="0">
                    <a:pos x="T2" y="T3"/>
                  </a:cxn>
                  <a:cxn ang="0">
                    <a:pos x="T4" y="T5"/>
                  </a:cxn>
                  <a:cxn ang="0">
                    <a:pos x="T6" y="T7"/>
                  </a:cxn>
                </a:cxnLst>
                <a:rect l="0" t="0" r="r" b="b"/>
                <a:pathLst>
                  <a:path w="96" h="90">
                    <a:moveTo>
                      <a:pt x="96" y="0"/>
                    </a:moveTo>
                    <a:lnTo>
                      <a:pt x="0" y="42"/>
                    </a:lnTo>
                    <a:lnTo>
                      <a:pt x="96" y="90"/>
                    </a:lnTo>
                    <a:lnTo>
                      <a:pt x="96" y="0"/>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35276" name="Freeform 460"/>
              <p:cNvSpPr>
                <a:spLocks/>
              </p:cNvSpPr>
              <p:nvPr/>
            </p:nvSpPr>
            <p:spPr bwMode="auto">
              <a:xfrm>
                <a:off x="3708" y="2772"/>
                <a:ext cx="90" cy="90"/>
              </a:xfrm>
              <a:custGeom>
                <a:avLst/>
                <a:gdLst>
                  <a:gd name="T0" fmla="*/ 0 w 90"/>
                  <a:gd name="T1" fmla="*/ 90 h 90"/>
                  <a:gd name="T2" fmla="*/ 90 w 90"/>
                  <a:gd name="T3" fmla="*/ 42 h 90"/>
                  <a:gd name="T4" fmla="*/ 0 w 90"/>
                  <a:gd name="T5" fmla="*/ 0 h 90"/>
                  <a:gd name="T6" fmla="*/ 0 w 90"/>
                  <a:gd name="T7" fmla="*/ 90 h 90"/>
                </a:gdLst>
                <a:ahLst/>
                <a:cxnLst>
                  <a:cxn ang="0">
                    <a:pos x="T0" y="T1"/>
                  </a:cxn>
                  <a:cxn ang="0">
                    <a:pos x="T2" y="T3"/>
                  </a:cxn>
                  <a:cxn ang="0">
                    <a:pos x="T4" y="T5"/>
                  </a:cxn>
                  <a:cxn ang="0">
                    <a:pos x="T6" y="T7"/>
                  </a:cxn>
                </a:cxnLst>
                <a:rect l="0" t="0" r="r" b="b"/>
                <a:pathLst>
                  <a:path w="90" h="90">
                    <a:moveTo>
                      <a:pt x="0" y="90"/>
                    </a:moveTo>
                    <a:lnTo>
                      <a:pt x="90" y="42"/>
                    </a:lnTo>
                    <a:lnTo>
                      <a:pt x="0" y="0"/>
                    </a:lnTo>
                    <a:lnTo>
                      <a:pt x="0" y="90"/>
                    </a:lnTo>
                    <a:close/>
                  </a:path>
                </a:pathLst>
              </a:cu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sp>
          <p:nvSpPr>
            <p:cNvPr id="35277" name="Rectangle 461"/>
            <p:cNvSpPr>
              <a:spLocks noChangeArrowheads="1"/>
            </p:cNvSpPr>
            <p:nvPr/>
          </p:nvSpPr>
          <p:spPr bwMode="auto">
            <a:xfrm>
              <a:off x="2820" y="2502"/>
              <a:ext cx="86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78" name="Rectangle 462"/>
            <p:cNvSpPr>
              <a:spLocks noChangeArrowheads="1"/>
            </p:cNvSpPr>
            <p:nvPr/>
          </p:nvSpPr>
          <p:spPr bwMode="auto">
            <a:xfrm>
              <a:off x="2880" y="2544"/>
              <a:ext cx="74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600">
                  <a:solidFill>
                    <a:srgbClr val="FE000C"/>
                  </a:solidFill>
                </a:rPr>
                <a:t>Session PPP</a:t>
              </a:r>
              <a:endParaRPr lang="fr-FR" sz="2400">
                <a:latin typeface="Times New Roman" panose="02020603050405020304" pitchFamily="18" charset="0"/>
              </a:endParaRPr>
            </a:p>
          </p:txBody>
        </p:sp>
        <p:grpSp>
          <p:nvGrpSpPr>
            <p:cNvPr id="35279" name="Group 463"/>
            <p:cNvGrpSpPr>
              <a:grpSpLocks/>
            </p:cNvGrpSpPr>
            <p:nvPr/>
          </p:nvGrpSpPr>
          <p:grpSpPr bwMode="auto">
            <a:xfrm>
              <a:off x="2622" y="1536"/>
              <a:ext cx="498" cy="2094"/>
              <a:chOff x="2622" y="1518"/>
              <a:chExt cx="504" cy="2112"/>
            </a:xfrm>
          </p:grpSpPr>
          <p:sp>
            <p:nvSpPr>
              <p:cNvPr id="35280" name="Freeform 464"/>
              <p:cNvSpPr>
                <a:spLocks/>
              </p:cNvSpPr>
              <p:nvPr/>
            </p:nvSpPr>
            <p:spPr bwMode="auto">
              <a:xfrm>
                <a:off x="2622" y="1614"/>
                <a:ext cx="450" cy="2016"/>
              </a:xfrm>
              <a:custGeom>
                <a:avLst/>
                <a:gdLst>
                  <a:gd name="T0" fmla="*/ 0 w 75"/>
                  <a:gd name="T1" fmla="*/ 336 h 336"/>
                  <a:gd name="T2" fmla="*/ 38 w 75"/>
                  <a:gd name="T3" fmla="*/ 160 h 336"/>
                  <a:gd name="T4" fmla="*/ 75 w 75"/>
                  <a:gd name="T5" fmla="*/ 0 h 336"/>
                </a:gdLst>
                <a:ahLst/>
                <a:cxnLst>
                  <a:cxn ang="0">
                    <a:pos x="T0" y="T1"/>
                  </a:cxn>
                  <a:cxn ang="0">
                    <a:pos x="T2" y="T3"/>
                  </a:cxn>
                  <a:cxn ang="0">
                    <a:pos x="T4" y="T5"/>
                  </a:cxn>
                </a:cxnLst>
                <a:rect l="0" t="0" r="r" b="b"/>
                <a:pathLst>
                  <a:path w="75" h="336">
                    <a:moveTo>
                      <a:pt x="0" y="336"/>
                    </a:moveTo>
                    <a:cubicBezTo>
                      <a:pt x="0" y="248"/>
                      <a:pt x="19" y="160"/>
                      <a:pt x="38" y="160"/>
                    </a:cubicBezTo>
                    <a:cubicBezTo>
                      <a:pt x="55" y="160"/>
                      <a:pt x="73" y="82"/>
                      <a:pt x="75" y="0"/>
                    </a:cubicBezTo>
                  </a:path>
                </a:pathLst>
              </a:custGeom>
              <a:noFill/>
              <a:ln w="28575" cap="flat">
                <a:solidFill>
                  <a:srgbClr val="200C4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sp>
            <p:nvSpPr>
              <p:cNvPr id="35281" name="Freeform 465"/>
              <p:cNvSpPr>
                <a:spLocks/>
              </p:cNvSpPr>
              <p:nvPr/>
            </p:nvSpPr>
            <p:spPr bwMode="auto">
              <a:xfrm>
                <a:off x="3036" y="1518"/>
                <a:ext cx="90" cy="96"/>
              </a:xfrm>
              <a:custGeom>
                <a:avLst/>
                <a:gdLst>
                  <a:gd name="T0" fmla="*/ 90 w 90"/>
                  <a:gd name="T1" fmla="*/ 96 h 96"/>
                  <a:gd name="T2" fmla="*/ 42 w 90"/>
                  <a:gd name="T3" fmla="*/ 0 h 96"/>
                  <a:gd name="T4" fmla="*/ 0 w 90"/>
                  <a:gd name="T5" fmla="*/ 96 h 96"/>
                  <a:gd name="T6" fmla="*/ 90 w 90"/>
                  <a:gd name="T7" fmla="*/ 96 h 96"/>
                </a:gdLst>
                <a:ahLst/>
                <a:cxnLst>
                  <a:cxn ang="0">
                    <a:pos x="T0" y="T1"/>
                  </a:cxn>
                  <a:cxn ang="0">
                    <a:pos x="T2" y="T3"/>
                  </a:cxn>
                  <a:cxn ang="0">
                    <a:pos x="T4" y="T5"/>
                  </a:cxn>
                  <a:cxn ang="0">
                    <a:pos x="T6" y="T7"/>
                  </a:cxn>
                </a:cxnLst>
                <a:rect l="0" t="0" r="r" b="b"/>
                <a:pathLst>
                  <a:path w="90" h="96">
                    <a:moveTo>
                      <a:pt x="90" y="96"/>
                    </a:moveTo>
                    <a:lnTo>
                      <a:pt x="42" y="0"/>
                    </a:lnTo>
                    <a:lnTo>
                      <a:pt x="0" y="96"/>
                    </a:lnTo>
                    <a:lnTo>
                      <a:pt x="90" y="96"/>
                    </a:lnTo>
                    <a:close/>
                  </a:path>
                </a:pathLst>
              </a:custGeom>
              <a:solidFill>
                <a:srgbClr val="200C4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grpSp>
          <p:nvGrpSpPr>
            <p:cNvPr id="35282" name="Group 466"/>
            <p:cNvGrpSpPr>
              <a:grpSpLocks/>
            </p:cNvGrpSpPr>
            <p:nvPr/>
          </p:nvGrpSpPr>
          <p:grpSpPr bwMode="auto">
            <a:xfrm>
              <a:off x="2214" y="2862"/>
              <a:ext cx="288" cy="240"/>
              <a:chOff x="2214" y="2862"/>
              <a:chExt cx="288" cy="240"/>
            </a:xfrm>
          </p:grpSpPr>
          <p:grpSp>
            <p:nvGrpSpPr>
              <p:cNvPr id="35283" name="Group 467"/>
              <p:cNvGrpSpPr>
                <a:grpSpLocks/>
              </p:cNvGrpSpPr>
              <p:nvPr/>
            </p:nvGrpSpPr>
            <p:grpSpPr bwMode="auto">
              <a:xfrm>
                <a:off x="2214" y="2862"/>
                <a:ext cx="288" cy="240"/>
                <a:chOff x="2214" y="2862"/>
                <a:chExt cx="288" cy="240"/>
              </a:xfrm>
            </p:grpSpPr>
            <p:sp>
              <p:nvSpPr>
                <p:cNvPr id="35284" name="Rectangle 468"/>
                <p:cNvSpPr>
                  <a:spLocks noChangeArrowheads="1"/>
                </p:cNvSpPr>
                <p:nvPr/>
              </p:nvSpPr>
              <p:spPr bwMode="auto">
                <a:xfrm>
                  <a:off x="2214" y="2862"/>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85" name="Rectangle 469"/>
                <p:cNvSpPr>
                  <a:spLocks noChangeArrowheads="1"/>
                </p:cNvSpPr>
                <p:nvPr/>
              </p:nvSpPr>
              <p:spPr bwMode="auto">
                <a:xfrm>
                  <a:off x="2214" y="2868"/>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86" name="Rectangle 470"/>
                <p:cNvSpPr>
                  <a:spLocks noChangeArrowheads="1"/>
                </p:cNvSpPr>
                <p:nvPr/>
              </p:nvSpPr>
              <p:spPr bwMode="auto">
                <a:xfrm>
                  <a:off x="2214" y="287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87" name="Rectangle 471"/>
                <p:cNvSpPr>
                  <a:spLocks noChangeArrowheads="1"/>
                </p:cNvSpPr>
                <p:nvPr/>
              </p:nvSpPr>
              <p:spPr bwMode="auto">
                <a:xfrm>
                  <a:off x="2214" y="2880"/>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88" name="Rectangle 472"/>
                <p:cNvSpPr>
                  <a:spLocks noChangeArrowheads="1"/>
                </p:cNvSpPr>
                <p:nvPr/>
              </p:nvSpPr>
              <p:spPr bwMode="auto">
                <a:xfrm>
                  <a:off x="2214" y="2886"/>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89" name="Rectangle 473"/>
                <p:cNvSpPr>
                  <a:spLocks noChangeArrowheads="1"/>
                </p:cNvSpPr>
                <p:nvPr/>
              </p:nvSpPr>
              <p:spPr bwMode="auto">
                <a:xfrm>
                  <a:off x="2214" y="2892"/>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0" name="Rectangle 474"/>
                <p:cNvSpPr>
                  <a:spLocks noChangeArrowheads="1"/>
                </p:cNvSpPr>
                <p:nvPr/>
              </p:nvSpPr>
              <p:spPr bwMode="auto">
                <a:xfrm>
                  <a:off x="2214" y="2898"/>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1" name="Rectangle 475"/>
                <p:cNvSpPr>
                  <a:spLocks noChangeArrowheads="1"/>
                </p:cNvSpPr>
                <p:nvPr/>
              </p:nvSpPr>
              <p:spPr bwMode="auto">
                <a:xfrm>
                  <a:off x="2214" y="2904"/>
                  <a:ext cx="288" cy="6"/>
                </a:xfrm>
                <a:prstGeom prst="rect">
                  <a:avLst/>
                </a:prstGeom>
                <a:solidFill>
                  <a:srgbClr val="8AA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2" name="Rectangle 476"/>
                <p:cNvSpPr>
                  <a:spLocks noChangeArrowheads="1"/>
                </p:cNvSpPr>
                <p:nvPr/>
              </p:nvSpPr>
              <p:spPr bwMode="auto">
                <a:xfrm>
                  <a:off x="2214" y="2910"/>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3" name="Rectangle 477"/>
                <p:cNvSpPr>
                  <a:spLocks noChangeArrowheads="1"/>
                </p:cNvSpPr>
                <p:nvPr/>
              </p:nvSpPr>
              <p:spPr bwMode="auto">
                <a:xfrm>
                  <a:off x="2214" y="2916"/>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4" name="Rectangle 478"/>
                <p:cNvSpPr>
                  <a:spLocks noChangeArrowheads="1"/>
                </p:cNvSpPr>
                <p:nvPr/>
              </p:nvSpPr>
              <p:spPr bwMode="auto">
                <a:xfrm>
                  <a:off x="2214" y="2922"/>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5" name="Rectangle 479"/>
                <p:cNvSpPr>
                  <a:spLocks noChangeArrowheads="1"/>
                </p:cNvSpPr>
                <p:nvPr/>
              </p:nvSpPr>
              <p:spPr bwMode="auto">
                <a:xfrm>
                  <a:off x="2214" y="2928"/>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6" name="Rectangle 480"/>
                <p:cNvSpPr>
                  <a:spLocks noChangeArrowheads="1"/>
                </p:cNvSpPr>
                <p:nvPr/>
              </p:nvSpPr>
              <p:spPr bwMode="auto">
                <a:xfrm>
                  <a:off x="2214" y="293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7" name="Rectangle 481"/>
                <p:cNvSpPr>
                  <a:spLocks noChangeArrowheads="1"/>
                </p:cNvSpPr>
                <p:nvPr/>
              </p:nvSpPr>
              <p:spPr bwMode="auto">
                <a:xfrm>
                  <a:off x="2214" y="2940"/>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8" name="Rectangle 482"/>
                <p:cNvSpPr>
                  <a:spLocks noChangeArrowheads="1"/>
                </p:cNvSpPr>
                <p:nvPr/>
              </p:nvSpPr>
              <p:spPr bwMode="auto">
                <a:xfrm>
                  <a:off x="2214" y="2946"/>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299" name="Rectangle 483"/>
                <p:cNvSpPr>
                  <a:spLocks noChangeArrowheads="1"/>
                </p:cNvSpPr>
                <p:nvPr/>
              </p:nvSpPr>
              <p:spPr bwMode="auto">
                <a:xfrm>
                  <a:off x="2214" y="2952"/>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0" name="Rectangle 484"/>
                <p:cNvSpPr>
                  <a:spLocks noChangeArrowheads="1"/>
                </p:cNvSpPr>
                <p:nvPr/>
              </p:nvSpPr>
              <p:spPr bwMode="auto">
                <a:xfrm>
                  <a:off x="2214" y="2958"/>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1" name="Rectangle 485"/>
                <p:cNvSpPr>
                  <a:spLocks noChangeArrowheads="1"/>
                </p:cNvSpPr>
                <p:nvPr/>
              </p:nvSpPr>
              <p:spPr bwMode="auto">
                <a:xfrm>
                  <a:off x="2214" y="296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2" name="Rectangle 486"/>
                <p:cNvSpPr>
                  <a:spLocks noChangeArrowheads="1"/>
                </p:cNvSpPr>
                <p:nvPr/>
              </p:nvSpPr>
              <p:spPr bwMode="auto">
                <a:xfrm>
                  <a:off x="2214" y="2970"/>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3" name="Rectangle 487"/>
                <p:cNvSpPr>
                  <a:spLocks noChangeArrowheads="1"/>
                </p:cNvSpPr>
                <p:nvPr/>
              </p:nvSpPr>
              <p:spPr bwMode="auto">
                <a:xfrm>
                  <a:off x="2214" y="2976"/>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4" name="Rectangle 488"/>
                <p:cNvSpPr>
                  <a:spLocks noChangeArrowheads="1"/>
                </p:cNvSpPr>
                <p:nvPr/>
              </p:nvSpPr>
              <p:spPr bwMode="auto">
                <a:xfrm>
                  <a:off x="2214" y="2982"/>
                  <a:ext cx="288" cy="6"/>
                </a:xfrm>
                <a:prstGeom prst="rect">
                  <a:avLst/>
                </a:prstGeom>
                <a:solidFill>
                  <a:srgbClr val="C7D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5" name="Rectangle 489"/>
                <p:cNvSpPr>
                  <a:spLocks noChangeArrowheads="1"/>
                </p:cNvSpPr>
                <p:nvPr/>
              </p:nvSpPr>
              <p:spPr bwMode="auto">
                <a:xfrm>
                  <a:off x="2214" y="2988"/>
                  <a:ext cx="288" cy="6"/>
                </a:xfrm>
                <a:prstGeom prst="rect">
                  <a:avLst/>
                </a:prstGeom>
                <a:solidFill>
                  <a:srgbClr val="C5D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6" name="Rectangle 490"/>
                <p:cNvSpPr>
                  <a:spLocks noChangeArrowheads="1"/>
                </p:cNvSpPr>
                <p:nvPr/>
              </p:nvSpPr>
              <p:spPr bwMode="auto">
                <a:xfrm>
                  <a:off x="2214" y="2994"/>
                  <a:ext cx="288" cy="6"/>
                </a:xfrm>
                <a:prstGeom prst="rect">
                  <a:avLst/>
                </a:prstGeom>
                <a:solidFill>
                  <a:srgbClr val="C3D7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7" name="Rectangle 491"/>
                <p:cNvSpPr>
                  <a:spLocks noChangeArrowheads="1"/>
                </p:cNvSpPr>
                <p:nvPr/>
              </p:nvSpPr>
              <p:spPr bwMode="auto">
                <a:xfrm>
                  <a:off x="2214" y="3000"/>
                  <a:ext cx="288" cy="6"/>
                </a:xfrm>
                <a:prstGeom prst="rect">
                  <a:avLst/>
                </a:prstGeom>
                <a:solidFill>
                  <a:srgbClr val="C1D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8" name="Rectangle 492"/>
                <p:cNvSpPr>
                  <a:spLocks noChangeArrowheads="1"/>
                </p:cNvSpPr>
                <p:nvPr/>
              </p:nvSpPr>
              <p:spPr bwMode="auto">
                <a:xfrm>
                  <a:off x="2214" y="3006"/>
                  <a:ext cx="288" cy="6"/>
                </a:xfrm>
                <a:prstGeom prst="rect">
                  <a:avLst/>
                </a:prstGeom>
                <a:solidFill>
                  <a:srgbClr val="BED3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09" name="Rectangle 493"/>
                <p:cNvSpPr>
                  <a:spLocks noChangeArrowheads="1"/>
                </p:cNvSpPr>
                <p:nvPr/>
              </p:nvSpPr>
              <p:spPr bwMode="auto">
                <a:xfrm>
                  <a:off x="2214" y="3012"/>
                  <a:ext cx="288" cy="6"/>
                </a:xfrm>
                <a:prstGeom prst="rect">
                  <a:avLst/>
                </a:prstGeom>
                <a:solidFill>
                  <a:srgbClr val="BAD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0" name="Rectangle 494"/>
                <p:cNvSpPr>
                  <a:spLocks noChangeArrowheads="1"/>
                </p:cNvSpPr>
                <p:nvPr/>
              </p:nvSpPr>
              <p:spPr bwMode="auto">
                <a:xfrm>
                  <a:off x="2214" y="3018"/>
                  <a:ext cx="288" cy="6"/>
                </a:xfrm>
                <a:prstGeom prst="rect">
                  <a:avLst/>
                </a:prstGeom>
                <a:solidFill>
                  <a:srgbClr val="B5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1" name="Rectangle 495"/>
                <p:cNvSpPr>
                  <a:spLocks noChangeArrowheads="1"/>
                </p:cNvSpPr>
                <p:nvPr/>
              </p:nvSpPr>
              <p:spPr bwMode="auto">
                <a:xfrm>
                  <a:off x="2214" y="3024"/>
                  <a:ext cx="288" cy="6"/>
                </a:xfrm>
                <a:prstGeom prst="rect">
                  <a:avLst/>
                </a:prstGeom>
                <a:solidFill>
                  <a:srgbClr val="AFC8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2" name="Rectangle 496"/>
                <p:cNvSpPr>
                  <a:spLocks noChangeArrowheads="1"/>
                </p:cNvSpPr>
                <p:nvPr/>
              </p:nvSpPr>
              <p:spPr bwMode="auto">
                <a:xfrm>
                  <a:off x="2214" y="3030"/>
                  <a:ext cx="288" cy="6"/>
                </a:xfrm>
                <a:prstGeom prst="rect">
                  <a:avLst/>
                </a:prstGeom>
                <a:solidFill>
                  <a:srgbClr val="A9C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3" name="Rectangle 497"/>
                <p:cNvSpPr>
                  <a:spLocks noChangeArrowheads="1"/>
                </p:cNvSpPr>
                <p:nvPr/>
              </p:nvSpPr>
              <p:spPr bwMode="auto">
                <a:xfrm>
                  <a:off x="2214" y="3036"/>
                  <a:ext cx="288" cy="6"/>
                </a:xfrm>
                <a:prstGeom prst="rect">
                  <a:avLst/>
                </a:prstGeom>
                <a:solidFill>
                  <a:srgbClr val="A2B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4" name="Rectangle 498"/>
                <p:cNvSpPr>
                  <a:spLocks noChangeArrowheads="1"/>
                </p:cNvSpPr>
                <p:nvPr/>
              </p:nvSpPr>
              <p:spPr bwMode="auto">
                <a:xfrm>
                  <a:off x="2214" y="3042"/>
                  <a:ext cx="288" cy="6"/>
                </a:xfrm>
                <a:prstGeom prst="rect">
                  <a:avLst/>
                </a:prstGeom>
                <a:solidFill>
                  <a:srgbClr val="9AB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5" name="Rectangle 499"/>
                <p:cNvSpPr>
                  <a:spLocks noChangeArrowheads="1"/>
                </p:cNvSpPr>
                <p:nvPr/>
              </p:nvSpPr>
              <p:spPr bwMode="auto">
                <a:xfrm>
                  <a:off x="2214" y="3048"/>
                  <a:ext cx="288" cy="6"/>
                </a:xfrm>
                <a:prstGeom prst="rect">
                  <a:avLst/>
                </a:prstGeom>
                <a:solidFill>
                  <a:srgbClr val="92B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6" name="Rectangle 500"/>
                <p:cNvSpPr>
                  <a:spLocks noChangeArrowheads="1"/>
                </p:cNvSpPr>
                <p:nvPr/>
              </p:nvSpPr>
              <p:spPr bwMode="auto">
                <a:xfrm>
                  <a:off x="2214" y="3054"/>
                  <a:ext cx="288" cy="6"/>
                </a:xfrm>
                <a:prstGeom prst="rect">
                  <a:avLst/>
                </a:prstGeom>
                <a:solidFill>
                  <a:srgbClr val="89A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7" name="Rectangle 501"/>
                <p:cNvSpPr>
                  <a:spLocks noChangeArrowheads="1"/>
                </p:cNvSpPr>
                <p:nvPr/>
              </p:nvSpPr>
              <p:spPr bwMode="auto">
                <a:xfrm>
                  <a:off x="2214" y="3060"/>
                  <a:ext cx="288" cy="6"/>
                </a:xfrm>
                <a:prstGeom prst="rect">
                  <a:avLst/>
                </a:prstGeom>
                <a:solidFill>
                  <a:srgbClr val="82A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8" name="Rectangle 502"/>
                <p:cNvSpPr>
                  <a:spLocks noChangeArrowheads="1"/>
                </p:cNvSpPr>
                <p:nvPr/>
              </p:nvSpPr>
              <p:spPr bwMode="auto">
                <a:xfrm>
                  <a:off x="2214" y="3066"/>
                  <a:ext cx="288" cy="6"/>
                </a:xfrm>
                <a:prstGeom prst="rect">
                  <a:avLst/>
                </a:prstGeom>
                <a:solidFill>
                  <a:srgbClr val="7BA5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19" name="Rectangle 503"/>
                <p:cNvSpPr>
                  <a:spLocks noChangeArrowheads="1"/>
                </p:cNvSpPr>
                <p:nvPr/>
              </p:nvSpPr>
              <p:spPr bwMode="auto">
                <a:xfrm>
                  <a:off x="2214" y="3072"/>
                  <a:ext cx="288" cy="6"/>
                </a:xfrm>
                <a:prstGeom prst="rect">
                  <a:avLst/>
                </a:prstGeom>
                <a:solidFill>
                  <a:srgbClr val="75A1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20" name="Rectangle 504"/>
                <p:cNvSpPr>
                  <a:spLocks noChangeArrowheads="1"/>
                </p:cNvSpPr>
                <p:nvPr/>
              </p:nvSpPr>
              <p:spPr bwMode="auto">
                <a:xfrm>
                  <a:off x="2214" y="3078"/>
                  <a:ext cx="288" cy="6"/>
                </a:xfrm>
                <a:prstGeom prst="rect">
                  <a:avLst/>
                </a:prstGeom>
                <a:solidFill>
                  <a:srgbClr val="709E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21" name="Rectangle 505"/>
                <p:cNvSpPr>
                  <a:spLocks noChangeArrowheads="1"/>
                </p:cNvSpPr>
                <p:nvPr/>
              </p:nvSpPr>
              <p:spPr bwMode="auto">
                <a:xfrm>
                  <a:off x="2214" y="3084"/>
                  <a:ext cx="288" cy="6"/>
                </a:xfrm>
                <a:prstGeom prst="rect">
                  <a:avLst/>
                </a:prstGeom>
                <a:solidFill>
                  <a:srgbClr val="6C9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22" name="Rectangle 506"/>
                <p:cNvSpPr>
                  <a:spLocks noChangeArrowheads="1"/>
                </p:cNvSpPr>
                <p:nvPr/>
              </p:nvSpPr>
              <p:spPr bwMode="auto">
                <a:xfrm>
                  <a:off x="2214" y="3090"/>
                  <a:ext cx="288" cy="6"/>
                </a:xfrm>
                <a:prstGeom prst="rect">
                  <a:avLst/>
                </a:prstGeom>
                <a:solidFill>
                  <a:srgbClr val="699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sp>
              <p:nvSpPr>
                <p:cNvPr id="35323" name="Rectangle 507"/>
                <p:cNvSpPr>
                  <a:spLocks noChangeArrowheads="1"/>
                </p:cNvSpPr>
                <p:nvPr/>
              </p:nvSpPr>
              <p:spPr bwMode="auto">
                <a:xfrm>
                  <a:off x="2214" y="3096"/>
                  <a:ext cx="288" cy="6"/>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fr-FR"/>
                </a:p>
              </p:txBody>
            </p:sp>
          </p:grpSp>
          <p:sp>
            <p:nvSpPr>
              <p:cNvPr id="35324" name="Rectangle 508"/>
              <p:cNvSpPr>
                <a:spLocks noChangeArrowheads="1"/>
              </p:cNvSpPr>
              <p:nvPr/>
            </p:nvSpPr>
            <p:spPr bwMode="auto">
              <a:xfrm>
                <a:off x="2214" y="2862"/>
                <a:ext cx="288" cy="240"/>
              </a:xfrm>
              <a:prstGeom prst="rect">
                <a:avLst/>
              </a:prstGeom>
              <a:noFill/>
              <a:ln w="28575" cap="rnd">
                <a:solidFill>
                  <a:srgbClr val="200C4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fr-FR"/>
              </a:p>
            </p:txBody>
          </p:sp>
        </p:grpSp>
        <p:sp>
          <p:nvSpPr>
            <p:cNvPr id="35325" name="Rectangle 509"/>
            <p:cNvSpPr>
              <a:spLocks noChangeArrowheads="1"/>
            </p:cNvSpPr>
            <p:nvPr/>
          </p:nvSpPr>
          <p:spPr bwMode="auto">
            <a:xfrm>
              <a:off x="2232" y="2928"/>
              <a:ext cx="25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fr-FR" sz="1200" b="1">
                  <a:solidFill>
                    <a:srgbClr val="200C40"/>
                  </a:solidFill>
                </a:rPr>
                <a:t>AAL5</a:t>
              </a:r>
              <a:endParaRPr lang="fr-FR" sz="2400">
                <a:latin typeface="Times New Roman" panose="02020603050405020304" pitchFamily="18" charset="0"/>
              </a:endParaRPr>
            </a:p>
          </p:txBody>
        </p:sp>
      </p:grpSp>
    </p:spTree>
    <p:extLst>
      <p:ext uri="{BB962C8B-B14F-4D97-AF65-F5344CB8AC3E}">
        <p14:creationId xmlns:p14="http://schemas.microsoft.com/office/powerpoint/2010/main" val="2351708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sz="quarter"/>
          </p:nvPr>
        </p:nvSpPr>
        <p:spPr>
          <a:xfrm>
            <a:off x="827088" y="549275"/>
            <a:ext cx="7489825" cy="1143000"/>
          </a:xfrm>
        </p:spPr>
        <p:txBody>
          <a:bodyPr/>
          <a:lstStyle/>
          <a:p>
            <a:r>
              <a:rPr lang="fr-FR" sz="4000"/>
              <a:t>Mise en œuvre d’une connexion</a:t>
            </a:r>
          </a:p>
        </p:txBody>
      </p:sp>
      <p:graphicFrame>
        <p:nvGraphicFramePr>
          <p:cNvPr id="22611" name="Object 83"/>
          <p:cNvGraphicFramePr>
            <a:graphicFrameLocks noGrp="1" noChangeAspect="1"/>
          </p:cNvGraphicFramePr>
          <p:nvPr>
            <p:ph sz="quarter" idx="1"/>
          </p:nvPr>
        </p:nvGraphicFramePr>
        <p:xfrm>
          <a:off x="755650" y="2924175"/>
          <a:ext cx="1027113" cy="947738"/>
        </p:xfrm>
        <a:graphic>
          <a:graphicData uri="http://schemas.openxmlformats.org/presentationml/2006/ole">
            <mc:AlternateContent xmlns:mc="http://schemas.openxmlformats.org/markup-compatibility/2006">
              <mc:Choice xmlns:v="urn:schemas-microsoft-com:vml" Requires="v">
                <p:oleObj spid="_x0000_s1050" name="Visio" r:id="rId3" imgW="1026985" imgH="947690" progId="Visio.Drawing.11">
                  <p:embed/>
                </p:oleObj>
              </mc:Choice>
              <mc:Fallback>
                <p:oleObj name="Visio" r:id="rId3" imgW="1026985" imgH="94769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924175"/>
                        <a:ext cx="1027113"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15" name="Object 87"/>
          <p:cNvGraphicFramePr>
            <a:graphicFrameLocks noGrp="1" noChangeAspect="1"/>
          </p:cNvGraphicFramePr>
          <p:nvPr>
            <p:ph sz="quarter" idx="3"/>
          </p:nvPr>
        </p:nvGraphicFramePr>
        <p:xfrm>
          <a:off x="3635375" y="2133600"/>
          <a:ext cx="738188" cy="941388"/>
        </p:xfrm>
        <a:graphic>
          <a:graphicData uri="http://schemas.openxmlformats.org/presentationml/2006/ole">
            <mc:AlternateContent xmlns:mc="http://schemas.openxmlformats.org/markup-compatibility/2006">
              <mc:Choice xmlns:v="urn:schemas-microsoft-com:vml" Requires="v">
                <p:oleObj spid="_x0000_s1051" name="Visio" r:id="rId5" imgW="738521" imgH="941260" progId="Visio.Drawing.11">
                  <p:embed/>
                </p:oleObj>
              </mc:Choice>
              <mc:Fallback>
                <p:oleObj name="Visio" r:id="rId5" imgW="738521" imgH="941260" progId="Visio.Drawing.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2133600"/>
                        <a:ext cx="7381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2532" name="Group 4"/>
          <p:cNvGrpSpPr>
            <a:grpSpLocks/>
          </p:cNvGrpSpPr>
          <p:nvPr/>
        </p:nvGrpSpPr>
        <p:grpSpPr bwMode="auto">
          <a:xfrm>
            <a:off x="6480175" y="4178300"/>
            <a:ext cx="1908175" cy="1285875"/>
            <a:chOff x="52" y="1722"/>
            <a:chExt cx="1096" cy="578"/>
          </a:xfrm>
        </p:grpSpPr>
        <p:sp>
          <p:nvSpPr>
            <p:cNvPr id="22533" name="Oval 5"/>
            <p:cNvSpPr>
              <a:spLocks noChangeArrowheads="1"/>
            </p:cNvSpPr>
            <p:nvPr/>
          </p:nvSpPr>
          <p:spPr bwMode="auto">
            <a:xfrm>
              <a:off x="393" y="1739"/>
              <a:ext cx="266" cy="190"/>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4" name="Oval 6"/>
            <p:cNvSpPr>
              <a:spLocks noChangeArrowheads="1"/>
            </p:cNvSpPr>
            <p:nvPr/>
          </p:nvSpPr>
          <p:spPr bwMode="auto">
            <a:xfrm>
              <a:off x="614" y="1722"/>
              <a:ext cx="216"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5" name="Oval 7"/>
            <p:cNvSpPr>
              <a:spLocks noChangeArrowheads="1"/>
            </p:cNvSpPr>
            <p:nvPr/>
          </p:nvSpPr>
          <p:spPr bwMode="auto">
            <a:xfrm>
              <a:off x="810" y="1882"/>
              <a:ext cx="338" cy="24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6" name="Oval 8"/>
            <p:cNvSpPr>
              <a:spLocks noChangeArrowheads="1"/>
            </p:cNvSpPr>
            <p:nvPr/>
          </p:nvSpPr>
          <p:spPr bwMode="auto">
            <a:xfrm>
              <a:off x="173" y="1987"/>
              <a:ext cx="387" cy="277"/>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7" name="Oval 9"/>
            <p:cNvSpPr>
              <a:spLocks noChangeArrowheads="1"/>
            </p:cNvSpPr>
            <p:nvPr/>
          </p:nvSpPr>
          <p:spPr bwMode="auto">
            <a:xfrm>
              <a:off x="711" y="2023"/>
              <a:ext cx="287" cy="205"/>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8" name="Oval 10"/>
            <p:cNvSpPr>
              <a:spLocks noChangeArrowheads="1"/>
            </p:cNvSpPr>
            <p:nvPr/>
          </p:nvSpPr>
          <p:spPr bwMode="auto">
            <a:xfrm>
              <a:off x="76" y="2041"/>
              <a:ext cx="215" cy="15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39" name="Oval 11"/>
            <p:cNvSpPr>
              <a:spLocks noChangeArrowheads="1"/>
            </p:cNvSpPr>
            <p:nvPr/>
          </p:nvSpPr>
          <p:spPr bwMode="auto">
            <a:xfrm>
              <a:off x="52" y="1916"/>
              <a:ext cx="213"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0" name="Oval 12"/>
            <p:cNvSpPr>
              <a:spLocks noChangeArrowheads="1"/>
            </p:cNvSpPr>
            <p:nvPr/>
          </p:nvSpPr>
          <p:spPr bwMode="auto">
            <a:xfrm>
              <a:off x="149" y="1775"/>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1" name="Oval 13"/>
            <p:cNvSpPr>
              <a:spLocks noChangeArrowheads="1"/>
            </p:cNvSpPr>
            <p:nvPr/>
          </p:nvSpPr>
          <p:spPr bwMode="auto">
            <a:xfrm>
              <a:off x="444" y="2058"/>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2" name="Oval 14"/>
            <p:cNvSpPr>
              <a:spLocks noChangeArrowheads="1"/>
            </p:cNvSpPr>
            <p:nvPr/>
          </p:nvSpPr>
          <p:spPr bwMode="auto">
            <a:xfrm>
              <a:off x="858" y="1792"/>
              <a:ext cx="264" cy="189"/>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3" name="Oval 15"/>
            <p:cNvSpPr>
              <a:spLocks noChangeArrowheads="1"/>
            </p:cNvSpPr>
            <p:nvPr/>
          </p:nvSpPr>
          <p:spPr bwMode="auto">
            <a:xfrm>
              <a:off x="784" y="1722"/>
              <a:ext cx="240" cy="17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4" name="Freeform 16"/>
            <p:cNvSpPr>
              <a:spLocks/>
            </p:cNvSpPr>
            <p:nvPr/>
          </p:nvSpPr>
          <p:spPr bwMode="auto">
            <a:xfrm>
              <a:off x="139" y="1766"/>
              <a:ext cx="949" cy="463"/>
            </a:xfrm>
            <a:custGeom>
              <a:avLst/>
              <a:gdLst>
                <a:gd name="T0" fmla="*/ 292 w 949"/>
                <a:gd name="T1" fmla="*/ 47 h 463"/>
                <a:gd name="T2" fmla="*/ 332 w 949"/>
                <a:gd name="T3" fmla="*/ 13 h 463"/>
                <a:gd name="T4" fmla="*/ 508 w 949"/>
                <a:gd name="T5" fmla="*/ 16 h 463"/>
                <a:gd name="T6" fmla="*/ 634 w 949"/>
                <a:gd name="T7" fmla="*/ 0 h 463"/>
                <a:gd name="T8" fmla="*/ 792 w 949"/>
                <a:gd name="T9" fmla="*/ 55 h 463"/>
                <a:gd name="T10" fmla="*/ 872 w 949"/>
                <a:gd name="T11" fmla="*/ 40 h 463"/>
                <a:gd name="T12" fmla="*/ 914 w 949"/>
                <a:gd name="T13" fmla="*/ 47 h 463"/>
                <a:gd name="T14" fmla="*/ 923 w 949"/>
                <a:gd name="T15" fmla="*/ 183 h 463"/>
                <a:gd name="T16" fmla="*/ 948 w 949"/>
                <a:gd name="T17" fmla="*/ 205 h 463"/>
                <a:gd name="T18" fmla="*/ 875 w 949"/>
                <a:gd name="T19" fmla="*/ 312 h 463"/>
                <a:gd name="T20" fmla="*/ 795 w 949"/>
                <a:gd name="T21" fmla="*/ 239 h 463"/>
                <a:gd name="T22" fmla="*/ 774 w 949"/>
                <a:gd name="T23" fmla="*/ 276 h 463"/>
                <a:gd name="T24" fmla="*/ 662 w 949"/>
                <a:gd name="T25" fmla="*/ 422 h 463"/>
                <a:gd name="T26" fmla="*/ 286 w 949"/>
                <a:gd name="T27" fmla="*/ 462 h 463"/>
                <a:gd name="T28" fmla="*/ 91 w 949"/>
                <a:gd name="T29" fmla="*/ 433 h 463"/>
                <a:gd name="T30" fmla="*/ 30 w 949"/>
                <a:gd name="T31" fmla="*/ 343 h 463"/>
                <a:gd name="T32" fmla="*/ 30 w 949"/>
                <a:gd name="T33" fmla="*/ 249 h 463"/>
                <a:gd name="T34" fmla="*/ 0 w 949"/>
                <a:gd name="T35" fmla="*/ 172 h 463"/>
                <a:gd name="T36" fmla="*/ 292 w 949"/>
                <a:gd name="T37" fmla="*/ 4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9" h="463">
                  <a:moveTo>
                    <a:pt x="292" y="47"/>
                  </a:moveTo>
                  <a:lnTo>
                    <a:pt x="332" y="13"/>
                  </a:lnTo>
                  <a:lnTo>
                    <a:pt x="508" y="16"/>
                  </a:lnTo>
                  <a:lnTo>
                    <a:pt x="634" y="0"/>
                  </a:lnTo>
                  <a:lnTo>
                    <a:pt x="792" y="55"/>
                  </a:lnTo>
                  <a:lnTo>
                    <a:pt x="872" y="40"/>
                  </a:lnTo>
                  <a:lnTo>
                    <a:pt x="914" y="47"/>
                  </a:lnTo>
                  <a:lnTo>
                    <a:pt x="923" y="183"/>
                  </a:lnTo>
                  <a:lnTo>
                    <a:pt x="948" y="205"/>
                  </a:lnTo>
                  <a:lnTo>
                    <a:pt x="875" y="312"/>
                  </a:lnTo>
                  <a:lnTo>
                    <a:pt x="795" y="239"/>
                  </a:lnTo>
                  <a:lnTo>
                    <a:pt x="774" y="276"/>
                  </a:lnTo>
                  <a:lnTo>
                    <a:pt x="662" y="422"/>
                  </a:lnTo>
                  <a:lnTo>
                    <a:pt x="286" y="462"/>
                  </a:lnTo>
                  <a:lnTo>
                    <a:pt x="91" y="433"/>
                  </a:lnTo>
                  <a:lnTo>
                    <a:pt x="30" y="343"/>
                  </a:lnTo>
                  <a:lnTo>
                    <a:pt x="30" y="249"/>
                  </a:lnTo>
                  <a:lnTo>
                    <a:pt x="0" y="172"/>
                  </a:lnTo>
                  <a:lnTo>
                    <a:pt x="292" y="47"/>
                  </a:lnTo>
                </a:path>
              </a:pathLst>
            </a:custGeom>
            <a:solidFill>
              <a:srgbClr val="FFCC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22545" name="Group 17"/>
          <p:cNvGrpSpPr>
            <a:grpSpLocks/>
          </p:cNvGrpSpPr>
          <p:nvPr/>
        </p:nvGrpSpPr>
        <p:grpSpPr bwMode="auto">
          <a:xfrm>
            <a:off x="2366963" y="3792538"/>
            <a:ext cx="1336675" cy="733425"/>
            <a:chOff x="52" y="1722"/>
            <a:chExt cx="1096" cy="578"/>
          </a:xfrm>
        </p:grpSpPr>
        <p:sp>
          <p:nvSpPr>
            <p:cNvPr id="22546" name="Oval 18"/>
            <p:cNvSpPr>
              <a:spLocks noChangeArrowheads="1"/>
            </p:cNvSpPr>
            <p:nvPr/>
          </p:nvSpPr>
          <p:spPr bwMode="auto">
            <a:xfrm>
              <a:off x="393" y="1739"/>
              <a:ext cx="266" cy="190"/>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7" name="Oval 19"/>
            <p:cNvSpPr>
              <a:spLocks noChangeArrowheads="1"/>
            </p:cNvSpPr>
            <p:nvPr/>
          </p:nvSpPr>
          <p:spPr bwMode="auto">
            <a:xfrm>
              <a:off x="614" y="1722"/>
              <a:ext cx="216"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8" name="Oval 20"/>
            <p:cNvSpPr>
              <a:spLocks noChangeArrowheads="1"/>
            </p:cNvSpPr>
            <p:nvPr/>
          </p:nvSpPr>
          <p:spPr bwMode="auto">
            <a:xfrm>
              <a:off x="810" y="1882"/>
              <a:ext cx="338" cy="24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49" name="Oval 21"/>
            <p:cNvSpPr>
              <a:spLocks noChangeArrowheads="1"/>
            </p:cNvSpPr>
            <p:nvPr/>
          </p:nvSpPr>
          <p:spPr bwMode="auto">
            <a:xfrm>
              <a:off x="173" y="1987"/>
              <a:ext cx="387" cy="277"/>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0" name="Oval 22"/>
            <p:cNvSpPr>
              <a:spLocks noChangeArrowheads="1"/>
            </p:cNvSpPr>
            <p:nvPr/>
          </p:nvSpPr>
          <p:spPr bwMode="auto">
            <a:xfrm>
              <a:off x="711" y="2023"/>
              <a:ext cx="287" cy="205"/>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1" name="Oval 23"/>
            <p:cNvSpPr>
              <a:spLocks noChangeArrowheads="1"/>
            </p:cNvSpPr>
            <p:nvPr/>
          </p:nvSpPr>
          <p:spPr bwMode="auto">
            <a:xfrm>
              <a:off x="76" y="2041"/>
              <a:ext cx="215" cy="15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2" name="Oval 24"/>
            <p:cNvSpPr>
              <a:spLocks noChangeArrowheads="1"/>
            </p:cNvSpPr>
            <p:nvPr/>
          </p:nvSpPr>
          <p:spPr bwMode="auto">
            <a:xfrm>
              <a:off x="52" y="1916"/>
              <a:ext cx="213"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3" name="Oval 25"/>
            <p:cNvSpPr>
              <a:spLocks noChangeArrowheads="1"/>
            </p:cNvSpPr>
            <p:nvPr/>
          </p:nvSpPr>
          <p:spPr bwMode="auto">
            <a:xfrm>
              <a:off x="149" y="1775"/>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4" name="Oval 26"/>
            <p:cNvSpPr>
              <a:spLocks noChangeArrowheads="1"/>
            </p:cNvSpPr>
            <p:nvPr/>
          </p:nvSpPr>
          <p:spPr bwMode="auto">
            <a:xfrm>
              <a:off x="444" y="2058"/>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5" name="Oval 27"/>
            <p:cNvSpPr>
              <a:spLocks noChangeArrowheads="1"/>
            </p:cNvSpPr>
            <p:nvPr/>
          </p:nvSpPr>
          <p:spPr bwMode="auto">
            <a:xfrm>
              <a:off x="858" y="1792"/>
              <a:ext cx="264" cy="189"/>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6" name="Oval 28"/>
            <p:cNvSpPr>
              <a:spLocks noChangeArrowheads="1"/>
            </p:cNvSpPr>
            <p:nvPr/>
          </p:nvSpPr>
          <p:spPr bwMode="auto">
            <a:xfrm>
              <a:off x="784" y="1722"/>
              <a:ext cx="240" cy="17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57" name="Freeform 29"/>
            <p:cNvSpPr>
              <a:spLocks/>
            </p:cNvSpPr>
            <p:nvPr/>
          </p:nvSpPr>
          <p:spPr bwMode="auto">
            <a:xfrm>
              <a:off x="139" y="1766"/>
              <a:ext cx="949" cy="463"/>
            </a:xfrm>
            <a:custGeom>
              <a:avLst/>
              <a:gdLst>
                <a:gd name="T0" fmla="*/ 292 w 949"/>
                <a:gd name="T1" fmla="*/ 47 h 463"/>
                <a:gd name="T2" fmla="*/ 332 w 949"/>
                <a:gd name="T3" fmla="*/ 13 h 463"/>
                <a:gd name="T4" fmla="*/ 508 w 949"/>
                <a:gd name="T5" fmla="*/ 16 h 463"/>
                <a:gd name="T6" fmla="*/ 634 w 949"/>
                <a:gd name="T7" fmla="*/ 0 h 463"/>
                <a:gd name="T8" fmla="*/ 792 w 949"/>
                <a:gd name="T9" fmla="*/ 55 h 463"/>
                <a:gd name="T10" fmla="*/ 872 w 949"/>
                <a:gd name="T11" fmla="*/ 40 h 463"/>
                <a:gd name="T12" fmla="*/ 914 w 949"/>
                <a:gd name="T13" fmla="*/ 47 h 463"/>
                <a:gd name="T14" fmla="*/ 923 w 949"/>
                <a:gd name="T15" fmla="*/ 183 h 463"/>
                <a:gd name="T16" fmla="*/ 948 w 949"/>
                <a:gd name="T17" fmla="*/ 205 h 463"/>
                <a:gd name="T18" fmla="*/ 875 w 949"/>
                <a:gd name="T19" fmla="*/ 312 h 463"/>
                <a:gd name="T20" fmla="*/ 795 w 949"/>
                <a:gd name="T21" fmla="*/ 239 h 463"/>
                <a:gd name="T22" fmla="*/ 774 w 949"/>
                <a:gd name="T23" fmla="*/ 276 h 463"/>
                <a:gd name="T24" fmla="*/ 662 w 949"/>
                <a:gd name="T25" fmla="*/ 422 h 463"/>
                <a:gd name="T26" fmla="*/ 286 w 949"/>
                <a:gd name="T27" fmla="*/ 462 h 463"/>
                <a:gd name="T28" fmla="*/ 91 w 949"/>
                <a:gd name="T29" fmla="*/ 433 h 463"/>
                <a:gd name="T30" fmla="*/ 30 w 949"/>
                <a:gd name="T31" fmla="*/ 343 h 463"/>
                <a:gd name="T32" fmla="*/ 30 w 949"/>
                <a:gd name="T33" fmla="*/ 249 h 463"/>
                <a:gd name="T34" fmla="*/ 0 w 949"/>
                <a:gd name="T35" fmla="*/ 172 h 463"/>
                <a:gd name="T36" fmla="*/ 292 w 949"/>
                <a:gd name="T37" fmla="*/ 4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9" h="463">
                  <a:moveTo>
                    <a:pt x="292" y="47"/>
                  </a:moveTo>
                  <a:lnTo>
                    <a:pt x="332" y="13"/>
                  </a:lnTo>
                  <a:lnTo>
                    <a:pt x="508" y="16"/>
                  </a:lnTo>
                  <a:lnTo>
                    <a:pt x="634" y="0"/>
                  </a:lnTo>
                  <a:lnTo>
                    <a:pt x="792" y="55"/>
                  </a:lnTo>
                  <a:lnTo>
                    <a:pt x="872" y="40"/>
                  </a:lnTo>
                  <a:lnTo>
                    <a:pt x="914" y="47"/>
                  </a:lnTo>
                  <a:lnTo>
                    <a:pt x="923" y="183"/>
                  </a:lnTo>
                  <a:lnTo>
                    <a:pt x="948" y="205"/>
                  </a:lnTo>
                  <a:lnTo>
                    <a:pt x="875" y="312"/>
                  </a:lnTo>
                  <a:lnTo>
                    <a:pt x="795" y="239"/>
                  </a:lnTo>
                  <a:lnTo>
                    <a:pt x="774" y="276"/>
                  </a:lnTo>
                  <a:lnTo>
                    <a:pt x="662" y="422"/>
                  </a:lnTo>
                  <a:lnTo>
                    <a:pt x="286" y="462"/>
                  </a:lnTo>
                  <a:lnTo>
                    <a:pt x="91" y="433"/>
                  </a:lnTo>
                  <a:lnTo>
                    <a:pt x="30" y="343"/>
                  </a:lnTo>
                  <a:lnTo>
                    <a:pt x="30" y="249"/>
                  </a:lnTo>
                  <a:lnTo>
                    <a:pt x="0" y="172"/>
                  </a:lnTo>
                  <a:lnTo>
                    <a:pt x="292" y="47"/>
                  </a:lnTo>
                </a:path>
              </a:pathLst>
            </a:custGeom>
            <a:solidFill>
              <a:srgbClr val="FFCC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aphicFrame>
        <p:nvGraphicFramePr>
          <p:cNvPr id="22558" name="Object 30"/>
          <p:cNvGraphicFramePr>
            <a:graphicFrameLocks noChangeAspect="1"/>
          </p:cNvGraphicFramePr>
          <p:nvPr/>
        </p:nvGraphicFramePr>
        <p:xfrm>
          <a:off x="6654800" y="4329113"/>
          <a:ext cx="701675" cy="411162"/>
        </p:xfrm>
        <a:graphic>
          <a:graphicData uri="http://schemas.openxmlformats.org/presentationml/2006/ole">
            <mc:AlternateContent xmlns:mc="http://schemas.openxmlformats.org/markup-compatibility/2006">
              <mc:Choice xmlns:v="urn:schemas-microsoft-com:vml" Requires="v">
                <p:oleObj spid="_x0000_s1052" name="Image" r:id="rId7" imgW="1200240" imgH="714240" progId="Word.Picture.8">
                  <p:embed/>
                </p:oleObj>
              </mc:Choice>
              <mc:Fallback>
                <p:oleObj name="Image" r:id="rId7" imgW="1200240" imgH="714240" progId="Word.Picture.8">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4800" y="4329113"/>
                        <a:ext cx="701675"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59" name="Object 31"/>
          <p:cNvGraphicFramePr>
            <a:graphicFrameLocks noChangeAspect="1"/>
          </p:cNvGraphicFramePr>
          <p:nvPr/>
        </p:nvGraphicFramePr>
        <p:xfrm>
          <a:off x="3779838" y="3875088"/>
          <a:ext cx="633412" cy="619125"/>
        </p:xfrm>
        <a:graphic>
          <a:graphicData uri="http://schemas.openxmlformats.org/presentationml/2006/ole">
            <mc:AlternateContent xmlns:mc="http://schemas.openxmlformats.org/markup-compatibility/2006">
              <mc:Choice xmlns:v="urn:schemas-microsoft-com:vml" Requires="v">
                <p:oleObj spid="_x0000_s1053" name="Image" r:id="rId9" imgW="1057320" imgH="1047600" progId="Word.Picture.8">
                  <p:embed/>
                </p:oleObj>
              </mc:Choice>
              <mc:Fallback>
                <p:oleObj name="Image" r:id="rId9" imgW="1057320" imgH="1047600" progId="Word.Picture.8">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838" y="3875088"/>
                        <a:ext cx="633412"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60" name="Text Box 32"/>
          <p:cNvSpPr txBox="1">
            <a:spLocks noChangeArrowheads="1"/>
          </p:cNvSpPr>
          <p:nvPr/>
        </p:nvSpPr>
        <p:spPr bwMode="auto">
          <a:xfrm>
            <a:off x="3748088" y="4521200"/>
            <a:ext cx="5842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600" b="1">
                <a:latin typeface="Comic Sans MS" panose="030F0702030302020204" pitchFamily="66" charset="0"/>
              </a:rPr>
              <a:t>BAS</a:t>
            </a:r>
            <a:endParaRPr lang="fr-FR" sz="2200">
              <a:latin typeface="Comic Sans MS" panose="030F0702030302020204" pitchFamily="66" charset="0"/>
            </a:endParaRPr>
          </a:p>
        </p:txBody>
      </p:sp>
      <p:sp>
        <p:nvSpPr>
          <p:cNvPr id="22561" name="Freeform 33"/>
          <p:cNvSpPr>
            <a:spLocks/>
          </p:cNvSpPr>
          <p:nvPr/>
        </p:nvSpPr>
        <p:spPr bwMode="auto">
          <a:xfrm>
            <a:off x="1258888" y="4221163"/>
            <a:ext cx="2493962" cy="136525"/>
          </a:xfrm>
          <a:custGeom>
            <a:avLst/>
            <a:gdLst>
              <a:gd name="T0" fmla="*/ 0 w 2028"/>
              <a:gd name="T1" fmla="*/ 18 h 72"/>
              <a:gd name="T2" fmla="*/ 455 w 2028"/>
              <a:gd name="T3" fmla="*/ 54 h 72"/>
              <a:gd name="T4" fmla="*/ 1319 w 2028"/>
              <a:gd name="T5" fmla="*/ 63 h 72"/>
              <a:gd name="T6" fmla="*/ 2028 w 2028"/>
              <a:gd name="T7" fmla="*/ 0 h 72"/>
            </a:gdLst>
            <a:ahLst/>
            <a:cxnLst>
              <a:cxn ang="0">
                <a:pos x="T0" y="T1"/>
              </a:cxn>
              <a:cxn ang="0">
                <a:pos x="T2" y="T3"/>
              </a:cxn>
              <a:cxn ang="0">
                <a:pos x="T4" y="T5"/>
              </a:cxn>
              <a:cxn ang="0">
                <a:pos x="T6" y="T7"/>
              </a:cxn>
            </a:cxnLst>
            <a:rect l="0" t="0" r="r" b="b"/>
            <a:pathLst>
              <a:path w="2028" h="72">
                <a:moveTo>
                  <a:pt x="0" y="18"/>
                </a:moveTo>
                <a:cubicBezTo>
                  <a:pt x="117" y="32"/>
                  <a:pt x="235" y="47"/>
                  <a:pt x="455" y="54"/>
                </a:cubicBezTo>
                <a:cubicBezTo>
                  <a:pt x="675" y="61"/>
                  <a:pt x="1057" y="72"/>
                  <a:pt x="1319" y="63"/>
                </a:cubicBezTo>
                <a:cubicBezTo>
                  <a:pt x="1581" y="54"/>
                  <a:pt x="1910" y="11"/>
                  <a:pt x="2028" y="0"/>
                </a:cubicBezTo>
              </a:path>
            </a:pathLst>
          </a:custGeom>
          <a:noFill/>
          <a:ln w="28575" cap="flat" cmpd="sng">
            <a:solidFill>
              <a:schemeClr val="tx1"/>
            </a:solidFill>
            <a:prstDash val="sysDot"/>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2" name="Text Box 34"/>
          <p:cNvSpPr txBox="1">
            <a:spLocks noChangeArrowheads="1"/>
          </p:cNvSpPr>
          <p:nvPr/>
        </p:nvSpPr>
        <p:spPr bwMode="auto">
          <a:xfrm>
            <a:off x="6599238" y="4757738"/>
            <a:ext cx="922337"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600" b="1">
                <a:latin typeface="Comic Sans MS" panose="030F0702030302020204" pitchFamily="66" charset="0"/>
              </a:rPr>
              <a:t>Routeur</a:t>
            </a:r>
            <a:endParaRPr lang="fr-FR" sz="2200">
              <a:latin typeface="Comic Sans MS" panose="030F0702030302020204" pitchFamily="66" charset="0"/>
            </a:endParaRPr>
          </a:p>
        </p:txBody>
      </p:sp>
      <p:sp>
        <p:nvSpPr>
          <p:cNvPr id="22563" name="Text Box 35"/>
          <p:cNvSpPr txBox="1">
            <a:spLocks noChangeArrowheads="1"/>
          </p:cNvSpPr>
          <p:nvPr/>
        </p:nvSpPr>
        <p:spPr bwMode="auto">
          <a:xfrm>
            <a:off x="3044825" y="2314575"/>
            <a:ext cx="563563"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600" b="1">
                <a:latin typeface="Comic Sans MS" panose="030F0702030302020204" pitchFamily="66" charset="0"/>
              </a:rPr>
              <a:t>PAS</a:t>
            </a:r>
            <a:endParaRPr lang="fr-FR" sz="2200">
              <a:latin typeface="Comic Sans MS" panose="030F0702030302020204" pitchFamily="66" charset="0"/>
            </a:endParaRPr>
          </a:p>
        </p:txBody>
      </p:sp>
      <p:sp>
        <p:nvSpPr>
          <p:cNvPr id="22564" name="Text Box 36"/>
          <p:cNvSpPr txBox="1">
            <a:spLocks noChangeArrowheads="1"/>
          </p:cNvSpPr>
          <p:nvPr/>
        </p:nvSpPr>
        <p:spPr bwMode="auto">
          <a:xfrm>
            <a:off x="7637463" y="2254250"/>
            <a:ext cx="549275"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600" b="1">
                <a:latin typeface="Comic Sans MS" panose="030F0702030302020204" pitchFamily="66" charset="0"/>
              </a:rPr>
              <a:t>FAI</a:t>
            </a:r>
            <a:endParaRPr lang="fr-FR" sz="2200">
              <a:latin typeface="Comic Sans MS" panose="030F0702030302020204" pitchFamily="66" charset="0"/>
            </a:endParaRPr>
          </a:p>
        </p:txBody>
      </p:sp>
      <p:grpSp>
        <p:nvGrpSpPr>
          <p:cNvPr id="22565" name="Group 37"/>
          <p:cNvGrpSpPr>
            <a:grpSpLocks/>
          </p:cNvGrpSpPr>
          <p:nvPr/>
        </p:nvGrpSpPr>
        <p:grpSpPr bwMode="auto">
          <a:xfrm>
            <a:off x="1035050" y="4622800"/>
            <a:ext cx="2481263" cy="338138"/>
            <a:chOff x="414" y="3019"/>
            <a:chExt cx="1823" cy="253"/>
          </a:xfrm>
        </p:grpSpPr>
        <p:sp>
          <p:nvSpPr>
            <p:cNvPr id="22566" name="Line 38"/>
            <p:cNvSpPr>
              <a:spLocks noChangeShapeType="1"/>
            </p:cNvSpPr>
            <p:nvPr/>
          </p:nvSpPr>
          <p:spPr bwMode="auto">
            <a:xfrm>
              <a:off x="414" y="3019"/>
              <a:ext cx="1823" cy="0"/>
            </a:xfrm>
            <a:prstGeom prst="line">
              <a:avLst/>
            </a:prstGeom>
            <a:noFill/>
            <a:ln w="28575">
              <a:solidFill>
                <a:srgbClr val="3366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67" name="Text Box 39"/>
            <p:cNvSpPr txBox="1">
              <a:spLocks noChangeArrowheads="1"/>
            </p:cNvSpPr>
            <p:nvPr/>
          </p:nvSpPr>
          <p:spPr bwMode="auto">
            <a:xfrm>
              <a:off x="516" y="3040"/>
              <a:ext cx="1424" cy="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1 : Login User@fai</a:t>
              </a:r>
              <a:endParaRPr lang="fr-FR" sz="1300" b="1">
                <a:latin typeface="Comic Sans MS" panose="030F0702030302020204" pitchFamily="66" charset="0"/>
              </a:endParaRPr>
            </a:p>
          </p:txBody>
        </p:sp>
      </p:grpSp>
      <p:sp>
        <p:nvSpPr>
          <p:cNvPr id="22569" name="Line 41"/>
          <p:cNvSpPr>
            <a:spLocks noChangeShapeType="1"/>
          </p:cNvSpPr>
          <p:nvPr/>
        </p:nvSpPr>
        <p:spPr bwMode="auto">
          <a:xfrm flipV="1">
            <a:off x="3808413" y="3086100"/>
            <a:ext cx="0" cy="746125"/>
          </a:xfrm>
          <a:prstGeom prst="line">
            <a:avLst/>
          </a:prstGeom>
          <a:noFill/>
          <a:ln w="28575">
            <a:solidFill>
              <a:srgbClr val="3366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70" name="Text Box 42"/>
          <p:cNvSpPr txBox="1">
            <a:spLocks noChangeArrowheads="1"/>
          </p:cNvSpPr>
          <p:nvPr/>
        </p:nvSpPr>
        <p:spPr bwMode="auto">
          <a:xfrm>
            <a:off x="2051050" y="3225800"/>
            <a:ext cx="1795463"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2 : Identification</a:t>
            </a:r>
            <a:endParaRPr lang="fr-FR" sz="1300" b="1">
              <a:latin typeface="Comic Sans MS" panose="030F0702030302020204" pitchFamily="66" charset="0"/>
            </a:endParaRPr>
          </a:p>
        </p:txBody>
      </p:sp>
      <p:sp>
        <p:nvSpPr>
          <p:cNvPr id="22571" name="Line 43"/>
          <p:cNvSpPr>
            <a:spLocks noChangeShapeType="1"/>
          </p:cNvSpPr>
          <p:nvPr/>
        </p:nvSpPr>
        <p:spPr bwMode="auto">
          <a:xfrm flipV="1">
            <a:off x="4425950" y="2557463"/>
            <a:ext cx="2265363" cy="11112"/>
          </a:xfrm>
          <a:prstGeom prst="line">
            <a:avLst/>
          </a:prstGeom>
          <a:noFill/>
          <a:ln w="28575">
            <a:solidFill>
              <a:srgbClr val="3366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72" name="Text Box 44"/>
          <p:cNvSpPr txBox="1">
            <a:spLocks noChangeArrowheads="1"/>
          </p:cNvSpPr>
          <p:nvPr/>
        </p:nvSpPr>
        <p:spPr bwMode="auto">
          <a:xfrm>
            <a:off x="4651375" y="2133600"/>
            <a:ext cx="179705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3 : Identification</a:t>
            </a:r>
            <a:endParaRPr lang="fr-FR" sz="1300" b="1">
              <a:latin typeface="Comic Sans MS" panose="030F0702030302020204" pitchFamily="66" charset="0"/>
            </a:endParaRPr>
          </a:p>
        </p:txBody>
      </p:sp>
      <p:sp>
        <p:nvSpPr>
          <p:cNvPr id="22574" name="Line 46"/>
          <p:cNvSpPr>
            <a:spLocks noChangeShapeType="1"/>
          </p:cNvSpPr>
          <p:nvPr/>
        </p:nvSpPr>
        <p:spPr bwMode="auto">
          <a:xfrm flipH="1">
            <a:off x="7197725" y="3030538"/>
            <a:ext cx="1588" cy="1260475"/>
          </a:xfrm>
          <a:prstGeom prst="line">
            <a:avLst/>
          </a:prstGeom>
          <a:noFill/>
          <a:ln w="28575">
            <a:solidFill>
              <a:schemeClr val="accent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75" name="Text Box 47"/>
          <p:cNvSpPr txBox="1">
            <a:spLocks noChangeArrowheads="1"/>
          </p:cNvSpPr>
          <p:nvPr/>
        </p:nvSpPr>
        <p:spPr bwMode="auto">
          <a:xfrm>
            <a:off x="6948488" y="3141663"/>
            <a:ext cx="1368425"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8 :Autorisation</a:t>
            </a:r>
          </a:p>
          <a:p>
            <a:pPr algn="ctr" eaLnBrk="0" hangingPunct="0"/>
            <a:r>
              <a:rPr lang="fr-FR" sz="1500" b="1">
                <a:latin typeface="Comic Sans MS" panose="030F0702030302020204" pitchFamily="66" charset="0"/>
              </a:rPr>
              <a:t>+ @IP</a:t>
            </a:r>
          </a:p>
        </p:txBody>
      </p:sp>
      <p:sp>
        <p:nvSpPr>
          <p:cNvPr id="22576" name="Line 48"/>
          <p:cNvSpPr>
            <a:spLocks noChangeShapeType="1"/>
          </p:cNvSpPr>
          <p:nvPr/>
        </p:nvSpPr>
        <p:spPr bwMode="auto">
          <a:xfrm flipV="1">
            <a:off x="6788150" y="3022600"/>
            <a:ext cx="0" cy="1260475"/>
          </a:xfrm>
          <a:prstGeom prst="line">
            <a:avLst/>
          </a:prstGeom>
          <a:noFill/>
          <a:ln w="28575">
            <a:solidFill>
              <a:schemeClr val="accent1"/>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77" name="Text Box 49"/>
          <p:cNvSpPr txBox="1">
            <a:spLocks noChangeArrowheads="1"/>
          </p:cNvSpPr>
          <p:nvPr/>
        </p:nvSpPr>
        <p:spPr bwMode="auto">
          <a:xfrm>
            <a:off x="4956175" y="3648075"/>
            <a:ext cx="2017713"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7 : Authentification</a:t>
            </a:r>
            <a:br>
              <a:rPr lang="fr-FR" sz="1500" b="1">
                <a:latin typeface="Comic Sans MS" panose="030F0702030302020204" pitchFamily="66" charset="0"/>
              </a:rPr>
            </a:br>
            <a:r>
              <a:rPr lang="fr-FR" sz="1500" b="1">
                <a:latin typeface="Comic Sans MS" panose="030F0702030302020204" pitchFamily="66" charset="0"/>
              </a:rPr>
              <a:t>User@fai</a:t>
            </a:r>
          </a:p>
        </p:txBody>
      </p:sp>
      <p:grpSp>
        <p:nvGrpSpPr>
          <p:cNvPr id="22578" name="Group 50"/>
          <p:cNvGrpSpPr>
            <a:grpSpLocks/>
          </p:cNvGrpSpPr>
          <p:nvPr/>
        </p:nvGrpSpPr>
        <p:grpSpPr bwMode="auto">
          <a:xfrm>
            <a:off x="995363" y="5399088"/>
            <a:ext cx="6059487" cy="312737"/>
            <a:chOff x="464" y="3825"/>
            <a:chExt cx="4864" cy="259"/>
          </a:xfrm>
        </p:grpSpPr>
        <p:sp>
          <p:nvSpPr>
            <p:cNvPr id="22579" name="Line 51"/>
            <p:cNvSpPr>
              <a:spLocks noChangeShapeType="1"/>
            </p:cNvSpPr>
            <p:nvPr/>
          </p:nvSpPr>
          <p:spPr bwMode="auto">
            <a:xfrm flipV="1">
              <a:off x="464" y="4055"/>
              <a:ext cx="4864" cy="9"/>
            </a:xfrm>
            <a:prstGeom prst="line">
              <a:avLst/>
            </a:prstGeom>
            <a:noFill/>
            <a:ln w="28575">
              <a:solidFill>
                <a:schemeClr val="accent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80" name="Rectangle 52"/>
            <p:cNvSpPr>
              <a:spLocks noChangeArrowheads="1"/>
            </p:cNvSpPr>
            <p:nvPr/>
          </p:nvSpPr>
          <p:spPr bwMode="auto">
            <a:xfrm>
              <a:off x="1530" y="3825"/>
              <a:ext cx="1212"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eaLnBrk="0" hangingPunct="0"/>
              <a:r>
                <a:rPr lang="fr-FR" sz="1500" b="1">
                  <a:latin typeface="Comic Sans MS" panose="030F0702030302020204" pitchFamily="66" charset="0"/>
                </a:rPr>
                <a:t>9: Session PPP</a:t>
              </a:r>
            </a:p>
          </p:txBody>
        </p:sp>
      </p:grpSp>
      <p:sp>
        <p:nvSpPr>
          <p:cNvPr id="22581" name="Text Box 53"/>
          <p:cNvSpPr txBox="1">
            <a:spLocks noChangeArrowheads="1"/>
          </p:cNvSpPr>
          <p:nvPr/>
        </p:nvSpPr>
        <p:spPr bwMode="auto">
          <a:xfrm>
            <a:off x="2641600" y="3986213"/>
            <a:ext cx="71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62000">
              <a:defRPr>
                <a:solidFill>
                  <a:schemeClr val="tx1"/>
                </a:solidFill>
                <a:latin typeface="Arial" panose="020B0604020202020204" pitchFamily="34" charset="0"/>
              </a:defRPr>
            </a:lvl1pPr>
            <a:lvl2pPr marL="571500" defTabSz="762000">
              <a:defRPr>
                <a:solidFill>
                  <a:schemeClr val="tx1"/>
                </a:solidFill>
                <a:latin typeface="Arial" panose="020B0604020202020204" pitchFamily="34" charset="0"/>
              </a:defRPr>
            </a:lvl2pPr>
            <a:lvl3pPr marL="1143000" defTabSz="762000">
              <a:defRPr>
                <a:solidFill>
                  <a:schemeClr val="tx1"/>
                </a:solidFill>
                <a:latin typeface="Arial" panose="020B0604020202020204" pitchFamily="34" charset="0"/>
              </a:defRPr>
            </a:lvl3pPr>
            <a:lvl4pPr marL="1714500" defTabSz="762000">
              <a:defRPr>
                <a:solidFill>
                  <a:schemeClr val="tx1"/>
                </a:solidFill>
                <a:latin typeface="Arial" panose="020B0604020202020204" pitchFamily="34" charset="0"/>
              </a:defRPr>
            </a:lvl4pPr>
            <a:lvl5pPr marL="2286000" defTabSz="762000">
              <a:defRPr>
                <a:solidFill>
                  <a:schemeClr val="tx1"/>
                </a:solidFill>
                <a:latin typeface="Arial" panose="020B0604020202020204" pitchFamily="34" charset="0"/>
              </a:defRPr>
            </a:lvl5pPr>
            <a:lvl6pPr marL="2743200" defTabSz="762000" fontAlgn="base">
              <a:spcBef>
                <a:spcPct val="0"/>
              </a:spcBef>
              <a:spcAft>
                <a:spcPct val="0"/>
              </a:spcAft>
              <a:defRPr>
                <a:solidFill>
                  <a:schemeClr val="tx1"/>
                </a:solidFill>
                <a:latin typeface="Arial" panose="020B0604020202020204" pitchFamily="34" charset="0"/>
              </a:defRPr>
            </a:lvl6pPr>
            <a:lvl7pPr marL="3200400" defTabSz="762000" fontAlgn="base">
              <a:spcBef>
                <a:spcPct val="0"/>
              </a:spcBef>
              <a:spcAft>
                <a:spcPct val="0"/>
              </a:spcAft>
              <a:defRPr>
                <a:solidFill>
                  <a:schemeClr val="tx1"/>
                </a:solidFill>
                <a:latin typeface="Arial" panose="020B0604020202020204" pitchFamily="34" charset="0"/>
              </a:defRPr>
            </a:lvl7pPr>
            <a:lvl8pPr marL="3657600" defTabSz="762000" fontAlgn="base">
              <a:spcBef>
                <a:spcPct val="0"/>
              </a:spcBef>
              <a:spcAft>
                <a:spcPct val="0"/>
              </a:spcAft>
              <a:defRPr>
                <a:solidFill>
                  <a:schemeClr val="tx1"/>
                </a:solidFill>
                <a:latin typeface="Arial" panose="020B0604020202020204" pitchFamily="34" charset="0"/>
              </a:defRPr>
            </a:lvl8pPr>
            <a:lvl9pPr marL="4114800" defTabSz="762000" fontAlgn="base">
              <a:spcBef>
                <a:spcPct val="0"/>
              </a:spcBef>
              <a:spcAft>
                <a:spcPct val="0"/>
              </a:spcAft>
              <a:defRPr>
                <a:solidFill>
                  <a:schemeClr val="tx1"/>
                </a:solidFill>
                <a:latin typeface="Arial" panose="020B0604020202020204" pitchFamily="34" charset="0"/>
              </a:defRPr>
            </a:lvl9pPr>
          </a:lstStyle>
          <a:p>
            <a:pPr algn="ctr" eaLnBrk="0" hangingPunct="0"/>
            <a:r>
              <a:rPr lang="fr-FR" b="1">
                <a:latin typeface="Comic Sans MS" panose="030F0702030302020204" pitchFamily="66" charset="0"/>
              </a:rPr>
              <a:t>ATM</a:t>
            </a:r>
          </a:p>
        </p:txBody>
      </p:sp>
      <p:pic>
        <p:nvPicPr>
          <p:cNvPr id="22583" name="Picture 55" descr="j0236699"/>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550" y="3860800"/>
            <a:ext cx="528638" cy="355600"/>
          </a:xfrm>
          <a:prstGeom prst="rect">
            <a:avLst/>
          </a:prstGeom>
          <a:noFill/>
          <a:extLst>
            <a:ext uri="{909E8E84-426E-40DD-AFC4-6F175D3DCCD1}">
              <a14:hiddenFill xmlns:a14="http://schemas.microsoft.com/office/drawing/2010/main">
                <a:solidFill>
                  <a:srgbClr val="FFFFFF"/>
                </a:solidFill>
              </a14:hiddenFill>
            </a:ext>
          </a:extLst>
        </p:spPr>
      </p:pic>
      <p:grpSp>
        <p:nvGrpSpPr>
          <p:cNvPr id="22584" name="Group 56"/>
          <p:cNvGrpSpPr>
            <a:grpSpLocks/>
          </p:cNvGrpSpPr>
          <p:nvPr/>
        </p:nvGrpSpPr>
        <p:grpSpPr bwMode="auto">
          <a:xfrm>
            <a:off x="4913313" y="4114800"/>
            <a:ext cx="1336675" cy="731838"/>
            <a:chOff x="52" y="1722"/>
            <a:chExt cx="1096" cy="578"/>
          </a:xfrm>
        </p:grpSpPr>
        <p:sp>
          <p:nvSpPr>
            <p:cNvPr id="22585" name="Oval 57"/>
            <p:cNvSpPr>
              <a:spLocks noChangeArrowheads="1"/>
            </p:cNvSpPr>
            <p:nvPr/>
          </p:nvSpPr>
          <p:spPr bwMode="auto">
            <a:xfrm>
              <a:off x="393" y="1739"/>
              <a:ext cx="266" cy="190"/>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86" name="Oval 58"/>
            <p:cNvSpPr>
              <a:spLocks noChangeArrowheads="1"/>
            </p:cNvSpPr>
            <p:nvPr/>
          </p:nvSpPr>
          <p:spPr bwMode="auto">
            <a:xfrm>
              <a:off x="614" y="1722"/>
              <a:ext cx="216"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87" name="Oval 59"/>
            <p:cNvSpPr>
              <a:spLocks noChangeArrowheads="1"/>
            </p:cNvSpPr>
            <p:nvPr/>
          </p:nvSpPr>
          <p:spPr bwMode="auto">
            <a:xfrm>
              <a:off x="810" y="1882"/>
              <a:ext cx="338" cy="24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88" name="Oval 60"/>
            <p:cNvSpPr>
              <a:spLocks noChangeArrowheads="1"/>
            </p:cNvSpPr>
            <p:nvPr/>
          </p:nvSpPr>
          <p:spPr bwMode="auto">
            <a:xfrm>
              <a:off x="173" y="1987"/>
              <a:ext cx="387" cy="277"/>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89" name="Oval 61"/>
            <p:cNvSpPr>
              <a:spLocks noChangeArrowheads="1"/>
            </p:cNvSpPr>
            <p:nvPr/>
          </p:nvSpPr>
          <p:spPr bwMode="auto">
            <a:xfrm>
              <a:off x="711" y="2023"/>
              <a:ext cx="287" cy="205"/>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0" name="Oval 62"/>
            <p:cNvSpPr>
              <a:spLocks noChangeArrowheads="1"/>
            </p:cNvSpPr>
            <p:nvPr/>
          </p:nvSpPr>
          <p:spPr bwMode="auto">
            <a:xfrm>
              <a:off x="76" y="2041"/>
              <a:ext cx="215" cy="15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1" name="Oval 63"/>
            <p:cNvSpPr>
              <a:spLocks noChangeArrowheads="1"/>
            </p:cNvSpPr>
            <p:nvPr/>
          </p:nvSpPr>
          <p:spPr bwMode="auto">
            <a:xfrm>
              <a:off x="52" y="1916"/>
              <a:ext cx="213" cy="154"/>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2" name="Oval 64"/>
            <p:cNvSpPr>
              <a:spLocks noChangeArrowheads="1"/>
            </p:cNvSpPr>
            <p:nvPr/>
          </p:nvSpPr>
          <p:spPr bwMode="auto">
            <a:xfrm>
              <a:off x="149" y="1775"/>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3" name="Oval 65"/>
            <p:cNvSpPr>
              <a:spLocks noChangeArrowheads="1"/>
            </p:cNvSpPr>
            <p:nvPr/>
          </p:nvSpPr>
          <p:spPr bwMode="auto">
            <a:xfrm>
              <a:off x="444" y="2058"/>
              <a:ext cx="337" cy="242"/>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4" name="Oval 66"/>
            <p:cNvSpPr>
              <a:spLocks noChangeArrowheads="1"/>
            </p:cNvSpPr>
            <p:nvPr/>
          </p:nvSpPr>
          <p:spPr bwMode="auto">
            <a:xfrm>
              <a:off x="858" y="1792"/>
              <a:ext cx="264" cy="189"/>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5" name="Oval 67"/>
            <p:cNvSpPr>
              <a:spLocks noChangeArrowheads="1"/>
            </p:cNvSpPr>
            <p:nvPr/>
          </p:nvSpPr>
          <p:spPr bwMode="auto">
            <a:xfrm>
              <a:off x="784" y="1722"/>
              <a:ext cx="240" cy="171"/>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596" name="Freeform 68"/>
            <p:cNvSpPr>
              <a:spLocks/>
            </p:cNvSpPr>
            <p:nvPr/>
          </p:nvSpPr>
          <p:spPr bwMode="auto">
            <a:xfrm>
              <a:off x="139" y="1766"/>
              <a:ext cx="949" cy="463"/>
            </a:xfrm>
            <a:custGeom>
              <a:avLst/>
              <a:gdLst>
                <a:gd name="T0" fmla="*/ 292 w 949"/>
                <a:gd name="T1" fmla="*/ 47 h 463"/>
                <a:gd name="T2" fmla="*/ 332 w 949"/>
                <a:gd name="T3" fmla="*/ 13 h 463"/>
                <a:gd name="T4" fmla="*/ 508 w 949"/>
                <a:gd name="T5" fmla="*/ 16 h 463"/>
                <a:gd name="T6" fmla="*/ 634 w 949"/>
                <a:gd name="T7" fmla="*/ 0 h 463"/>
                <a:gd name="T8" fmla="*/ 792 w 949"/>
                <a:gd name="T9" fmla="*/ 55 h 463"/>
                <a:gd name="T10" fmla="*/ 872 w 949"/>
                <a:gd name="T11" fmla="*/ 40 h 463"/>
                <a:gd name="T12" fmla="*/ 914 w 949"/>
                <a:gd name="T13" fmla="*/ 47 h 463"/>
                <a:gd name="T14" fmla="*/ 923 w 949"/>
                <a:gd name="T15" fmla="*/ 183 h 463"/>
                <a:gd name="T16" fmla="*/ 948 w 949"/>
                <a:gd name="T17" fmla="*/ 205 h 463"/>
                <a:gd name="T18" fmla="*/ 875 w 949"/>
                <a:gd name="T19" fmla="*/ 312 h 463"/>
                <a:gd name="T20" fmla="*/ 795 w 949"/>
                <a:gd name="T21" fmla="*/ 239 h 463"/>
                <a:gd name="T22" fmla="*/ 774 w 949"/>
                <a:gd name="T23" fmla="*/ 276 h 463"/>
                <a:gd name="T24" fmla="*/ 662 w 949"/>
                <a:gd name="T25" fmla="*/ 422 h 463"/>
                <a:gd name="T26" fmla="*/ 286 w 949"/>
                <a:gd name="T27" fmla="*/ 462 h 463"/>
                <a:gd name="T28" fmla="*/ 91 w 949"/>
                <a:gd name="T29" fmla="*/ 433 h 463"/>
                <a:gd name="T30" fmla="*/ 30 w 949"/>
                <a:gd name="T31" fmla="*/ 343 h 463"/>
                <a:gd name="T32" fmla="*/ 30 w 949"/>
                <a:gd name="T33" fmla="*/ 249 h 463"/>
                <a:gd name="T34" fmla="*/ 0 w 949"/>
                <a:gd name="T35" fmla="*/ 172 h 463"/>
                <a:gd name="T36" fmla="*/ 292 w 949"/>
                <a:gd name="T37" fmla="*/ 4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49" h="463">
                  <a:moveTo>
                    <a:pt x="292" y="47"/>
                  </a:moveTo>
                  <a:lnTo>
                    <a:pt x="332" y="13"/>
                  </a:lnTo>
                  <a:lnTo>
                    <a:pt x="508" y="16"/>
                  </a:lnTo>
                  <a:lnTo>
                    <a:pt x="634" y="0"/>
                  </a:lnTo>
                  <a:lnTo>
                    <a:pt x="792" y="55"/>
                  </a:lnTo>
                  <a:lnTo>
                    <a:pt x="872" y="40"/>
                  </a:lnTo>
                  <a:lnTo>
                    <a:pt x="914" y="47"/>
                  </a:lnTo>
                  <a:lnTo>
                    <a:pt x="923" y="183"/>
                  </a:lnTo>
                  <a:lnTo>
                    <a:pt x="948" y="205"/>
                  </a:lnTo>
                  <a:lnTo>
                    <a:pt x="875" y="312"/>
                  </a:lnTo>
                  <a:lnTo>
                    <a:pt x="795" y="239"/>
                  </a:lnTo>
                  <a:lnTo>
                    <a:pt x="774" y="276"/>
                  </a:lnTo>
                  <a:lnTo>
                    <a:pt x="662" y="422"/>
                  </a:lnTo>
                  <a:lnTo>
                    <a:pt x="286" y="462"/>
                  </a:lnTo>
                  <a:lnTo>
                    <a:pt x="91" y="433"/>
                  </a:lnTo>
                  <a:lnTo>
                    <a:pt x="30" y="343"/>
                  </a:lnTo>
                  <a:lnTo>
                    <a:pt x="30" y="249"/>
                  </a:lnTo>
                  <a:lnTo>
                    <a:pt x="0" y="172"/>
                  </a:lnTo>
                  <a:lnTo>
                    <a:pt x="292" y="47"/>
                  </a:lnTo>
                </a:path>
              </a:pathLst>
            </a:custGeom>
            <a:solidFill>
              <a:srgbClr val="FFCC00"/>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2599" name="Line 71"/>
          <p:cNvSpPr>
            <a:spLocks noChangeShapeType="1"/>
          </p:cNvSpPr>
          <p:nvPr/>
        </p:nvSpPr>
        <p:spPr bwMode="auto">
          <a:xfrm>
            <a:off x="4391025" y="4949825"/>
            <a:ext cx="2095500" cy="0"/>
          </a:xfrm>
          <a:prstGeom prst="line">
            <a:avLst/>
          </a:prstGeom>
          <a:noFill/>
          <a:ln w="28575">
            <a:solidFill>
              <a:srgbClr val="339966"/>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600" name="Text Box 72"/>
          <p:cNvSpPr txBox="1">
            <a:spLocks noChangeArrowheads="1"/>
          </p:cNvSpPr>
          <p:nvPr/>
        </p:nvSpPr>
        <p:spPr bwMode="auto">
          <a:xfrm>
            <a:off x="4217988" y="5014913"/>
            <a:ext cx="2414587"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6 : établissement tunnel</a:t>
            </a:r>
          </a:p>
        </p:txBody>
      </p:sp>
      <p:sp>
        <p:nvSpPr>
          <p:cNvPr id="22601" name="AutoShape 73"/>
          <p:cNvSpPr>
            <a:spLocks noChangeArrowheads="1"/>
          </p:cNvSpPr>
          <p:nvPr/>
        </p:nvSpPr>
        <p:spPr bwMode="auto">
          <a:xfrm rot="-4680515">
            <a:off x="5372894" y="3261519"/>
            <a:ext cx="320675" cy="2284413"/>
          </a:xfrm>
          <a:prstGeom prst="can">
            <a:avLst>
              <a:gd name="adj" fmla="val 89872"/>
            </a:avLst>
          </a:prstGeom>
          <a:solidFill>
            <a:srgbClr val="CC0000"/>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algn="ctr" eaLnBrk="0" hangingPunct="0"/>
            <a:r>
              <a:rPr lang="fr-FR" sz="2400" b="1">
                <a:solidFill>
                  <a:schemeClr val="bg1"/>
                </a:solidFill>
                <a:latin typeface="Comic Sans MS" panose="030F0702030302020204" pitchFamily="66" charset="0"/>
              </a:rPr>
              <a:t>Tunnel L2TP</a:t>
            </a:r>
          </a:p>
        </p:txBody>
      </p:sp>
      <p:grpSp>
        <p:nvGrpSpPr>
          <p:cNvPr id="22602" name="Group 74"/>
          <p:cNvGrpSpPr>
            <a:grpSpLocks/>
          </p:cNvGrpSpPr>
          <p:nvPr/>
        </p:nvGrpSpPr>
        <p:grpSpPr bwMode="auto">
          <a:xfrm>
            <a:off x="4465638" y="2770188"/>
            <a:ext cx="2230437" cy="417512"/>
            <a:chOff x="2935" y="1636"/>
            <a:chExt cx="1640" cy="312"/>
          </a:xfrm>
        </p:grpSpPr>
        <p:sp>
          <p:nvSpPr>
            <p:cNvPr id="22603" name="Line 75"/>
            <p:cNvSpPr>
              <a:spLocks noChangeShapeType="1"/>
            </p:cNvSpPr>
            <p:nvPr/>
          </p:nvSpPr>
          <p:spPr bwMode="auto">
            <a:xfrm flipV="1">
              <a:off x="2935" y="1636"/>
              <a:ext cx="1640" cy="8"/>
            </a:xfrm>
            <a:prstGeom prst="line">
              <a:avLst/>
            </a:prstGeom>
            <a:noFill/>
            <a:ln w="28575">
              <a:solidFill>
                <a:srgbClr val="3366FF"/>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604" name="Text Box 76"/>
            <p:cNvSpPr txBox="1">
              <a:spLocks noChangeArrowheads="1"/>
            </p:cNvSpPr>
            <p:nvPr/>
          </p:nvSpPr>
          <p:spPr bwMode="auto">
            <a:xfrm>
              <a:off x="3143" y="1715"/>
              <a:ext cx="12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4 : Autorisation</a:t>
              </a:r>
              <a:endParaRPr lang="fr-FR" sz="1300" b="1">
                <a:latin typeface="Comic Sans MS" panose="030F0702030302020204" pitchFamily="66" charset="0"/>
              </a:endParaRPr>
            </a:p>
          </p:txBody>
        </p:sp>
      </p:grpSp>
      <p:grpSp>
        <p:nvGrpSpPr>
          <p:cNvPr id="22605" name="Group 77"/>
          <p:cNvGrpSpPr>
            <a:grpSpLocks/>
          </p:cNvGrpSpPr>
          <p:nvPr/>
        </p:nvGrpSpPr>
        <p:grpSpPr bwMode="auto">
          <a:xfrm>
            <a:off x="4211638" y="2925763"/>
            <a:ext cx="1844675" cy="731837"/>
            <a:chOff x="2720" y="1872"/>
            <a:chExt cx="1356" cy="547"/>
          </a:xfrm>
        </p:grpSpPr>
        <p:sp>
          <p:nvSpPr>
            <p:cNvPr id="22606" name="Line 78"/>
            <p:cNvSpPr>
              <a:spLocks noChangeShapeType="1"/>
            </p:cNvSpPr>
            <p:nvPr/>
          </p:nvSpPr>
          <p:spPr bwMode="auto">
            <a:xfrm>
              <a:off x="2736" y="1872"/>
              <a:ext cx="0" cy="541"/>
            </a:xfrm>
            <a:prstGeom prst="line">
              <a:avLst/>
            </a:prstGeom>
            <a:noFill/>
            <a:ln w="28575">
              <a:solidFill>
                <a:srgbClr val="3366FF"/>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2607" name="Text Box 79"/>
            <p:cNvSpPr txBox="1">
              <a:spLocks noChangeArrowheads="1"/>
            </p:cNvSpPr>
            <p:nvPr/>
          </p:nvSpPr>
          <p:spPr bwMode="auto">
            <a:xfrm>
              <a:off x="2720" y="2016"/>
              <a:ext cx="1356" cy="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500" b="1">
                  <a:latin typeface="Comic Sans MS" panose="030F0702030302020204" pitchFamily="66" charset="0"/>
                </a:rPr>
                <a:t>5 : Autorisation +</a:t>
              </a:r>
            </a:p>
            <a:p>
              <a:pPr algn="ctr" eaLnBrk="0" hangingPunct="0"/>
              <a:r>
                <a:rPr lang="fr-FR" sz="1500" b="1">
                  <a:latin typeface="Comic Sans MS" panose="030F0702030302020204" pitchFamily="66" charset="0"/>
                </a:rPr>
                <a:t>Contexte</a:t>
              </a:r>
            </a:p>
          </p:txBody>
        </p:sp>
      </p:grpSp>
      <p:sp>
        <p:nvSpPr>
          <p:cNvPr id="22610" name="Text Box 82"/>
          <p:cNvSpPr txBox="1">
            <a:spLocks noChangeArrowheads="1"/>
          </p:cNvSpPr>
          <p:nvPr/>
        </p:nvSpPr>
        <p:spPr bwMode="auto">
          <a:xfrm>
            <a:off x="7380288" y="4365625"/>
            <a:ext cx="930275"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137" tIns="41569" rIns="83137" bIns="41569">
            <a:spAutoFit/>
          </a:bodyPr>
          <a:lstStyle>
            <a:lvl1pPr defTabSz="831850">
              <a:defRPr>
                <a:solidFill>
                  <a:schemeClr val="tx1"/>
                </a:solidFill>
                <a:latin typeface="Arial" panose="020B0604020202020204" pitchFamily="34" charset="0"/>
              </a:defRPr>
            </a:lvl1pPr>
            <a:lvl2pPr marL="415925" defTabSz="831850">
              <a:defRPr>
                <a:solidFill>
                  <a:schemeClr val="tx1"/>
                </a:solidFill>
                <a:latin typeface="Arial" panose="020B0604020202020204" pitchFamily="34" charset="0"/>
              </a:defRPr>
            </a:lvl2pPr>
            <a:lvl3pPr marL="831850" defTabSz="831850">
              <a:defRPr>
                <a:solidFill>
                  <a:schemeClr val="tx1"/>
                </a:solidFill>
                <a:latin typeface="Arial" panose="020B0604020202020204" pitchFamily="34" charset="0"/>
              </a:defRPr>
            </a:lvl3pPr>
            <a:lvl4pPr marL="1247775" defTabSz="831850">
              <a:defRPr>
                <a:solidFill>
                  <a:schemeClr val="tx1"/>
                </a:solidFill>
                <a:latin typeface="Arial" panose="020B0604020202020204" pitchFamily="34" charset="0"/>
              </a:defRPr>
            </a:lvl4pPr>
            <a:lvl5pPr marL="1662113" defTabSz="831850">
              <a:defRPr>
                <a:solidFill>
                  <a:schemeClr val="tx1"/>
                </a:solidFill>
                <a:latin typeface="Arial" panose="020B0604020202020204" pitchFamily="34" charset="0"/>
              </a:defRPr>
            </a:lvl5pPr>
            <a:lvl6pPr marL="2119313" defTabSz="831850" fontAlgn="base">
              <a:spcBef>
                <a:spcPct val="0"/>
              </a:spcBef>
              <a:spcAft>
                <a:spcPct val="0"/>
              </a:spcAft>
              <a:defRPr>
                <a:solidFill>
                  <a:schemeClr val="tx1"/>
                </a:solidFill>
                <a:latin typeface="Arial" panose="020B0604020202020204" pitchFamily="34" charset="0"/>
              </a:defRPr>
            </a:lvl6pPr>
            <a:lvl7pPr marL="2576513" defTabSz="831850" fontAlgn="base">
              <a:spcBef>
                <a:spcPct val="0"/>
              </a:spcBef>
              <a:spcAft>
                <a:spcPct val="0"/>
              </a:spcAft>
              <a:defRPr>
                <a:solidFill>
                  <a:schemeClr val="tx1"/>
                </a:solidFill>
                <a:latin typeface="Arial" panose="020B0604020202020204" pitchFamily="34" charset="0"/>
              </a:defRPr>
            </a:lvl7pPr>
            <a:lvl8pPr marL="3033713" defTabSz="831850" fontAlgn="base">
              <a:spcBef>
                <a:spcPct val="0"/>
              </a:spcBef>
              <a:spcAft>
                <a:spcPct val="0"/>
              </a:spcAft>
              <a:defRPr>
                <a:solidFill>
                  <a:schemeClr val="tx1"/>
                </a:solidFill>
                <a:latin typeface="Arial" panose="020B0604020202020204" pitchFamily="34" charset="0"/>
              </a:defRPr>
            </a:lvl8pPr>
            <a:lvl9pPr marL="3490913" defTabSz="831850" fontAlgn="base">
              <a:spcBef>
                <a:spcPct val="0"/>
              </a:spcBef>
              <a:spcAft>
                <a:spcPct val="0"/>
              </a:spcAft>
              <a:defRPr>
                <a:solidFill>
                  <a:schemeClr val="tx1"/>
                </a:solidFill>
                <a:latin typeface="Arial" panose="020B0604020202020204" pitchFamily="34" charset="0"/>
              </a:defRPr>
            </a:lvl9pPr>
          </a:lstStyle>
          <a:p>
            <a:pPr algn="ctr" eaLnBrk="0" hangingPunct="0"/>
            <a:r>
              <a:rPr lang="fr-FR" sz="1600" b="1">
                <a:latin typeface="Comic Sans MS" panose="030F0702030302020204" pitchFamily="66" charset="0"/>
              </a:rPr>
              <a:t>Réseau </a:t>
            </a:r>
          </a:p>
          <a:p>
            <a:pPr algn="ctr" eaLnBrk="0" hangingPunct="0"/>
            <a:r>
              <a:rPr lang="fr-FR" sz="1600" b="1">
                <a:latin typeface="Comic Sans MS" panose="030F0702030302020204" pitchFamily="66" charset="0"/>
              </a:rPr>
              <a:t>Du FAI</a:t>
            </a:r>
            <a:endParaRPr lang="fr-FR" sz="2200">
              <a:latin typeface="Comic Sans MS" panose="030F0702030302020204" pitchFamily="66" charset="0"/>
            </a:endParaRPr>
          </a:p>
        </p:txBody>
      </p:sp>
      <p:graphicFrame>
        <p:nvGraphicFramePr>
          <p:cNvPr id="22617" name="Object 89"/>
          <p:cNvGraphicFramePr>
            <a:graphicFrameLocks noGrp="1" noChangeAspect="1"/>
          </p:cNvGraphicFramePr>
          <p:nvPr>
            <p:ph sz="quarter" idx="4"/>
          </p:nvPr>
        </p:nvGraphicFramePr>
        <p:xfrm>
          <a:off x="6731000" y="2060575"/>
          <a:ext cx="738188" cy="941388"/>
        </p:xfrm>
        <a:graphic>
          <a:graphicData uri="http://schemas.openxmlformats.org/presentationml/2006/ole">
            <mc:AlternateContent xmlns:mc="http://schemas.openxmlformats.org/markup-compatibility/2006">
              <mc:Choice xmlns:v="urn:schemas-microsoft-com:vml" Requires="v">
                <p:oleObj spid="_x0000_s1054" name="Visio" r:id="rId12" imgW="738521" imgH="941260" progId="Visio.Drawing.11">
                  <p:embed/>
                </p:oleObj>
              </mc:Choice>
              <mc:Fallback>
                <p:oleObj name="Visio" r:id="rId12" imgW="738521" imgH="941260" progId="Visio.Drawing.11">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31000" y="2060575"/>
                        <a:ext cx="738188" cy="941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613" name="Object 85"/>
          <p:cNvGraphicFramePr>
            <a:graphicFrameLocks noGrp="1" noChangeAspect="1"/>
          </p:cNvGraphicFramePr>
          <p:nvPr>
            <p:ph sz="quarter" idx="2"/>
          </p:nvPr>
        </p:nvGraphicFramePr>
        <p:xfrm>
          <a:off x="1547813" y="3717925"/>
          <a:ext cx="698500" cy="792163"/>
        </p:xfrm>
        <a:graphic>
          <a:graphicData uri="http://schemas.openxmlformats.org/presentationml/2006/ole">
            <mc:AlternateContent xmlns:mc="http://schemas.openxmlformats.org/markup-compatibility/2006">
              <mc:Choice xmlns:v="urn:schemas-microsoft-com:vml" Requires="v">
                <p:oleObj spid="_x0000_s1055" name="Visio" r:id="rId14" imgW="993124" imgH="1127712" progId="Visio.Drawing.11">
                  <p:embed/>
                </p:oleObj>
              </mc:Choice>
              <mc:Fallback>
                <p:oleObj name="Visio" r:id="rId14" imgW="993124" imgH="1127712" progId="Visio.Drawing.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47813" y="3717925"/>
                        <a:ext cx="69850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485918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8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6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6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5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6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6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57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26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56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7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61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6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260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2260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6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259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25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60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25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56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53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61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25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57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5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574"/>
                                        </p:tgtEl>
                                        <p:attrNameLst>
                                          <p:attrName>style.visibility</p:attrName>
                                        </p:attrNameLst>
                                      </p:cBhvr>
                                      <p:to>
                                        <p:strVal val="visible"/>
                                      </p:to>
                                    </p:set>
                                  </p:childTnLst>
                                </p:cTn>
                              </p:par>
                            </p:childTnLst>
                          </p:cTn>
                        </p:par>
                      </p:childTnLst>
                    </p:cTn>
                  </p:par>
                  <p:par>
                    <p:cTn id="81" fill="hold" nodeType="clickPar">
                      <p:stCondLst>
                        <p:cond delay="indefinite"/>
                      </p:stCondLst>
                      <p:childTnLst>
                        <p:par>
                          <p:cTn id="82" fill="hold" nodeType="withGroup">
                            <p:stCondLst>
                              <p:cond delay="0"/>
                            </p:stCondLst>
                            <p:childTnLst>
                              <p:par>
                                <p:cTn id="83" presetID="1" presetClass="entr" presetSubtype="0" fill="hold" nodeType="clickEffect">
                                  <p:stCondLst>
                                    <p:cond delay="0"/>
                                  </p:stCondLst>
                                  <p:childTnLst>
                                    <p:set>
                                      <p:cBhvr>
                                        <p:cTn id="84" dur="1" fill="hold">
                                          <p:stCondLst>
                                            <p:cond delay="0"/>
                                          </p:stCondLst>
                                        </p:cTn>
                                        <p:tgtEl>
                                          <p:spTgt spid="22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22561" grpId="0" animBg="1"/>
      <p:bldP spid="22562" grpId="0"/>
      <p:bldP spid="22563" grpId="0"/>
      <p:bldP spid="22564" grpId="0"/>
      <p:bldP spid="22569" grpId="0" animBg="1"/>
      <p:bldP spid="22570" grpId="0"/>
      <p:bldP spid="22571" grpId="0" animBg="1"/>
      <p:bldP spid="22572" grpId="0"/>
      <p:bldP spid="22574" grpId="0" animBg="1"/>
      <p:bldP spid="22575" grpId="0"/>
      <p:bldP spid="22576" grpId="0" animBg="1"/>
      <p:bldP spid="22577" grpId="0"/>
      <p:bldP spid="22581" grpId="0"/>
      <p:bldP spid="22599" grpId="0" animBg="1"/>
      <p:bldP spid="22600" grpId="0"/>
      <p:bldP spid="22601" grpId="0" animBg="1"/>
      <p:bldP spid="226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260"/>
            <a:ext cx="8229600" cy="1143000"/>
          </a:xfrm>
        </p:spPr>
        <p:style>
          <a:lnRef idx="2">
            <a:schemeClr val="accent6"/>
          </a:lnRef>
          <a:fillRef idx="1">
            <a:schemeClr val="lt1"/>
          </a:fillRef>
          <a:effectRef idx="0">
            <a:schemeClr val="accent6"/>
          </a:effectRef>
          <a:fontRef idx="minor">
            <a:schemeClr val="dk1"/>
          </a:fontRef>
        </p:style>
        <p:txBody>
          <a:bodyPr/>
          <a:lstStyle/>
          <a:p>
            <a:r>
              <a:rPr lang="fr-FR" dirty="0"/>
              <a:t>Le dégroupage</a:t>
            </a:r>
          </a:p>
        </p:txBody>
      </p:sp>
      <p:sp>
        <p:nvSpPr>
          <p:cNvPr id="12291" name="Rectangle 3"/>
          <p:cNvSpPr>
            <a:spLocks noGrp="1" noChangeArrowheads="1"/>
          </p:cNvSpPr>
          <p:nvPr>
            <p:ph type="body" idx="1"/>
          </p:nvPr>
        </p:nvSpPr>
        <p:spPr>
          <a:xfrm>
            <a:off x="827087" y="1171260"/>
            <a:ext cx="7489825" cy="4497388"/>
          </a:xfrm>
        </p:spPr>
        <p:txBody>
          <a:bodyPr>
            <a:noAutofit/>
          </a:bodyPr>
          <a:lstStyle/>
          <a:p>
            <a:endParaRPr lang="fr-FR" sz="3600" dirty="0"/>
          </a:p>
          <a:p>
            <a:r>
              <a:rPr lang="fr-FR" sz="3600" dirty="0"/>
              <a:t>Apparu en 2001</a:t>
            </a:r>
          </a:p>
          <a:p>
            <a:r>
              <a:rPr lang="fr-FR" sz="3600" dirty="0" smtClean="0"/>
              <a:t>impose les opérateurs à  </a:t>
            </a:r>
            <a:r>
              <a:rPr lang="fr-FR" sz="3600" dirty="0"/>
              <a:t>louer ces lignes</a:t>
            </a:r>
          </a:p>
          <a:p>
            <a:r>
              <a:rPr lang="fr-FR" sz="3600" dirty="0"/>
              <a:t>Fin du monopole de l’opérateur historique</a:t>
            </a:r>
          </a:p>
          <a:p>
            <a:r>
              <a:rPr lang="fr-FR" sz="3600" dirty="0"/>
              <a:t>« cohabitation » avec les opérateurs tiers </a:t>
            </a:r>
          </a:p>
        </p:txBody>
      </p:sp>
    </p:spTree>
    <p:extLst>
      <p:ext uri="{BB962C8B-B14F-4D97-AF65-F5344CB8AC3E}">
        <p14:creationId xmlns:p14="http://schemas.microsoft.com/office/powerpoint/2010/main" val="1011953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552" y="0"/>
            <a:ext cx="8229600" cy="1143000"/>
          </a:xfrm>
        </p:spPr>
        <p:style>
          <a:lnRef idx="2">
            <a:schemeClr val="accent6"/>
          </a:lnRef>
          <a:fillRef idx="1">
            <a:schemeClr val="lt1"/>
          </a:fillRef>
          <a:effectRef idx="0">
            <a:schemeClr val="accent6"/>
          </a:effectRef>
          <a:fontRef idx="minor">
            <a:schemeClr val="dk1"/>
          </a:fontRef>
        </p:style>
        <p:txBody>
          <a:bodyPr/>
          <a:lstStyle/>
          <a:p>
            <a:r>
              <a:rPr lang="fr-FR" dirty="0"/>
              <a:t>Les </a:t>
            </a:r>
            <a:r>
              <a:rPr lang="fr-FR" dirty="0" smtClean="0"/>
              <a:t>évolutions</a:t>
            </a:r>
            <a:endParaRPr lang="fr-FR" dirty="0"/>
          </a:p>
        </p:txBody>
      </p:sp>
      <p:sp>
        <p:nvSpPr>
          <p:cNvPr id="17411" name="Rectangle 3"/>
          <p:cNvSpPr>
            <a:spLocks noGrp="1" noChangeArrowheads="1"/>
          </p:cNvSpPr>
          <p:nvPr>
            <p:ph type="body" idx="1"/>
          </p:nvPr>
        </p:nvSpPr>
        <p:spPr>
          <a:xfrm>
            <a:off x="755650" y="1700213"/>
            <a:ext cx="7561263" cy="4525962"/>
          </a:xfrm>
        </p:spPr>
        <p:txBody>
          <a:bodyPr>
            <a:normAutofit/>
          </a:bodyPr>
          <a:lstStyle/>
          <a:p>
            <a:r>
              <a:rPr lang="fr-FR" sz="3200" dirty="0"/>
              <a:t>ADSL2</a:t>
            </a:r>
          </a:p>
          <a:p>
            <a:pPr lvl="1"/>
            <a:r>
              <a:rPr lang="fr-FR" sz="2800" dirty="0"/>
              <a:t>Apparu en 2002</a:t>
            </a:r>
          </a:p>
          <a:p>
            <a:pPr lvl="1"/>
            <a:r>
              <a:rPr lang="fr-FR" sz="2800" dirty="0"/>
              <a:t>Débit maximum 10Mbits/s</a:t>
            </a:r>
          </a:p>
          <a:p>
            <a:pPr lvl="1"/>
            <a:r>
              <a:rPr lang="fr-FR" sz="2800" dirty="0"/>
              <a:t>Distance maximale 6 Km</a:t>
            </a:r>
          </a:p>
          <a:p>
            <a:pPr lvl="1"/>
            <a:r>
              <a:rPr lang="fr-FR" sz="2800" dirty="0"/>
              <a:t>Permet d’utiliser une largeur de bande de 4KHz supplémentaire pour les données numériques</a:t>
            </a:r>
          </a:p>
          <a:p>
            <a:pPr lvl="1"/>
            <a:r>
              <a:rPr lang="fr-FR" sz="2800" dirty="0"/>
              <a:t>Peu de succès</a:t>
            </a:r>
          </a:p>
          <a:p>
            <a:pPr lvl="1"/>
            <a:endParaRPr lang="fr-FR" sz="2800" dirty="0"/>
          </a:p>
        </p:txBody>
      </p:sp>
    </p:spTree>
    <p:extLst>
      <p:ext uri="{BB962C8B-B14F-4D97-AF65-F5344CB8AC3E}">
        <p14:creationId xmlns:p14="http://schemas.microsoft.com/office/powerpoint/2010/main" val="10299238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71595" y="15381"/>
            <a:ext cx="8229600" cy="1143000"/>
          </a:xfrm>
        </p:spPr>
        <p:style>
          <a:lnRef idx="2">
            <a:schemeClr val="accent1"/>
          </a:lnRef>
          <a:fillRef idx="1">
            <a:schemeClr val="lt1"/>
          </a:fillRef>
          <a:effectRef idx="0">
            <a:schemeClr val="accent1"/>
          </a:effectRef>
          <a:fontRef idx="minor">
            <a:schemeClr val="dk1"/>
          </a:fontRef>
        </p:style>
        <p:txBody>
          <a:bodyPr/>
          <a:lstStyle/>
          <a:p>
            <a:r>
              <a:rPr lang="fr-FR" dirty="0"/>
              <a:t>Les </a:t>
            </a:r>
            <a:r>
              <a:rPr lang="fr-FR" dirty="0" smtClean="0"/>
              <a:t>évolutions</a:t>
            </a:r>
            <a:endParaRPr lang="fr-FR" dirty="0"/>
          </a:p>
        </p:txBody>
      </p:sp>
      <p:sp>
        <p:nvSpPr>
          <p:cNvPr id="38915" name="Rectangle 3"/>
          <p:cNvSpPr>
            <a:spLocks noGrp="1" noChangeArrowheads="1"/>
          </p:cNvSpPr>
          <p:nvPr>
            <p:ph type="body" idx="1"/>
          </p:nvPr>
        </p:nvSpPr>
        <p:spPr>
          <a:xfrm>
            <a:off x="755650" y="1700213"/>
            <a:ext cx="7561263" cy="4525962"/>
          </a:xfrm>
        </p:spPr>
        <p:txBody>
          <a:bodyPr/>
          <a:lstStyle/>
          <a:p>
            <a:r>
              <a:rPr lang="fr-FR" sz="2800"/>
              <a:t>ADSL 2+</a:t>
            </a:r>
          </a:p>
          <a:p>
            <a:pPr lvl="1"/>
            <a:r>
              <a:rPr lang="fr-FR" sz="2400"/>
              <a:t>Apparu en 2003</a:t>
            </a:r>
          </a:p>
          <a:p>
            <a:pPr lvl="1"/>
            <a:r>
              <a:rPr lang="fr-FR" sz="2400"/>
              <a:t>Débit maximum 25MBits/s</a:t>
            </a:r>
          </a:p>
          <a:p>
            <a:pPr lvl="1"/>
            <a:r>
              <a:rPr lang="fr-FR" sz="2400"/>
              <a:t>Distance maximale 2 Km (pour débit max) </a:t>
            </a:r>
          </a:p>
          <a:p>
            <a:pPr lvl="1"/>
            <a:r>
              <a:rPr lang="fr-FR" sz="2400"/>
              <a:t>Permet de doubler la largeur de bande utilisée pour les données descendante (2,2MHz)</a:t>
            </a:r>
          </a:p>
          <a:p>
            <a:pPr lvl="1"/>
            <a:r>
              <a:rPr lang="fr-FR" sz="2400"/>
              <a:t>Actuellement en place, mais seuls les abonnés proche du DSLAM en profite</a:t>
            </a:r>
          </a:p>
          <a:p>
            <a:pPr lvl="1"/>
            <a:endParaRPr lang="fr-FR" sz="2400"/>
          </a:p>
        </p:txBody>
      </p:sp>
    </p:spTree>
    <p:extLst>
      <p:ext uri="{BB962C8B-B14F-4D97-AF65-F5344CB8AC3E}">
        <p14:creationId xmlns:p14="http://schemas.microsoft.com/office/powerpoint/2010/main" val="35331051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55650" y="15381"/>
            <a:ext cx="8229600" cy="1143000"/>
          </a:xfrm>
        </p:spPr>
        <p:style>
          <a:lnRef idx="2">
            <a:schemeClr val="accent2"/>
          </a:lnRef>
          <a:fillRef idx="1">
            <a:schemeClr val="lt1"/>
          </a:fillRef>
          <a:effectRef idx="0">
            <a:schemeClr val="accent2"/>
          </a:effectRef>
          <a:fontRef idx="minor">
            <a:schemeClr val="dk1"/>
          </a:fontRef>
        </p:style>
        <p:txBody>
          <a:bodyPr/>
          <a:lstStyle/>
          <a:p>
            <a:r>
              <a:rPr lang="fr-FR" dirty="0" err="1"/>
              <a:t>FTTx</a:t>
            </a:r>
            <a:endParaRPr lang="fr-FR" dirty="0"/>
          </a:p>
        </p:txBody>
      </p:sp>
      <p:sp>
        <p:nvSpPr>
          <p:cNvPr id="18435" name="Rectangle 3"/>
          <p:cNvSpPr>
            <a:spLocks noGrp="1" noChangeArrowheads="1"/>
          </p:cNvSpPr>
          <p:nvPr>
            <p:ph type="body" idx="1"/>
          </p:nvPr>
        </p:nvSpPr>
        <p:spPr>
          <a:xfrm>
            <a:off x="755650" y="1844675"/>
            <a:ext cx="7561263" cy="4525963"/>
          </a:xfrm>
        </p:spPr>
        <p:txBody>
          <a:bodyPr/>
          <a:lstStyle/>
          <a:p>
            <a:r>
              <a:rPr lang="fr-FR" sz="2800"/>
              <a:t>Utilisation du support fibre optique</a:t>
            </a:r>
          </a:p>
          <a:p>
            <a:r>
              <a:rPr lang="fr-FR" sz="2800"/>
              <a:t>Plusieurs sigles :</a:t>
            </a:r>
          </a:p>
          <a:p>
            <a:pPr lvl="1"/>
            <a:r>
              <a:rPr lang="fr-FR" sz="2400"/>
              <a:t> FTTH : Fiber To The Home</a:t>
            </a:r>
          </a:p>
          <a:p>
            <a:pPr lvl="1"/>
            <a:r>
              <a:rPr lang="fr-FR" sz="2400"/>
              <a:t> FTTB : Fiber To The Building</a:t>
            </a:r>
          </a:p>
          <a:p>
            <a:pPr lvl="1"/>
            <a:r>
              <a:rPr lang="fr-FR" sz="2400"/>
              <a:t> FTTO : Fiber To The Office</a:t>
            </a:r>
          </a:p>
          <a:p>
            <a:pPr lvl="1"/>
            <a:r>
              <a:rPr lang="fr-FR" sz="2400"/>
              <a:t> FTTC : Fiber To The Curb</a:t>
            </a:r>
          </a:p>
          <a:p>
            <a:r>
              <a:rPr lang="fr-FR" sz="2800"/>
              <a:t>Débit maximum 100Mbits/s</a:t>
            </a:r>
          </a:p>
        </p:txBody>
      </p:sp>
    </p:spTree>
    <p:extLst>
      <p:ext uri="{BB962C8B-B14F-4D97-AF65-F5344CB8AC3E}">
        <p14:creationId xmlns:p14="http://schemas.microsoft.com/office/powerpoint/2010/main" val="338778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25195" y="161132"/>
            <a:ext cx="8229600" cy="1143000"/>
          </a:xfrm>
        </p:spPr>
        <p:style>
          <a:lnRef idx="2">
            <a:schemeClr val="accent6"/>
          </a:lnRef>
          <a:fillRef idx="1">
            <a:schemeClr val="lt1"/>
          </a:fillRef>
          <a:effectRef idx="0">
            <a:schemeClr val="accent6"/>
          </a:effectRef>
          <a:fontRef idx="minor">
            <a:schemeClr val="dk1"/>
          </a:fontRef>
        </p:style>
        <p:txBody>
          <a:bodyPr/>
          <a:lstStyle/>
          <a:p>
            <a:r>
              <a:rPr lang="fr-FR" dirty="0"/>
              <a:t>FTTH principe</a:t>
            </a:r>
          </a:p>
        </p:txBody>
      </p:sp>
      <p:sp>
        <p:nvSpPr>
          <p:cNvPr id="43011" name="Rectangle 3"/>
          <p:cNvSpPr>
            <a:spLocks noGrp="1" noChangeArrowheads="1"/>
          </p:cNvSpPr>
          <p:nvPr>
            <p:ph type="body" idx="1"/>
          </p:nvPr>
        </p:nvSpPr>
        <p:spPr>
          <a:xfrm>
            <a:off x="725195" y="732632"/>
            <a:ext cx="7561263" cy="4525962"/>
          </a:xfrm>
        </p:spPr>
        <p:txBody>
          <a:bodyPr/>
          <a:lstStyle/>
          <a:p>
            <a:r>
              <a:rPr lang="fr-FR" sz="2800" dirty="0"/>
              <a:t>Architecture PON (Passive Optical Network)</a:t>
            </a:r>
          </a:p>
        </p:txBody>
      </p:sp>
      <p:pic>
        <p:nvPicPr>
          <p:cNvPr id="43013" name="Picture 5" descr="sens_montant_sens_descendant_cle5143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3336505"/>
            <a:ext cx="4680520" cy="3448050"/>
          </a:xfrm>
          <a:prstGeom prst="rect">
            <a:avLst/>
          </a:prstGeom>
          <a:noFill/>
          <a:extLst>
            <a:ext uri="{909E8E84-426E-40DD-AFC4-6F175D3DCCD1}">
              <a14:hiddenFill xmlns:a14="http://schemas.microsoft.com/office/drawing/2010/main">
                <a:solidFill>
                  <a:srgbClr val="FFFFFF"/>
                </a:solidFill>
              </a14:hiddenFill>
            </a:ext>
          </a:extLst>
        </p:spPr>
      </p:pic>
      <p:sp>
        <p:nvSpPr>
          <p:cNvPr id="43014" name="Text Box 6"/>
          <p:cNvSpPr txBox="1">
            <a:spLocks noChangeArrowheads="1"/>
          </p:cNvSpPr>
          <p:nvPr/>
        </p:nvSpPr>
        <p:spPr bwMode="auto">
          <a:xfrm>
            <a:off x="2483768" y="1574403"/>
            <a:ext cx="2808287"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fr-FR" dirty="0"/>
              <a:t>OLT : Optical Link Terminal</a:t>
            </a:r>
          </a:p>
          <a:p>
            <a:pPr>
              <a:spcBef>
                <a:spcPct val="50000"/>
              </a:spcBef>
            </a:pPr>
            <a:r>
              <a:rPr lang="fr-FR" dirty="0"/>
              <a:t>ONT : Optical Network Terminal</a:t>
            </a:r>
          </a:p>
        </p:txBody>
      </p:sp>
    </p:spTree>
    <p:extLst>
      <p:ext uri="{BB962C8B-B14F-4D97-AF65-F5344CB8AC3E}">
        <p14:creationId xmlns:p14="http://schemas.microsoft.com/office/powerpoint/2010/main" val="3354583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55678"/>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ctr"/>
            <a:r>
              <a:rPr lang="fr-FR" u="sng" dirty="0" smtClean="0"/>
              <a:t/>
            </a:r>
            <a:br>
              <a:rPr lang="fr-FR" u="sng" dirty="0" smtClean="0"/>
            </a:br>
            <a:r>
              <a:rPr lang="fr-FR" sz="49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pic>
        <p:nvPicPr>
          <p:cNvPr id="6" name="Espace réservé du contenu 4"/>
          <p:cNvPicPr>
            <a:picLocks noGrp="1" noChangeAspect="1"/>
          </p:cNvPicPr>
          <p:nvPr>
            <p:ph idx="1"/>
          </p:nvPr>
        </p:nvPicPr>
        <p:blipFill>
          <a:blip r:embed="rId2"/>
          <a:stretch>
            <a:fillRect/>
          </a:stretch>
        </p:blipFill>
        <p:spPr>
          <a:xfrm>
            <a:off x="0" y="955678"/>
            <a:ext cx="9144000" cy="5902322"/>
          </a:xfrm>
          <a:prstGeom prst="rect">
            <a:avLst/>
          </a:prstGeom>
        </p:spPr>
      </p:pic>
    </p:spTree>
    <p:extLst>
      <p:ext uri="{BB962C8B-B14F-4D97-AF65-F5344CB8AC3E}">
        <p14:creationId xmlns:p14="http://schemas.microsoft.com/office/powerpoint/2010/main" val="23150018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188640"/>
            <a:ext cx="8229600" cy="1143000"/>
          </a:xfrm>
        </p:spPr>
        <p:style>
          <a:lnRef idx="2">
            <a:schemeClr val="accent1"/>
          </a:lnRef>
          <a:fillRef idx="1">
            <a:schemeClr val="lt1"/>
          </a:fillRef>
          <a:effectRef idx="0">
            <a:schemeClr val="accent1"/>
          </a:effectRef>
          <a:fontRef idx="minor">
            <a:schemeClr val="dk1"/>
          </a:fontRef>
        </p:style>
        <p:txBody>
          <a:bodyPr/>
          <a:lstStyle/>
          <a:p>
            <a:r>
              <a:rPr lang="fr-FR" dirty="0"/>
              <a:t>Conclusion</a:t>
            </a:r>
          </a:p>
        </p:txBody>
      </p:sp>
      <p:sp>
        <p:nvSpPr>
          <p:cNvPr id="20483" name="Rectangle 3"/>
          <p:cNvSpPr>
            <a:spLocks noGrp="1" noChangeArrowheads="1"/>
          </p:cNvSpPr>
          <p:nvPr>
            <p:ph type="body" idx="1"/>
          </p:nvPr>
        </p:nvSpPr>
        <p:spPr>
          <a:xfrm>
            <a:off x="755650" y="1700213"/>
            <a:ext cx="7488238" cy="4525962"/>
          </a:xfrm>
        </p:spPr>
        <p:txBody>
          <a:bodyPr/>
          <a:lstStyle/>
          <a:p>
            <a:r>
              <a:rPr lang="fr-FR" sz="2800"/>
              <a:t>ADSL avantages : </a:t>
            </a:r>
          </a:p>
          <a:p>
            <a:pPr lvl="1"/>
            <a:r>
              <a:rPr lang="fr-FR" sz="2400"/>
              <a:t>Peu coûteux </a:t>
            </a:r>
          </a:p>
          <a:p>
            <a:pPr lvl="1"/>
            <a:r>
              <a:rPr lang="fr-FR" sz="2400"/>
              <a:t>Amène le haut débit</a:t>
            </a:r>
          </a:p>
          <a:p>
            <a:r>
              <a:rPr lang="fr-FR" sz="2800"/>
              <a:t>ADSL inconvénients :</a:t>
            </a:r>
          </a:p>
          <a:p>
            <a:pPr lvl="1"/>
            <a:r>
              <a:rPr lang="fr-FR" sz="2400"/>
              <a:t>Distance maximale est trop courte</a:t>
            </a:r>
          </a:p>
          <a:p>
            <a:pPr lvl="1"/>
            <a:r>
              <a:rPr lang="fr-FR" sz="2400"/>
              <a:t>Débit souvent « trop théorique »</a:t>
            </a:r>
          </a:p>
          <a:p>
            <a:pPr lvl="1"/>
            <a:endParaRPr lang="fr-FR" sz="2400"/>
          </a:p>
          <a:p>
            <a:r>
              <a:rPr lang="fr-FR" sz="2800"/>
              <a:t>L’ADSL amené à disparaître au profit de la fibre</a:t>
            </a:r>
          </a:p>
        </p:txBody>
      </p:sp>
    </p:spTree>
    <p:extLst>
      <p:ext uri="{BB962C8B-B14F-4D97-AF65-F5344CB8AC3E}">
        <p14:creationId xmlns:p14="http://schemas.microsoft.com/office/powerpoint/2010/main" val="2213777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256"/>
            <a:ext cx="9144000" cy="1075992"/>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fr-FR"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solutions disponibles sur le marché </a:t>
            </a:r>
          </a:p>
        </p:txBody>
      </p:sp>
      <p:sp>
        <p:nvSpPr>
          <p:cNvPr id="3" name="Espace réservé du contenu 2"/>
          <p:cNvSpPr>
            <a:spLocks noGrp="1"/>
          </p:cNvSpPr>
          <p:nvPr>
            <p:ph idx="1"/>
          </p:nvPr>
        </p:nvSpPr>
        <p:spPr>
          <a:xfrm>
            <a:off x="611560" y="1268760"/>
            <a:ext cx="8280920" cy="5112568"/>
          </a:xfrm>
        </p:spPr>
        <p:txBody>
          <a:bodyPr>
            <a:noAutofit/>
          </a:bodyPr>
          <a:lstStyle/>
          <a:p>
            <a:pPr algn="just"/>
            <a:r>
              <a:rPr lang="fr-FR" sz="3200" dirty="0">
                <a:solidFill>
                  <a:schemeClr val="bg1"/>
                </a:solidFill>
                <a:latin typeface="Times New Roman" panose="02020603050405020304" pitchFamily="18" charset="0"/>
                <a:cs typeface="Times New Roman" panose="02020603050405020304" pitchFamily="18" charset="0"/>
              </a:rPr>
              <a:t>L’élément de base d’un réseau étendu est la liaison détenue et gérée par un </a:t>
            </a:r>
            <a:r>
              <a:rPr lang="fr-FR" sz="3200" dirty="0" smtClean="0">
                <a:solidFill>
                  <a:schemeClr val="bg1"/>
                </a:solidFill>
                <a:latin typeface="Times New Roman" panose="02020603050405020304" pitchFamily="18" charset="0"/>
                <a:cs typeface="Times New Roman" panose="02020603050405020304" pitchFamily="18" charset="0"/>
              </a:rPr>
              <a:t>opérateur:        </a:t>
            </a:r>
          </a:p>
          <a:p>
            <a:pPr algn="just"/>
            <a:r>
              <a:rPr lang="fr-FR" sz="3200" dirty="0" smtClean="0">
                <a:solidFill>
                  <a:schemeClr val="bg1"/>
                </a:solidFill>
                <a:latin typeface="Times New Roman" panose="02020603050405020304" pitchFamily="18" charset="0"/>
                <a:cs typeface="Times New Roman" panose="02020603050405020304" pitchFamily="18" charset="0"/>
              </a:rPr>
              <a:t> Une </a:t>
            </a:r>
            <a:r>
              <a:rPr lang="fr-FR" sz="3200" dirty="0">
                <a:solidFill>
                  <a:schemeClr val="bg1"/>
                </a:solidFill>
                <a:latin typeface="Times New Roman" panose="02020603050405020304" pitchFamily="18" charset="0"/>
                <a:cs typeface="Times New Roman" panose="02020603050405020304" pitchFamily="18" charset="0"/>
              </a:rPr>
              <a:t>liaison peut être filaire (cuivre ou fibre optique) ou hertzienne (satellites ou émetteurs terrestres). </a:t>
            </a:r>
            <a:endParaRPr lang="fr-FR" sz="3200" dirty="0" smtClean="0">
              <a:solidFill>
                <a:schemeClr val="bg1"/>
              </a:solidFill>
              <a:latin typeface="Times New Roman" panose="02020603050405020304" pitchFamily="18" charset="0"/>
              <a:cs typeface="Times New Roman" panose="02020603050405020304" pitchFamily="18" charset="0"/>
            </a:endParaRPr>
          </a:p>
          <a:p>
            <a:pPr algn="just"/>
            <a:r>
              <a:rPr lang="fr-FR" sz="3200" dirty="0" smtClean="0">
                <a:solidFill>
                  <a:schemeClr val="bg1"/>
                </a:solidFill>
                <a:latin typeface="Times New Roman" panose="02020603050405020304" pitchFamily="18" charset="0"/>
                <a:cs typeface="Times New Roman" panose="02020603050405020304" pitchFamily="18" charset="0"/>
              </a:rPr>
              <a:t>Les </a:t>
            </a:r>
            <a:r>
              <a:rPr lang="fr-FR" sz="3200" dirty="0">
                <a:solidFill>
                  <a:schemeClr val="bg1"/>
                </a:solidFill>
                <a:latin typeface="Times New Roman" panose="02020603050405020304" pitchFamily="18" charset="0"/>
                <a:cs typeface="Times New Roman" panose="02020603050405020304" pitchFamily="18" charset="0"/>
              </a:rPr>
              <a:t>liaisons filaires sont obligatoirement point à point, tandis que les liaisons hertziennes peuvent être point à point ou multipoint. </a:t>
            </a:r>
          </a:p>
        </p:txBody>
      </p:sp>
    </p:spTree>
    <p:extLst>
      <p:ext uri="{BB962C8B-B14F-4D97-AF65-F5344CB8AC3E}">
        <p14:creationId xmlns:p14="http://schemas.microsoft.com/office/powerpoint/2010/main" val="23270547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55576" y="1196752"/>
            <a:ext cx="8208912" cy="4536504"/>
          </a:xfrm>
        </p:spPr>
        <p:txBody>
          <a:bodyPr>
            <a:noAutofit/>
          </a:bodyPr>
          <a:lstStyle/>
          <a:p>
            <a:pPr algn="justLow"/>
            <a: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opérateurs louent leurs liaisons entre eux. Ils bâtissent leurs propres réseaux basés sur des liaisons qui leur appartiennent et sur d’autres qu’ils louent là où ils ne peuvent pas en construire</a:t>
            </a:r>
            <a:r>
              <a:rPr lang="fr-FR" sz="2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Low"/>
            <a:r>
              <a:rPr lang="fr-FR" sz="2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a:t>
            </a:r>
            <a: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construction de liaisons filaires ou hertziennes requiert, en effet, des autorisations administratives (licences) pour pouvoir poser les câbles à travers des territoires appartenant à chaque État, lancer les satellites, obtenir les fréquences hertziennes et les exploiter commercialement. </a:t>
            </a:r>
          </a:p>
        </p:txBody>
      </p:sp>
      <p:sp>
        <p:nvSpPr>
          <p:cNvPr id="4" name="Titre 1"/>
          <p:cNvSpPr txBox="1">
            <a:spLocks/>
          </p:cNvSpPr>
          <p:nvPr/>
        </p:nvSpPr>
        <p:spPr>
          <a:xfrm>
            <a:off x="0" y="0"/>
            <a:ext cx="9144000" cy="95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u="sng" dirty="0" smtClean="0"/>
              <a:t/>
            </a:r>
            <a:br>
              <a:rPr lang="fr-FR" u="sng" dirty="0" smtClean="0"/>
            </a:br>
            <a:r>
              <a:rPr lang="fr-FR" sz="44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7888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03548" y="1268760"/>
            <a:ext cx="8136904" cy="5400600"/>
          </a:xfrm>
        </p:spPr>
        <p:txBody>
          <a:bodyPr>
            <a:noAutofit/>
          </a:bodyPr>
          <a:lstStyle/>
          <a:p>
            <a:pPr algn="just"/>
            <a: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Au niveau international, l’organisme qui contrôle les activités télécoms (autorisations, projets internationaux, normes, etc.) est l’ITU (International </a:t>
            </a:r>
            <a:r>
              <a:rPr lang="fr-FR" sz="26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Telecommunication</a:t>
            </a:r>
            <a: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Union) qui est affilié à l’ONU. Tous les opérateurs nationaux sont membres de l’ITU</a:t>
            </a:r>
            <a:r>
              <a:rPr lang="fr-FR" sz="2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endParaRPr lang="fr-FR" sz="2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fr-FR" sz="2600"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La </a:t>
            </a:r>
            <a: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plupart des liaisons internationales sont le fruit d’une coopération entre les opérateurs qui utilisent les bandes passantes proportionnellement à leur participation financière. Certains opérateurs possèdent en propre leurs liaisons internationales, et les louent à d’autres opérateurs. </a:t>
            </a:r>
            <a:br>
              <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sz="2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itre 1"/>
          <p:cNvSpPr txBox="1">
            <a:spLocks/>
          </p:cNvSpPr>
          <p:nvPr/>
        </p:nvSpPr>
        <p:spPr>
          <a:xfrm>
            <a:off x="0" y="0"/>
            <a:ext cx="9144000" cy="95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u="sng" dirty="0" smtClean="0"/>
              <a:t/>
            </a:r>
            <a:br>
              <a:rPr lang="fr-FR" u="sng" dirty="0" smtClean="0"/>
            </a:br>
            <a:r>
              <a:rPr lang="fr-FR" sz="44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87088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969922"/>
            <a:ext cx="8352928" cy="5195382"/>
          </a:xfrm>
        </p:spPr>
        <p:txBody>
          <a:bodyPr>
            <a:noAutofit/>
          </a:bodyPr>
          <a:lstStyle/>
          <a:p>
            <a:pPr algn="just"/>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Les opérateurs utilisent des réseaux à haut débit pour transporter une variété de flux (voix, lignes spécialisées, Frame Relay, ATM, etc.) à des débits divers (de 64 Kbit/s à plusieurs Mbit/s). Leurs clients se raccordent à leur réseau via une boucle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locale</a:t>
            </a:r>
          </a:p>
          <a:p>
            <a:pPr algn="just"/>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Le réseau d’un opérateur repose sur des fibres optiques qui souvent ne lui appartiennent pas. Il achète de la bande passante en gros à un autre opérateur, appelé pour cela </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carrier de carrier ». Aux extrémités des fibres optiques, dans ses locaux techniques (POP et centre de télécommunications), l’opérateur connecte tous ses équipements SDH, ATM, Frame Relay, routeurs, modems, etc</a:t>
            </a: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0" indent="0" algn="just">
              <a:buNone/>
            </a:pPr>
            <a:r>
              <a:rPr lang="fr-FR"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fr-FR"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itre 1"/>
          <p:cNvSpPr txBox="1">
            <a:spLocks/>
          </p:cNvSpPr>
          <p:nvPr/>
        </p:nvSpPr>
        <p:spPr>
          <a:xfrm>
            <a:off x="0" y="0"/>
            <a:ext cx="9144000" cy="95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u="sng" dirty="0" smtClean="0"/>
              <a:t/>
            </a:r>
            <a:br>
              <a:rPr lang="fr-FR" u="sng" dirty="0" smtClean="0"/>
            </a:br>
            <a:r>
              <a:rPr lang="fr-FR" sz="44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6848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971600" y="1124744"/>
            <a:ext cx="7992888" cy="5544616"/>
          </a:xfrm>
        </p:spPr>
        <p:txBody>
          <a:bodyPr>
            <a:noAutofit/>
          </a:bodyPr>
          <a:lstStyle/>
          <a:p>
            <a:pPr algn="just"/>
            <a:r>
              <a:rPr lang="fr-FR" sz="2800" dirty="0">
                <a:solidFill>
                  <a:schemeClr val="bg1"/>
                </a:solidFill>
                <a:latin typeface="Times New Roman" panose="02020603050405020304" pitchFamily="18" charset="0"/>
                <a:cs typeface="Times New Roman" panose="02020603050405020304" pitchFamily="18" charset="0"/>
              </a:rPr>
              <a:t>À partir des liaisons qui lui appartiennent en propre ou qu’il loue, un opérateur crée un ou plusieurs réseaux interconnectant ses propres sites. Ces liaisons se terminent par des multiplexeurs et des </a:t>
            </a:r>
            <a:r>
              <a:rPr lang="fr-FR" sz="2800" dirty="0" smtClean="0">
                <a:solidFill>
                  <a:schemeClr val="bg1"/>
                </a:solidFill>
                <a:latin typeface="Times New Roman" panose="02020603050405020304" pitchFamily="18" charset="0"/>
                <a:cs typeface="Times New Roman" panose="02020603050405020304" pitchFamily="18" charset="0"/>
              </a:rPr>
              <a:t>commutateurs</a:t>
            </a:r>
          </a:p>
          <a:p>
            <a:pPr algn="just"/>
            <a:r>
              <a:rPr lang="fr-FR" sz="2800" dirty="0" smtClean="0">
                <a:solidFill>
                  <a:schemeClr val="bg1"/>
                </a:solidFill>
                <a:latin typeface="Times New Roman" panose="02020603050405020304" pitchFamily="18" charset="0"/>
                <a:cs typeface="Times New Roman" panose="02020603050405020304" pitchFamily="18" charset="0"/>
              </a:rPr>
              <a:t> </a:t>
            </a:r>
            <a:r>
              <a:rPr lang="fr-FR" sz="2800" dirty="0">
                <a:solidFill>
                  <a:schemeClr val="bg1"/>
                </a:solidFill>
                <a:latin typeface="Times New Roman" panose="02020603050405020304" pitchFamily="18" charset="0"/>
                <a:cs typeface="Times New Roman" panose="02020603050405020304" pitchFamily="18" charset="0"/>
              </a:rPr>
              <a:t>L’opérateur propose ensuite à ses clients de partager son réseau en leur revendant de la bande passante et en leur proposant un service d’exploitation</a:t>
            </a:r>
            <a:r>
              <a:rPr lang="fr-FR" sz="2800" dirty="0" smtClean="0">
                <a:solidFill>
                  <a:schemeClr val="bg1"/>
                </a:solidFill>
                <a:latin typeface="Times New Roman" panose="02020603050405020304" pitchFamily="18" charset="0"/>
                <a:cs typeface="Times New Roman" panose="02020603050405020304" pitchFamily="18" charset="0"/>
              </a:rPr>
              <a:t>.</a:t>
            </a:r>
          </a:p>
          <a:p>
            <a:pPr marL="0" indent="0" algn="just">
              <a:buNone/>
            </a:pPr>
            <a:r>
              <a:rPr lang="fr-FR" sz="2800" dirty="0" smtClean="0">
                <a:solidFill>
                  <a:schemeClr val="bg1"/>
                </a:solidFill>
                <a:latin typeface="Times New Roman" panose="02020603050405020304" pitchFamily="18" charset="0"/>
                <a:cs typeface="Times New Roman" panose="02020603050405020304" pitchFamily="18" charset="0"/>
              </a:rPr>
              <a:t> </a:t>
            </a:r>
            <a:r>
              <a:rPr lang="fr-FR" sz="2800" dirty="0">
                <a:solidFill>
                  <a:schemeClr val="bg1"/>
                </a:solidFill>
                <a:latin typeface="Times New Roman" panose="02020603050405020304" pitchFamily="18" charset="0"/>
                <a:cs typeface="Times New Roman" panose="02020603050405020304" pitchFamily="18" charset="0"/>
              </a:rPr>
              <a:t/>
            </a:r>
            <a:br>
              <a:rPr lang="fr-FR" sz="2800" dirty="0">
                <a:solidFill>
                  <a:schemeClr val="bg1"/>
                </a:solidFill>
                <a:latin typeface="Times New Roman" panose="02020603050405020304" pitchFamily="18" charset="0"/>
                <a:cs typeface="Times New Roman" panose="02020603050405020304" pitchFamily="18" charset="0"/>
              </a:rPr>
            </a:br>
            <a:endParaRPr lang="fr-FR" sz="2800" dirty="0">
              <a:solidFill>
                <a:schemeClr val="bg1"/>
              </a:solidFill>
              <a:latin typeface="Times New Roman" panose="02020603050405020304" pitchFamily="18" charset="0"/>
              <a:cs typeface="Times New Roman" panose="02020603050405020304" pitchFamily="18" charset="0"/>
            </a:endParaRPr>
          </a:p>
        </p:txBody>
      </p:sp>
      <p:sp>
        <p:nvSpPr>
          <p:cNvPr id="4" name="Titre 1"/>
          <p:cNvSpPr txBox="1">
            <a:spLocks/>
          </p:cNvSpPr>
          <p:nvPr/>
        </p:nvSpPr>
        <p:spPr>
          <a:xfrm>
            <a:off x="0" y="0"/>
            <a:ext cx="9144000" cy="955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3600" kern="1200" cap="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r-FR" u="sng" dirty="0" smtClean="0"/>
              <a:t/>
            </a:r>
            <a:br>
              <a:rPr lang="fr-FR" u="sng" dirty="0" smtClean="0"/>
            </a:br>
            <a:r>
              <a:rPr lang="fr-FR" sz="4400" b="1" i="1" cap="none" dirty="0" smtClean="0">
                <a:latin typeface="Times New Roman" panose="02020603050405020304" pitchFamily="18" charset="0"/>
                <a:cs typeface="Times New Roman" panose="02020603050405020304" pitchFamily="18" charset="0"/>
              </a:rPr>
              <a:t>Le réseau d'un opérateur</a:t>
            </a:r>
            <a:r>
              <a:rPr lang="fr-FR" u="sng" cap="none" dirty="0" smtClean="0">
                <a:latin typeface="Times New Roman" panose="02020603050405020304" pitchFamily="18" charset="0"/>
                <a:cs typeface="Times New Roman" panose="02020603050405020304" pitchFamily="18" charset="0"/>
              </a:rPr>
              <a:t/>
            </a:r>
            <a:br>
              <a:rPr lang="fr-FR" u="sng" cap="none" dirty="0" smtClean="0">
                <a:latin typeface="Times New Roman" panose="02020603050405020304" pitchFamily="18" charset="0"/>
                <a:cs typeface="Times New Roman" panose="02020603050405020304" pitchFamily="18" charset="0"/>
              </a:rPr>
            </a:b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47038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Parallaxe">
  <a:themeElements>
    <a:clrScheme name="Parallaxe">
      <a:dk1>
        <a:sysClr val="windowText" lastClr="000000"/>
      </a:dk1>
      <a:lt1>
        <a:sysClr val="window" lastClr="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93B4CCAC-FD5A-4D59-B1AC-EAF45910B5A9}"/>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1315</TotalTime>
  <Words>1823</Words>
  <Application>Microsoft Office PowerPoint</Application>
  <PresentationFormat>Affichage à l'écran (4:3)</PresentationFormat>
  <Paragraphs>272</Paragraphs>
  <Slides>40</Slides>
  <Notes>0</Notes>
  <HiddenSlides>0</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2</vt:i4>
      </vt:variant>
      <vt:variant>
        <vt:lpstr>Titres des diapositives</vt:lpstr>
      </vt:variant>
      <vt:variant>
        <vt:i4>40</vt:i4>
      </vt:variant>
    </vt:vector>
  </HeadingPairs>
  <TitlesOfParts>
    <vt:vector size="56" baseType="lpstr">
      <vt:lpstr>Arial Unicode MS</vt:lpstr>
      <vt:lpstr>Algerian</vt:lpstr>
      <vt:lpstr>Arial</vt:lpstr>
      <vt:lpstr>Calibri</vt:lpstr>
      <vt:lpstr>Comic Sans MS</vt:lpstr>
      <vt:lpstr>Corbel</vt:lpstr>
      <vt:lpstr>Georgia</vt:lpstr>
      <vt:lpstr>Palatino Linotype</vt:lpstr>
      <vt:lpstr>Times New Roman</vt:lpstr>
      <vt:lpstr>Trebuchet MS</vt:lpstr>
      <vt:lpstr>Tw Cen MT</vt:lpstr>
      <vt:lpstr>Wingdings</vt:lpstr>
      <vt:lpstr>Circuit</vt:lpstr>
      <vt:lpstr>Parallaxe</vt:lpstr>
      <vt:lpstr>Visio</vt:lpstr>
      <vt:lpstr>Image</vt:lpstr>
      <vt:lpstr>Présentation PowerPoint</vt:lpstr>
      <vt:lpstr>Organisation des réseaux</vt:lpstr>
      <vt:lpstr> Le réseau d'un opérateur </vt:lpstr>
      <vt:lpstr> Le réseau d'un opérateur </vt:lpstr>
      <vt:lpstr>Les solutions disponibles sur le marché </vt:lpstr>
      <vt:lpstr>Présentation PowerPoint</vt:lpstr>
      <vt:lpstr>Présentation PowerPoint</vt:lpstr>
      <vt:lpstr>Présentation PowerPoint</vt:lpstr>
      <vt:lpstr>Présentation PowerPoint</vt:lpstr>
      <vt:lpstr>Présentation PowerPoint</vt:lpstr>
      <vt:lpstr>  L’accès aux réseaux des opérateurs   </vt:lpstr>
      <vt:lpstr>  L’accès aux réseaux des opérateurs   </vt:lpstr>
      <vt:lpstr>Les services proposés par les opérateurs </vt:lpstr>
      <vt:lpstr>Les réseaux de transport - Introduction</vt:lpstr>
      <vt:lpstr>Réseau de transport Rappel sur la fibre optique</vt:lpstr>
      <vt:lpstr>Les réseaux de transport - WDM</vt:lpstr>
      <vt:lpstr>Les réseaux de transport Débit théorique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Réseaux d’accès</vt:lpstr>
      <vt:lpstr>Réseaux d’accès</vt:lpstr>
      <vt:lpstr>Réseaux d’accès</vt:lpstr>
      <vt:lpstr>Qu’est ce que l’ADSL?</vt:lpstr>
      <vt:lpstr>Principe de fonctionnement</vt:lpstr>
      <vt:lpstr>Les équipements </vt:lpstr>
      <vt:lpstr>Les équipements </vt:lpstr>
      <vt:lpstr>Protocoles utilisés</vt:lpstr>
      <vt:lpstr>Protocoles utilisés</vt:lpstr>
      <vt:lpstr>Mise en œuvre d’une connexion</vt:lpstr>
      <vt:lpstr>Le dégroupage</vt:lpstr>
      <vt:lpstr>Les évolutions</vt:lpstr>
      <vt:lpstr>Les évolutions</vt:lpstr>
      <vt:lpstr>FTTx</vt:lpstr>
      <vt:lpstr>FTTH principe</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Toufik</dc:creator>
  <cp:lastModifiedBy>Dr.Toufik Hafs </cp:lastModifiedBy>
  <cp:revision>99</cp:revision>
  <dcterms:created xsi:type="dcterms:W3CDTF">2017-02-14T18:50:07Z</dcterms:created>
  <dcterms:modified xsi:type="dcterms:W3CDTF">2018-03-17T21:45:48Z</dcterms:modified>
</cp:coreProperties>
</file>