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CA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CA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CA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A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CA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CA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A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CA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CA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CA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A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CA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288000" y="72000"/>
            <a:ext cx="11664000" cy="66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80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691080" y="0"/>
            <a:ext cx="4877280" cy="686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5400000" y="549360"/>
            <a:ext cx="6755760" cy="571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Ultra_Office/6.2.3.2$Windows_x86 LibreOffice_project/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2020-03-03T18:25:36Z</dcterms:created>
  <dc:creator/>
  <dc:description/>
  <dc:language>fr-CA</dc:language>
  <cp:lastModifiedBy/>
  <dcterms:modified xsi:type="dcterms:W3CDTF">2020-03-04T00:38:37Z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2020-03-03T00:00:00Z</vt:filetime>
  </property>
  <property fmtid="{D5CDD505-2E9C-101B-9397-08002B2CF9AE}" pid="4" name="HyperlinksChanged">
    <vt:bool>0</vt:bool>
  </property>
  <property fmtid="{D5CDD505-2E9C-101B-9397-08002B2CF9AE}" pid="5" name="LastSaved">
    <vt:filetime>2020-03-03T00:00:00Z</vt:filetime>
  </property>
  <property fmtid="{D5CDD505-2E9C-101B-9397-08002B2CF9AE}" pid="6" name="LinksUpToDate">
    <vt:bool>0</vt:bool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</Properties>
</file>