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6" r:id="rId5"/>
    <p:sldId id="257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17D0-F1B3-4728-86B2-C9632ED25587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75F38-22F1-4858-BF61-DB473199D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5362593" cy="5033977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5782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veut surfacer puis usiner une poche rectangulaire, une poche circulaire et percer quatre trous sur une pi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 prismatique de dimensions (100x80x30) en Acier E250.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terminer les coordonn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des points 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finissant les profils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fraiser ainsi que les centre des trous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percer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Calculer les param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tres de coupe S et F sachant que le fraisage des poches est assur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 une fraise deux tailles en ARS  de diam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 10mm. Le per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age des trous par un forêt ARS de diam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 10mm.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i="1" dirty="0" smtClean="0">
                <a:latin typeface="Arial" pitchFamily="34" charset="0"/>
                <a:cs typeface="Arial" pitchFamily="34" charset="0"/>
              </a:rPr>
              <a:t>Fraisage de poches</a:t>
            </a:r>
            <a:endParaRPr lang="fr-FR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742809" cy="46434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214290"/>
            <a:ext cx="8001056" cy="66437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42852"/>
            <a:ext cx="4786314" cy="63320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3643329" cy="360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256"/>
            <a:ext cx="3986957" cy="16335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66"/>
            <a:ext cx="4091006" cy="49253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3938606" cy="414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500570"/>
            <a:ext cx="3843497" cy="18526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19040"/>
            <a:ext cx="1795471" cy="30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28604"/>
            <a:ext cx="3638565" cy="63037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3929081" cy="406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357694"/>
            <a:ext cx="3900299" cy="194310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52"/>
            <a:ext cx="196851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71480"/>
            <a:ext cx="3864703" cy="602324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8604"/>
            <a:ext cx="3495690" cy="361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143380"/>
            <a:ext cx="4232879" cy="20621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997338" cy="589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61264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222647" cy="5000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14290"/>
            <a:ext cx="4857784" cy="64494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857364"/>
            <a:ext cx="3626842" cy="28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60" y="1071546"/>
            <a:ext cx="8904696" cy="43577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391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90945"/>
            <a:ext cx="8029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643438" cy="50236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4314210" cy="307182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48832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78" y="571480"/>
            <a:ext cx="5874644" cy="560198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290"/>
            <a:ext cx="2362200" cy="1743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6286544"/>
            <a:ext cx="4641015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285992"/>
            <a:ext cx="2771775" cy="3371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444" y="214290"/>
            <a:ext cx="8499960" cy="45386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786322"/>
            <a:ext cx="2981325" cy="186690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857760"/>
            <a:ext cx="2443173" cy="19288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93</Words>
  <Application>Microsoft Office PowerPoint</Application>
  <PresentationFormat>Affichage à l'écran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Fraisage de poches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</dc:creator>
  <cp:lastModifiedBy>D</cp:lastModifiedBy>
  <cp:revision>4</cp:revision>
  <dcterms:created xsi:type="dcterms:W3CDTF">2020-03-06T18:25:33Z</dcterms:created>
  <dcterms:modified xsi:type="dcterms:W3CDTF">2020-03-22T11:30:20Z</dcterms:modified>
</cp:coreProperties>
</file>