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56" r:id="rId5"/>
    <p:sldId id="257" r:id="rId6"/>
    <p:sldId id="270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17D0-F1B3-4728-86B2-C9632ED25587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5F38-22F1-4858-BF61-DB473199D4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17D0-F1B3-4728-86B2-C9632ED25587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5F38-22F1-4858-BF61-DB473199D4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17D0-F1B3-4728-86B2-C9632ED25587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5F38-22F1-4858-BF61-DB473199D4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17D0-F1B3-4728-86B2-C9632ED25587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5F38-22F1-4858-BF61-DB473199D4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17D0-F1B3-4728-86B2-C9632ED25587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5F38-22F1-4858-BF61-DB473199D4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17D0-F1B3-4728-86B2-C9632ED25587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5F38-22F1-4858-BF61-DB473199D4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17D0-F1B3-4728-86B2-C9632ED25587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5F38-22F1-4858-BF61-DB473199D4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17D0-F1B3-4728-86B2-C9632ED25587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5F38-22F1-4858-BF61-DB473199D4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17D0-F1B3-4728-86B2-C9632ED25587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5F38-22F1-4858-BF61-DB473199D4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17D0-F1B3-4728-86B2-C9632ED25587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5F38-22F1-4858-BF61-DB473199D4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17D0-F1B3-4728-86B2-C9632ED25587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5F38-22F1-4858-BF61-DB473199D4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E17D0-F1B3-4728-86B2-C9632ED25587}" type="datetimeFigureOut">
              <a:rPr lang="fr-FR" smtClean="0"/>
              <a:pPr/>
              <a:t>22/03/2020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75F38-22F1-4858-BF61-DB473199D4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14290"/>
            <a:ext cx="5362593" cy="5033977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357826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On veut surfacer puis usiner une poche rectangulaire, une poche circulaire et percer quatre trous sur une pi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 prismatique de dimensions (100x80x30) en Acier E250.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D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terminer les coordonn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 des points d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finissant les profils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fraiser ainsi que les centre des trous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à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percer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Calculer les param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tres de coupe S et F sachant que le fraisage des poches est assur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par une fraise deux tailles en ARS  de diam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tre 10mm. Le per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age des trous par un forêt ARS de diam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è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tre 10mm.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fr-FR" i="1" dirty="0" smtClean="0">
                <a:latin typeface="Arial" pitchFamily="34" charset="0"/>
                <a:cs typeface="Arial" pitchFamily="34" charset="0"/>
              </a:rPr>
              <a:t>Fraisage de poches</a:t>
            </a:r>
            <a:endParaRPr lang="fr-FR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85860"/>
            <a:ext cx="8742809" cy="464347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3" y="214290"/>
            <a:ext cx="8001056" cy="664371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42852"/>
            <a:ext cx="4786314" cy="633206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4290"/>
            <a:ext cx="3643329" cy="360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4286256"/>
            <a:ext cx="3986957" cy="163354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57166"/>
            <a:ext cx="4091006" cy="492535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85728"/>
            <a:ext cx="3938606" cy="414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500570"/>
            <a:ext cx="3843497" cy="185262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119040"/>
            <a:ext cx="1795471" cy="309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428604"/>
            <a:ext cx="3638565" cy="630375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214290"/>
            <a:ext cx="3929081" cy="4066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4357694"/>
            <a:ext cx="3900299" cy="194310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42852"/>
            <a:ext cx="1968514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571480"/>
            <a:ext cx="3864703" cy="602324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428604"/>
            <a:ext cx="3495690" cy="3618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4143380"/>
            <a:ext cx="4232879" cy="206217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28604"/>
            <a:ext cx="7997338" cy="5895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00042"/>
            <a:ext cx="8612646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3222647" cy="50006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214290"/>
            <a:ext cx="4857784" cy="644943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857364"/>
            <a:ext cx="3626842" cy="28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460" y="1071546"/>
            <a:ext cx="8904696" cy="435771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80391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590945"/>
            <a:ext cx="802957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4643438" cy="502369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500174"/>
            <a:ext cx="4314210" cy="307182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488329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678" y="571480"/>
            <a:ext cx="5874644" cy="560198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214290"/>
            <a:ext cx="2362200" cy="17430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24" y="6286544"/>
            <a:ext cx="4641015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43636" y="2285992"/>
            <a:ext cx="2771775" cy="33718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444" y="214290"/>
            <a:ext cx="8499960" cy="453868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786322"/>
            <a:ext cx="2981325" cy="186690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4810" y="4857760"/>
            <a:ext cx="2443173" cy="192882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93</Words>
  <Application>Microsoft Office PowerPoint</Application>
  <PresentationFormat>Affichage à l'écran (4:3)</PresentationFormat>
  <Paragraphs>4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Fraisage de poches</vt:lpstr>
      <vt:lpstr>Diapositive 11</vt:lpstr>
      <vt:lpstr>Diapositive 12</vt:lpstr>
      <vt:lpstr>Diapositive 13</vt:lpstr>
      <vt:lpstr>Diapositive 14</vt:lpstr>
      <vt:lpstr>Diapositive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</dc:creator>
  <cp:lastModifiedBy>D</cp:lastModifiedBy>
  <cp:revision>4</cp:revision>
  <dcterms:created xsi:type="dcterms:W3CDTF">2020-03-06T18:25:33Z</dcterms:created>
  <dcterms:modified xsi:type="dcterms:W3CDTF">2020-03-22T11:30:20Z</dcterms:modified>
</cp:coreProperties>
</file>