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18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828" y="221353"/>
            <a:ext cx="7368343" cy="102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079898"/>
            <a:ext cx="8072119" cy="420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60" y="2163368"/>
            <a:ext cx="7982584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2105F0"/>
                </a:solidFill>
                <a:latin typeface="Arial"/>
                <a:cs typeface="Arial"/>
              </a:rPr>
              <a:t>HYDRAULIQU</a:t>
            </a:r>
            <a:r>
              <a:rPr sz="4400" b="1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4400" b="1" spc="114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2105F0"/>
                </a:solidFill>
                <a:latin typeface="Arial"/>
                <a:cs typeface="Arial"/>
              </a:rPr>
              <a:t>DE</a:t>
            </a:r>
            <a:r>
              <a:rPr sz="4400" b="1" dirty="0">
                <a:solidFill>
                  <a:srgbClr val="2105F0"/>
                </a:solidFill>
                <a:latin typeface="Arial"/>
                <a:cs typeface="Arial"/>
              </a:rPr>
              <a:t>S</a:t>
            </a:r>
            <a:r>
              <a:rPr sz="4400" b="1" spc="12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2105F0"/>
                </a:solidFill>
                <a:latin typeface="Arial"/>
                <a:cs typeface="Arial"/>
              </a:rPr>
              <a:t>POMPES</a:t>
            </a:r>
            <a:endParaRPr sz="4400" dirty="0">
              <a:latin typeface="Arial"/>
              <a:cs typeface="Arial"/>
            </a:endParaRPr>
          </a:p>
          <a:p>
            <a:pPr marL="2157095">
              <a:lnSpc>
                <a:spcPct val="100000"/>
              </a:lnSpc>
            </a:pPr>
            <a:r>
              <a:rPr sz="4400" b="1" spc="-5" dirty="0">
                <a:solidFill>
                  <a:srgbClr val="2105F0"/>
                </a:solidFill>
                <a:latin typeface="Arial"/>
                <a:cs typeface="Arial"/>
              </a:rPr>
              <a:t>CENTRIF</a:t>
            </a:r>
            <a:r>
              <a:rPr sz="4400" b="1" spc="10" dirty="0">
                <a:solidFill>
                  <a:srgbClr val="2105F0"/>
                </a:solidFill>
                <a:latin typeface="Arial"/>
                <a:cs typeface="Arial"/>
              </a:rPr>
              <a:t>U</a:t>
            </a:r>
            <a:r>
              <a:rPr sz="4400" b="1" dirty="0">
                <a:solidFill>
                  <a:srgbClr val="2105F0"/>
                </a:solidFill>
                <a:latin typeface="Arial"/>
                <a:cs typeface="Arial"/>
              </a:rPr>
              <a:t>GES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71" rIns="0" bIns="0" rtlCol="0">
            <a:spAutoFit/>
          </a:bodyPr>
          <a:lstStyle/>
          <a:p>
            <a:pPr marL="734060">
              <a:lnSpc>
                <a:spcPts val="4760"/>
              </a:lnSpc>
            </a:pPr>
            <a:r>
              <a:rPr spc="-30" dirty="0">
                <a:latin typeface="Arial"/>
                <a:cs typeface="Arial"/>
              </a:rPr>
              <a:t>Co</a:t>
            </a:r>
            <a:r>
              <a:rPr spc="-40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sti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20" dirty="0">
                <a:latin typeface="Arial"/>
                <a:cs typeface="Arial"/>
              </a:rPr>
              <a:t>uants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d’une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po</a:t>
            </a:r>
            <a:r>
              <a:rPr spc="-50" dirty="0">
                <a:latin typeface="Arial"/>
                <a:cs typeface="Arial"/>
              </a:rPr>
              <a:t>m</a:t>
            </a:r>
            <a:r>
              <a:rPr spc="-25" dirty="0">
                <a:latin typeface="Arial"/>
                <a:cs typeface="Arial"/>
              </a:rPr>
              <a:t>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205" y="1148741"/>
            <a:ext cx="17532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radi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4352" y="2891941"/>
            <a:ext cx="34328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canaux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ouv</a:t>
            </a:r>
            <a:r>
              <a:rPr sz="2400" spc="-1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27" y="4208928"/>
            <a:ext cx="33661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canaux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ée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0825" y="1484254"/>
            <a:ext cx="3076559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81650" y="3294126"/>
            <a:ext cx="3105150" cy="16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71550" y="4899026"/>
            <a:ext cx="3054339" cy="1587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084813" y="5129247"/>
            <a:ext cx="1748308" cy="1671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726" y="441324"/>
            <a:ext cx="592518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spc="-30" dirty="0">
                <a:latin typeface="Arial"/>
                <a:cs typeface="Arial"/>
              </a:rPr>
              <a:t>Co</a:t>
            </a:r>
            <a:r>
              <a:rPr sz="4000" spc="-40" dirty="0">
                <a:latin typeface="Arial"/>
                <a:cs typeface="Arial"/>
              </a:rPr>
              <a:t>n</a:t>
            </a:r>
            <a:r>
              <a:rPr sz="4000" spc="-15" dirty="0">
                <a:latin typeface="Arial"/>
                <a:cs typeface="Arial"/>
              </a:rPr>
              <a:t>sti</a:t>
            </a:r>
            <a:r>
              <a:rPr sz="4000" spc="-5" dirty="0">
                <a:latin typeface="Arial"/>
                <a:cs typeface="Arial"/>
              </a:rPr>
              <a:t>t</a:t>
            </a:r>
            <a:r>
              <a:rPr sz="4000" spc="-20" dirty="0">
                <a:latin typeface="Arial"/>
                <a:cs typeface="Arial"/>
              </a:rPr>
              <a:t>uants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d’une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po</a:t>
            </a:r>
            <a:r>
              <a:rPr sz="4000" spc="-50" dirty="0">
                <a:latin typeface="Arial"/>
                <a:cs typeface="Arial"/>
              </a:rPr>
              <a:t>m</a:t>
            </a:r>
            <a:r>
              <a:rPr sz="4000" spc="-25" dirty="0">
                <a:latin typeface="Arial"/>
                <a:cs typeface="Arial"/>
              </a:rPr>
              <a:t>pe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8220" y="1148741"/>
            <a:ext cx="341185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if</a:t>
            </a:r>
            <a:r>
              <a:rPr sz="2400" spc="-5" dirty="0">
                <a:latin typeface="Arial"/>
                <a:cs typeface="Arial"/>
              </a:rPr>
              <a:t>férent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roues</a:t>
            </a:r>
          </a:p>
        </p:txBody>
      </p:sp>
      <p:sp>
        <p:nvSpPr>
          <p:cNvPr id="4" name="object 4"/>
          <p:cNvSpPr/>
          <p:nvPr/>
        </p:nvSpPr>
        <p:spPr>
          <a:xfrm>
            <a:off x="250825" y="2020872"/>
            <a:ext cx="8435980" cy="410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4060">
              <a:lnSpc>
                <a:spcPts val="4760"/>
              </a:lnSpc>
            </a:pPr>
            <a:r>
              <a:rPr spc="-20" dirty="0">
                <a:latin typeface="Arial"/>
                <a:cs typeface="Arial"/>
              </a:rPr>
              <a:t>Constituants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d’une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pompe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26105"/>
            <a:ext cx="8009890" cy="568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é</a:t>
            </a:r>
            <a:r>
              <a:rPr sz="3200" dirty="0">
                <a:latin typeface="Arial"/>
                <a:cs typeface="Arial"/>
              </a:rPr>
              <a:t>ra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x</a:t>
            </a: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2105F0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nt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mou</a:t>
            </a:r>
            <a:r>
              <a:rPr sz="2400" spc="-15" dirty="0">
                <a:solidFill>
                  <a:srgbClr val="2105F0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é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:</a:t>
            </a:r>
            <a:r>
              <a:rPr sz="2400" spc="7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éc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miq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priorit</a:t>
            </a:r>
            <a:r>
              <a:rPr sz="2400" dirty="0">
                <a:latin typeface="Arial"/>
                <a:cs typeface="Arial"/>
              </a:rPr>
              <a:t>é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d’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ence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particul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ère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marR="628650" indent="-342900">
              <a:lnSpc>
                <a:spcPct val="100000"/>
              </a:lnSpc>
              <a:buClr>
                <a:srgbClr val="2105F0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Ac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r</a:t>
            </a:r>
            <a:r>
              <a:rPr sz="2400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105F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l</a:t>
            </a:r>
            <a:r>
              <a:rPr sz="2400" spc="-20" dirty="0">
                <a:solidFill>
                  <a:srgbClr val="2105F0"/>
                </a:solidFill>
                <a:latin typeface="Arial"/>
                <a:cs typeface="Arial"/>
              </a:rPr>
              <a:t>é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:</a:t>
            </a:r>
            <a:r>
              <a:rPr sz="2400" spc="9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aract</a:t>
            </a:r>
            <a:r>
              <a:rPr sz="2400" spc="-5" dirty="0">
                <a:latin typeface="Arial"/>
                <a:cs typeface="Arial"/>
              </a:rPr>
              <a:t>éristiq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mécan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sup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rieure,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résistance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corr</a:t>
            </a:r>
            <a:r>
              <a:rPr sz="2400" spc="-5" dirty="0">
                <a:latin typeface="Arial"/>
                <a:cs typeface="Arial"/>
              </a:rPr>
              <a:t>osi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sembla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105F0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105F0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ag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spc="9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cu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vre</a:t>
            </a:r>
            <a:r>
              <a:rPr sz="2400" spc="8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:</a:t>
            </a:r>
            <a:r>
              <a:rPr sz="2400" spc="6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Bronz</a:t>
            </a:r>
            <a:r>
              <a:rPr sz="2400" spc="-10" dirty="0">
                <a:latin typeface="Arial"/>
                <a:cs typeface="Arial"/>
              </a:rPr>
              <a:t>e,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itons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Wingdings"/>
                <a:cs typeface="Wingdings"/>
              </a:rPr>
              <a:t>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caractéri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tiq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méca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Wingdings"/>
                <a:cs typeface="Wingdings"/>
              </a:rPr>
              <a:t></a:t>
            </a:r>
            <a:r>
              <a:rPr sz="2400" dirty="0">
                <a:latin typeface="Arial"/>
                <a:cs typeface="Arial"/>
              </a:rPr>
              <a:t>Très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résistance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corr</a:t>
            </a:r>
            <a:r>
              <a:rPr sz="2400" spc="-5" dirty="0">
                <a:latin typeface="Arial"/>
                <a:cs typeface="Arial"/>
              </a:rPr>
              <a:t>osi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Wingdings"/>
                <a:cs typeface="Wingdings"/>
              </a:rPr>
              <a:t>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aptitud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fabrication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è</a:t>
            </a:r>
            <a:r>
              <a:rPr sz="2400" dirty="0">
                <a:latin typeface="Arial"/>
                <a:cs typeface="Arial"/>
              </a:rPr>
              <a:t>ces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étanch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105F0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Ac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r</a:t>
            </a:r>
            <a:r>
              <a:rPr sz="2400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ino</a:t>
            </a:r>
            <a:r>
              <a:rPr sz="2400" spc="-15" dirty="0">
                <a:solidFill>
                  <a:srgbClr val="2105F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yda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le</a:t>
            </a:r>
            <a:r>
              <a:rPr sz="2400" spc="11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:</a:t>
            </a:r>
            <a:r>
              <a:rPr sz="2400" spc="6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stal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spéc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fique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pc="-30" dirty="0"/>
              <a:t>Courbe</a:t>
            </a:r>
            <a:r>
              <a:rPr spc="-20" dirty="0"/>
              <a:t>s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20" dirty="0"/>
              <a:t>carac</a:t>
            </a:r>
            <a:r>
              <a:rPr spc="-5" dirty="0"/>
              <a:t>t</a:t>
            </a:r>
            <a:r>
              <a:rPr spc="-25" dirty="0"/>
              <a:t>érist</a:t>
            </a:r>
            <a:r>
              <a:rPr spc="-5" dirty="0"/>
              <a:t>i</a:t>
            </a:r>
            <a:r>
              <a:rPr spc="-30" dirty="0"/>
              <a:t>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8462"/>
            <a:ext cx="139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2555875" y="1038220"/>
            <a:ext cx="6372240" cy="5559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74187" y="1696478"/>
            <a:ext cx="30473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aut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ur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d’as</a:t>
            </a:r>
            <a:r>
              <a:rPr sz="2000" b="1" spc="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iration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4187" y="2356871"/>
            <a:ext cx="4199255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ut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ur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ref</a:t>
            </a:r>
            <a:r>
              <a:rPr sz="2000" b="1" dirty="0">
                <a:latin typeface="Arial"/>
                <a:cs typeface="Arial"/>
              </a:rPr>
              <a:t>oulement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ut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ur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géomét</a:t>
            </a:r>
            <a:r>
              <a:rPr sz="2000" b="1" spc="-5" dirty="0">
                <a:latin typeface="Arial"/>
                <a:cs typeface="Arial"/>
              </a:rPr>
              <a:t>riqu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géo</a:t>
            </a:r>
            <a:r>
              <a:rPr sz="2000" b="1" spc="5" dirty="0">
                <a:latin typeface="Arial"/>
                <a:cs typeface="Arial"/>
              </a:rPr>
              <a:t>=H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10" dirty="0">
                <a:latin typeface="Arial"/>
                <a:cs typeface="Arial"/>
              </a:rPr>
              <a:t>+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pc="-30" dirty="0"/>
              <a:t>Courbe</a:t>
            </a:r>
            <a:r>
              <a:rPr spc="-20" dirty="0"/>
              <a:t>s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20" dirty="0"/>
              <a:t>carac</a:t>
            </a:r>
            <a:r>
              <a:rPr spc="-5" dirty="0"/>
              <a:t>t</a:t>
            </a:r>
            <a:r>
              <a:rPr spc="-25" dirty="0"/>
              <a:t>érist</a:t>
            </a:r>
            <a:r>
              <a:rPr spc="-5" dirty="0"/>
              <a:t>i</a:t>
            </a:r>
            <a:r>
              <a:rPr spc="-30" dirty="0"/>
              <a:t>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019190"/>
            <a:ext cx="8072755" cy="536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019190"/>
            <a:ext cx="8072384" cy="5362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19705" y="4605073"/>
            <a:ext cx="2743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 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’a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 : Ha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264" y="2379142"/>
            <a:ext cx="3048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efou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en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Hr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183911"/>
            <a:ext cx="43256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Haut</a:t>
            </a:r>
            <a:r>
              <a:rPr sz="2000" b="1" dirty="0">
                <a:latin typeface="Arial"/>
                <a:cs typeface="Arial"/>
              </a:rPr>
              <a:t>eur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ano</a:t>
            </a:r>
            <a:r>
              <a:rPr sz="2000" b="1" spc="-15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étriqu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totale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HMT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998483"/>
            <a:ext cx="19284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HM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Hg</a:t>
            </a:r>
            <a:r>
              <a:rPr sz="2000" b="1" dirty="0">
                <a:latin typeface="Arial"/>
                <a:cs typeface="Arial"/>
              </a:rPr>
              <a:t>éo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+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J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277" rIns="0" bIns="0" rtlCol="0">
            <a:spAutoFit/>
          </a:bodyPr>
          <a:lstStyle/>
          <a:p>
            <a:pPr marL="874394">
              <a:lnSpc>
                <a:spcPts val="4760"/>
              </a:lnSpc>
            </a:pPr>
            <a:r>
              <a:rPr spc="-30" dirty="0"/>
              <a:t>Courbe</a:t>
            </a:r>
            <a:r>
              <a:rPr spc="-20" dirty="0"/>
              <a:t>s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20" dirty="0"/>
              <a:t>carac</a:t>
            </a:r>
            <a:r>
              <a:rPr spc="-5" dirty="0"/>
              <a:t>t</a:t>
            </a:r>
            <a:r>
              <a:rPr spc="-25" dirty="0"/>
              <a:t>érist</a:t>
            </a:r>
            <a:r>
              <a:rPr spc="-5" dirty="0"/>
              <a:t>i</a:t>
            </a:r>
            <a:r>
              <a:rPr spc="-30" dirty="0"/>
              <a:t>ques</a:t>
            </a:r>
          </a:p>
        </p:txBody>
      </p:sp>
      <p:sp>
        <p:nvSpPr>
          <p:cNvPr id="3" name="object 3"/>
          <p:cNvSpPr/>
          <p:nvPr/>
        </p:nvSpPr>
        <p:spPr>
          <a:xfrm>
            <a:off x="2040004" y="4816585"/>
            <a:ext cx="4446905" cy="1163955"/>
          </a:xfrm>
          <a:custGeom>
            <a:avLst/>
            <a:gdLst/>
            <a:ahLst/>
            <a:cxnLst/>
            <a:rect l="l" t="t" r="r" b="b"/>
            <a:pathLst>
              <a:path w="4446905" h="1163954">
                <a:moveTo>
                  <a:pt x="0" y="1163529"/>
                </a:moveTo>
                <a:lnTo>
                  <a:pt x="111156" y="1086171"/>
                </a:lnTo>
                <a:lnTo>
                  <a:pt x="222313" y="1009119"/>
                </a:lnTo>
                <a:lnTo>
                  <a:pt x="333470" y="932679"/>
                </a:lnTo>
                <a:lnTo>
                  <a:pt x="444627" y="857156"/>
                </a:lnTo>
                <a:lnTo>
                  <a:pt x="555784" y="782856"/>
                </a:lnTo>
                <a:lnTo>
                  <a:pt x="666942" y="710083"/>
                </a:lnTo>
                <a:lnTo>
                  <a:pt x="778100" y="639144"/>
                </a:lnTo>
                <a:lnTo>
                  <a:pt x="889259" y="570344"/>
                </a:lnTo>
                <a:lnTo>
                  <a:pt x="1000419" y="503988"/>
                </a:lnTo>
                <a:lnTo>
                  <a:pt x="1111580" y="440382"/>
                </a:lnTo>
                <a:lnTo>
                  <a:pt x="1222741" y="379831"/>
                </a:lnTo>
                <a:lnTo>
                  <a:pt x="1333904" y="322640"/>
                </a:lnTo>
                <a:lnTo>
                  <a:pt x="1445068" y="269115"/>
                </a:lnTo>
                <a:lnTo>
                  <a:pt x="1556234" y="219562"/>
                </a:lnTo>
                <a:lnTo>
                  <a:pt x="1667401" y="174286"/>
                </a:lnTo>
                <a:lnTo>
                  <a:pt x="1778569" y="133591"/>
                </a:lnTo>
                <a:lnTo>
                  <a:pt x="1889740" y="97785"/>
                </a:lnTo>
                <a:lnTo>
                  <a:pt x="2000912" y="67171"/>
                </a:lnTo>
                <a:lnTo>
                  <a:pt x="2112086" y="42056"/>
                </a:lnTo>
                <a:lnTo>
                  <a:pt x="2223262" y="22745"/>
                </a:lnTo>
                <a:lnTo>
                  <a:pt x="2334418" y="9461"/>
                </a:lnTo>
                <a:lnTo>
                  <a:pt x="2445576" y="1981"/>
                </a:lnTo>
                <a:lnTo>
                  <a:pt x="2556735" y="0"/>
                </a:lnTo>
                <a:lnTo>
                  <a:pt x="2667896" y="3211"/>
                </a:lnTo>
                <a:lnTo>
                  <a:pt x="2779059" y="11311"/>
                </a:lnTo>
                <a:lnTo>
                  <a:pt x="2890223" y="23993"/>
                </a:lnTo>
                <a:lnTo>
                  <a:pt x="3001388" y="40952"/>
                </a:lnTo>
                <a:lnTo>
                  <a:pt x="3112554" y="61884"/>
                </a:lnTo>
                <a:lnTo>
                  <a:pt x="3223720" y="86481"/>
                </a:lnTo>
                <a:lnTo>
                  <a:pt x="3334887" y="114439"/>
                </a:lnTo>
                <a:lnTo>
                  <a:pt x="3446054" y="145454"/>
                </a:lnTo>
                <a:lnTo>
                  <a:pt x="3557221" y="179218"/>
                </a:lnTo>
                <a:lnTo>
                  <a:pt x="3668388" y="215427"/>
                </a:lnTo>
                <a:lnTo>
                  <a:pt x="3779555" y="253776"/>
                </a:lnTo>
                <a:lnTo>
                  <a:pt x="3890721" y="293959"/>
                </a:lnTo>
                <a:lnTo>
                  <a:pt x="4001886" y="335671"/>
                </a:lnTo>
                <a:lnTo>
                  <a:pt x="4113050" y="378606"/>
                </a:lnTo>
                <a:lnTo>
                  <a:pt x="4224213" y="422460"/>
                </a:lnTo>
                <a:lnTo>
                  <a:pt x="4335375" y="466926"/>
                </a:lnTo>
                <a:lnTo>
                  <a:pt x="4446535" y="51169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052696" y="3410023"/>
            <a:ext cx="5459730" cy="1111250"/>
          </a:xfrm>
          <a:custGeom>
            <a:avLst/>
            <a:gdLst/>
            <a:ahLst/>
            <a:cxnLst/>
            <a:rect l="l" t="t" r="r" b="b"/>
            <a:pathLst>
              <a:path w="5459730" h="1111250">
                <a:moveTo>
                  <a:pt x="0" y="184452"/>
                </a:moveTo>
                <a:lnTo>
                  <a:pt x="117879" y="164220"/>
                </a:lnTo>
                <a:lnTo>
                  <a:pt x="235853" y="144205"/>
                </a:lnTo>
                <a:lnTo>
                  <a:pt x="354014" y="124624"/>
                </a:lnTo>
                <a:lnTo>
                  <a:pt x="472456" y="105694"/>
                </a:lnTo>
                <a:lnTo>
                  <a:pt x="591271" y="87633"/>
                </a:lnTo>
                <a:lnTo>
                  <a:pt x="710552" y="70657"/>
                </a:lnTo>
                <a:lnTo>
                  <a:pt x="830392" y="54984"/>
                </a:lnTo>
                <a:lnTo>
                  <a:pt x="950884" y="40831"/>
                </a:lnTo>
                <a:lnTo>
                  <a:pt x="1072120" y="28416"/>
                </a:lnTo>
                <a:lnTo>
                  <a:pt x="1194195" y="17955"/>
                </a:lnTo>
                <a:lnTo>
                  <a:pt x="1317200" y="9665"/>
                </a:lnTo>
                <a:lnTo>
                  <a:pt x="1441228" y="3765"/>
                </a:lnTo>
                <a:lnTo>
                  <a:pt x="1566373" y="471"/>
                </a:lnTo>
                <a:lnTo>
                  <a:pt x="1692727" y="0"/>
                </a:lnTo>
                <a:lnTo>
                  <a:pt x="1820383" y="2569"/>
                </a:lnTo>
                <a:lnTo>
                  <a:pt x="1949434" y="8396"/>
                </a:lnTo>
                <a:lnTo>
                  <a:pt x="2079973" y="17699"/>
                </a:lnTo>
                <a:lnTo>
                  <a:pt x="2212093" y="30693"/>
                </a:lnTo>
                <a:lnTo>
                  <a:pt x="2345886" y="47597"/>
                </a:lnTo>
                <a:lnTo>
                  <a:pt x="2481446" y="68628"/>
                </a:lnTo>
                <a:lnTo>
                  <a:pt x="2618857" y="93930"/>
                </a:lnTo>
                <a:lnTo>
                  <a:pt x="2758034" y="123361"/>
                </a:lnTo>
                <a:lnTo>
                  <a:pt x="2898883" y="156702"/>
                </a:lnTo>
                <a:lnTo>
                  <a:pt x="3041313" y="193736"/>
                </a:lnTo>
                <a:lnTo>
                  <a:pt x="3185230" y="234245"/>
                </a:lnTo>
                <a:lnTo>
                  <a:pt x="3330541" y="278013"/>
                </a:lnTo>
                <a:lnTo>
                  <a:pt x="3477154" y="324822"/>
                </a:lnTo>
                <a:lnTo>
                  <a:pt x="3624975" y="374455"/>
                </a:lnTo>
                <a:lnTo>
                  <a:pt x="3773913" y="426694"/>
                </a:lnTo>
                <a:lnTo>
                  <a:pt x="3923874" y="481322"/>
                </a:lnTo>
                <a:lnTo>
                  <a:pt x="4074766" y="538121"/>
                </a:lnTo>
                <a:lnTo>
                  <a:pt x="4226495" y="596875"/>
                </a:lnTo>
                <a:lnTo>
                  <a:pt x="4378968" y="657365"/>
                </a:lnTo>
                <a:lnTo>
                  <a:pt x="4532094" y="719375"/>
                </a:lnTo>
                <a:lnTo>
                  <a:pt x="4685779" y="782687"/>
                </a:lnTo>
                <a:lnTo>
                  <a:pt x="4839930" y="847084"/>
                </a:lnTo>
                <a:lnTo>
                  <a:pt x="4994455" y="912348"/>
                </a:lnTo>
                <a:lnTo>
                  <a:pt x="5149260" y="978262"/>
                </a:lnTo>
                <a:lnTo>
                  <a:pt x="5304254" y="1044609"/>
                </a:lnTo>
                <a:lnTo>
                  <a:pt x="5459342" y="1111172"/>
                </a:lnTo>
              </a:path>
            </a:pathLst>
          </a:custGeom>
          <a:ln w="38099">
            <a:solidFill>
              <a:srgbClr val="32CC3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983104" y="1501780"/>
            <a:ext cx="114300" cy="4497705"/>
          </a:xfrm>
          <a:custGeom>
            <a:avLst/>
            <a:gdLst/>
            <a:ahLst/>
            <a:cxnLst/>
            <a:rect l="l" t="t" r="r" b="b"/>
            <a:pathLst>
              <a:path w="114300" h="4497705">
                <a:moveTo>
                  <a:pt x="76253" y="114259"/>
                </a:moveTo>
                <a:lnTo>
                  <a:pt x="38153" y="114340"/>
                </a:lnTo>
                <a:lnTo>
                  <a:pt x="50541" y="4497433"/>
                </a:lnTo>
                <a:lnTo>
                  <a:pt x="88641" y="4497326"/>
                </a:lnTo>
                <a:lnTo>
                  <a:pt x="76253" y="114259"/>
                </a:lnTo>
                <a:close/>
              </a:path>
              <a:path w="114300" h="4497705">
                <a:moveTo>
                  <a:pt x="56900" y="0"/>
                </a:moveTo>
                <a:lnTo>
                  <a:pt x="0" y="114421"/>
                </a:lnTo>
                <a:lnTo>
                  <a:pt x="38153" y="114340"/>
                </a:lnTo>
                <a:lnTo>
                  <a:pt x="38099" y="95249"/>
                </a:lnTo>
                <a:lnTo>
                  <a:pt x="104784" y="95249"/>
                </a:lnTo>
                <a:lnTo>
                  <a:pt x="56900" y="0"/>
                </a:lnTo>
                <a:close/>
              </a:path>
              <a:path w="114300" h="4497705">
                <a:moveTo>
                  <a:pt x="76199" y="95249"/>
                </a:moveTo>
                <a:lnTo>
                  <a:pt x="38099" y="95249"/>
                </a:lnTo>
                <a:lnTo>
                  <a:pt x="38153" y="114340"/>
                </a:lnTo>
                <a:lnTo>
                  <a:pt x="76253" y="114259"/>
                </a:lnTo>
                <a:lnTo>
                  <a:pt x="76199" y="95249"/>
                </a:lnTo>
                <a:close/>
              </a:path>
              <a:path w="114300" h="4497705">
                <a:moveTo>
                  <a:pt x="104784" y="95249"/>
                </a:moveTo>
                <a:lnTo>
                  <a:pt x="76199" y="95249"/>
                </a:lnTo>
                <a:lnTo>
                  <a:pt x="76253" y="114259"/>
                </a:lnTo>
                <a:lnTo>
                  <a:pt x="114299" y="114178"/>
                </a:lnTo>
                <a:lnTo>
                  <a:pt x="104784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434847" y="1272336"/>
            <a:ext cx="1269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(H)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2578" y="5943563"/>
            <a:ext cx="5427980" cy="114300"/>
          </a:xfrm>
          <a:custGeom>
            <a:avLst/>
            <a:gdLst/>
            <a:ahLst/>
            <a:cxnLst/>
            <a:rect l="l" t="t" r="r" b="b"/>
            <a:pathLst>
              <a:path w="5427980" h="114300">
                <a:moveTo>
                  <a:pt x="5313431" y="76206"/>
                </a:moveTo>
                <a:lnTo>
                  <a:pt x="5313431" y="114299"/>
                </a:lnTo>
                <a:lnTo>
                  <a:pt x="5389656" y="76212"/>
                </a:lnTo>
                <a:lnTo>
                  <a:pt x="5332481" y="76212"/>
                </a:lnTo>
                <a:lnTo>
                  <a:pt x="5313431" y="76206"/>
                </a:lnTo>
                <a:close/>
              </a:path>
              <a:path w="5427980" h="114300">
                <a:moveTo>
                  <a:pt x="5313431" y="38106"/>
                </a:moveTo>
                <a:lnTo>
                  <a:pt x="5313431" y="76206"/>
                </a:lnTo>
                <a:lnTo>
                  <a:pt x="5332481" y="76212"/>
                </a:lnTo>
                <a:lnTo>
                  <a:pt x="5332481" y="38112"/>
                </a:lnTo>
                <a:lnTo>
                  <a:pt x="5313431" y="38106"/>
                </a:lnTo>
                <a:close/>
              </a:path>
              <a:path w="5427980" h="114300">
                <a:moveTo>
                  <a:pt x="5313431" y="0"/>
                </a:moveTo>
                <a:lnTo>
                  <a:pt x="5313431" y="38106"/>
                </a:lnTo>
                <a:lnTo>
                  <a:pt x="5332481" y="38112"/>
                </a:lnTo>
                <a:lnTo>
                  <a:pt x="5332481" y="76212"/>
                </a:lnTo>
                <a:lnTo>
                  <a:pt x="5389656" y="76212"/>
                </a:lnTo>
                <a:lnTo>
                  <a:pt x="5427731" y="57186"/>
                </a:lnTo>
                <a:lnTo>
                  <a:pt x="5313431" y="0"/>
                </a:lnTo>
                <a:close/>
              </a:path>
              <a:path w="5427980" h="114300">
                <a:moveTo>
                  <a:pt x="118" y="36551"/>
                </a:moveTo>
                <a:lnTo>
                  <a:pt x="0" y="74651"/>
                </a:lnTo>
                <a:lnTo>
                  <a:pt x="5313431" y="76206"/>
                </a:lnTo>
                <a:lnTo>
                  <a:pt x="5313431" y="38106"/>
                </a:lnTo>
                <a:lnTo>
                  <a:pt x="118" y="36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737990" y="6170857"/>
            <a:ext cx="991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(Q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23069" y="3125789"/>
            <a:ext cx="1714500" cy="297180"/>
          </a:xfrm>
          <a:custGeom>
            <a:avLst/>
            <a:gdLst/>
            <a:ahLst/>
            <a:cxnLst/>
            <a:rect l="l" t="t" r="r" b="b"/>
            <a:pathLst>
              <a:path w="1714500" h="297179">
                <a:moveTo>
                  <a:pt x="0" y="296870"/>
                </a:moveTo>
                <a:lnTo>
                  <a:pt x="1714499" y="296870"/>
                </a:lnTo>
                <a:lnTo>
                  <a:pt x="1714499" y="0"/>
                </a:lnTo>
                <a:lnTo>
                  <a:pt x="0" y="0"/>
                </a:lnTo>
                <a:lnTo>
                  <a:pt x="0" y="296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143640" y="3474597"/>
            <a:ext cx="688340" cy="478790"/>
          </a:xfrm>
          <a:custGeom>
            <a:avLst/>
            <a:gdLst/>
            <a:ahLst/>
            <a:cxnLst/>
            <a:rect l="l" t="t" r="r" b="b"/>
            <a:pathLst>
              <a:path w="688340" h="478789">
                <a:moveTo>
                  <a:pt x="40995" y="403600"/>
                </a:moveTo>
                <a:lnTo>
                  <a:pt x="0" y="478276"/>
                </a:lnTo>
                <a:lnTo>
                  <a:pt x="84307" y="466334"/>
                </a:lnTo>
                <a:lnTo>
                  <a:pt x="71245" y="447415"/>
                </a:lnTo>
                <a:lnTo>
                  <a:pt x="55869" y="447415"/>
                </a:lnTo>
                <a:lnTo>
                  <a:pt x="48615" y="436997"/>
                </a:lnTo>
                <a:lnTo>
                  <a:pt x="59064" y="429772"/>
                </a:lnTo>
                <a:lnTo>
                  <a:pt x="40995" y="403600"/>
                </a:lnTo>
                <a:close/>
              </a:path>
              <a:path w="688340" h="478789">
                <a:moveTo>
                  <a:pt x="59064" y="429772"/>
                </a:moveTo>
                <a:lnTo>
                  <a:pt x="48615" y="436997"/>
                </a:lnTo>
                <a:lnTo>
                  <a:pt x="55869" y="447415"/>
                </a:lnTo>
                <a:lnTo>
                  <a:pt x="66276" y="440218"/>
                </a:lnTo>
                <a:lnTo>
                  <a:pt x="59064" y="429772"/>
                </a:lnTo>
                <a:close/>
              </a:path>
              <a:path w="688340" h="478789">
                <a:moveTo>
                  <a:pt x="66276" y="440218"/>
                </a:moveTo>
                <a:lnTo>
                  <a:pt x="55869" y="447415"/>
                </a:lnTo>
                <a:lnTo>
                  <a:pt x="71245" y="447415"/>
                </a:lnTo>
                <a:lnTo>
                  <a:pt x="66276" y="440218"/>
                </a:lnTo>
                <a:close/>
              </a:path>
              <a:path w="688340" h="478789">
                <a:moveTo>
                  <a:pt x="680587" y="0"/>
                </a:moveTo>
                <a:lnTo>
                  <a:pt x="59064" y="429772"/>
                </a:lnTo>
                <a:lnTo>
                  <a:pt x="66276" y="440218"/>
                </a:lnTo>
                <a:lnTo>
                  <a:pt x="687811" y="10393"/>
                </a:lnTo>
                <a:lnTo>
                  <a:pt x="680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827915" y="3479810"/>
            <a:ext cx="1254125" cy="1905"/>
          </a:xfrm>
          <a:custGeom>
            <a:avLst/>
            <a:gdLst/>
            <a:ahLst/>
            <a:cxnLst/>
            <a:rect l="l" t="t" r="r" b="b"/>
            <a:pathLst>
              <a:path w="1254125" h="1904">
                <a:moveTo>
                  <a:pt x="0" y="0"/>
                </a:moveTo>
                <a:lnTo>
                  <a:pt x="1254099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713615" y="5146679"/>
            <a:ext cx="1141730" cy="0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114132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519665" y="3522726"/>
            <a:ext cx="1905" cy="2476500"/>
          </a:xfrm>
          <a:custGeom>
            <a:avLst/>
            <a:gdLst/>
            <a:ahLst/>
            <a:cxnLst/>
            <a:rect l="l" t="t" r="r" b="b"/>
            <a:pathLst>
              <a:path w="1904" h="2476500">
                <a:moveTo>
                  <a:pt x="0" y="0"/>
                </a:moveTo>
                <a:lnTo>
                  <a:pt x="1523" y="2476438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884294" y="2646304"/>
            <a:ext cx="85725" cy="3334385"/>
          </a:xfrm>
          <a:custGeom>
            <a:avLst/>
            <a:gdLst/>
            <a:ahLst/>
            <a:cxnLst/>
            <a:rect l="l" t="t" r="r" b="b"/>
            <a:pathLst>
              <a:path w="85725" h="3334385">
                <a:moveTo>
                  <a:pt x="28568" y="85750"/>
                </a:moveTo>
                <a:lnTo>
                  <a:pt x="27050" y="3333810"/>
                </a:lnTo>
                <a:lnTo>
                  <a:pt x="55625" y="3333823"/>
                </a:lnTo>
                <a:lnTo>
                  <a:pt x="57143" y="85791"/>
                </a:lnTo>
                <a:lnTo>
                  <a:pt x="28568" y="85750"/>
                </a:lnTo>
                <a:close/>
              </a:path>
              <a:path w="85725" h="3334385">
                <a:moveTo>
                  <a:pt x="78583" y="71506"/>
                </a:moveTo>
                <a:lnTo>
                  <a:pt x="57149" y="71506"/>
                </a:lnTo>
                <a:lnTo>
                  <a:pt x="57143" y="85791"/>
                </a:lnTo>
                <a:lnTo>
                  <a:pt x="85724" y="85831"/>
                </a:lnTo>
                <a:lnTo>
                  <a:pt x="78583" y="71506"/>
                </a:lnTo>
                <a:close/>
              </a:path>
              <a:path w="85725" h="3334385">
                <a:moveTo>
                  <a:pt x="57149" y="71506"/>
                </a:moveTo>
                <a:lnTo>
                  <a:pt x="28574" y="71506"/>
                </a:lnTo>
                <a:lnTo>
                  <a:pt x="28568" y="85750"/>
                </a:lnTo>
                <a:lnTo>
                  <a:pt x="57143" y="85791"/>
                </a:lnTo>
                <a:lnTo>
                  <a:pt x="57149" y="71506"/>
                </a:lnTo>
                <a:close/>
              </a:path>
              <a:path w="85725" h="3334385">
                <a:moveTo>
                  <a:pt x="42934" y="0"/>
                </a:moveTo>
                <a:lnTo>
                  <a:pt x="0" y="85709"/>
                </a:lnTo>
                <a:lnTo>
                  <a:pt x="28568" y="85750"/>
                </a:lnTo>
                <a:lnTo>
                  <a:pt x="28574" y="71506"/>
                </a:lnTo>
                <a:lnTo>
                  <a:pt x="78583" y="71506"/>
                </a:lnTo>
                <a:lnTo>
                  <a:pt x="429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040004" y="4833878"/>
            <a:ext cx="2508250" cy="635"/>
          </a:xfrm>
          <a:custGeom>
            <a:avLst/>
            <a:gdLst/>
            <a:ahLst/>
            <a:cxnLst/>
            <a:rect l="l" t="t" r="r" b="b"/>
            <a:pathLst>
              <a:path w="2508250" h="635">
                <a:moveTo>
                  <a:pt x="2508250" y="0"/>
                </a:moveTo>
                <a:lnTo>
                  <a:pt x="0" y="118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372240" y="5140583"/>
            <a:ext cx="343535" cy="123825"/>
          </a:xfrm>
          <a:custGeom>
            <a:avLst/>
            <a:gdLst/>
            <a:ahLst/>
            <a:cxnLst/>
            <a:rect l="l" t="t" r="r" b="b"/>
            <a:pathLst>
              <a:path w="343534" h="123825">
                <a:moveTo>
                  <a:pt x="61843" y="50791"/>
                </a:moveTo>
                <a:lnTo>
                  <a:pt x="0" y="109215"/>
                </a:lnTo>
                <a:lnTo>
                  <a:pt x="83941" y="123693"/>
                </a:lnTo>
                <a:lnTo>
                  <a:pt x="75857" y="97023"/>
                </a:lnTo>
                <a:lnTo>
                  <a:pt x="62605" y="97023"/>
                </a:lnTo>
                <a:lnTo>
                  <a:pt x="58917" y="84831"/>
                </a:lnTo>
                <a:lnTo>
                  <a:pt x="71050" y="81163"/>
                </a:lnTo>
                <a:lnTo>
                  <a:pt x="61843" y="50791"/>
                </a:lnTo>
                <a:close/>
              </a:path>
              <a:path w="343534" h="123825">
                <a:moveTo>
                  <a:pt x="71050" y="81163"/>
                </a:moveTo>
                <a:lnTo>
                  <a:pt x="58917" y="84831"/>
                </a:lnTo>
                <a:lnTo>
                  <a:pt x="62605" y="97023"/>
                </a:lnTo>
                <a:lnTo>
                  <a:pt x="74745" y="93353"/>
                </a:lnTo>
                <a:lnTo>
                  <a:pt x="71050" y="81163"/>
                </a:lnTo>
                <a:close/>
              </a:path>
              <a:path w="343534" h="123825">
                <a:moveTo>
                  <a:pt x="74745" y="93353"/>
                </a:moveTo>
                <a:lnTo>
                  <a:pt x="62605" y="97023"/>
                </a:lnTo>
                <a:lnTo>
                  <a:pt x="75857" y="97023"/>
                </a:lnTo>
                <a:lnTo>
                  <a:pt x="74745" y="93353"/>
                </a:lnTo>
                <a:close/>
              </a:path>
              <a:path w="343534" h="123825">
                <a:moveTo>
                  <a:pt x="339455" y="0"/>
                </a:moveTo>
                <a:lnTo>
                  <a:pt x="71050" y="81163"/>
                </a:lnTo>
                <a:lnTo>
                  <a:pt x="74745" y="93353"/>
                </a:lnTo>
                <a:lnTo>
                  <a:pt x="343143" y="12191"/>
                </a:lnTo>
                <a:lnTo>
                  <a:pt x="339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040004" y="3479810"/>
            <a:ext cx="2508250" cy="1905"/>
          </a:xfrm>
          <a:custGeom>
            <a:avLst/>
            <a:gdLst/>
            <a:ahLst/>
            <a:cxnLst/>
            <a:rect l="l" t="t" r="r" b="b"/>
            <a:pathLst>
              <a:path w="2508250" h="1904">
                <a:moveTo>
                  <a:pt x="2508250" y="0"/>
                </a:moveTo>
                <a:lnTo>
                  <a:pt x="0" y="1523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979675" y="3573668"/>
            <a:ext cx="143510" cy="71120"/>
          </a:xfrm>
          <a:custGeom>
            <a:avLst/>
            <a:gdLst/>
            <a:ahLst/>
            <a:cxnLst/>
            <a:rect l="l" t="t" r="r" b="b"/>
            <a:pathLst>
              <a:path w="143510" h="71120">
                <a:moveTo>
                  <a:pt x="65854" y="0"/>
                </a:moveTo>
                <a:lnTo>
                  <a:pt x="19076" y="11315"/>
                </a:lnTo>
                <a:lnTo>
                  <a:pt x="0" y="35529"/>
                </a:lnTo>
                <a:lnTo>
                  <a:pt x="86" y="37285"/>
                </a:lnTo>
                <a:lnTo>
                  <a:pt x="30521" y="63707"/>
                </a:lnTo>
                <a:lnTo>
                  <a:pt x="84188" y="70718"/>
                </a:lnTo>
                <a:lnTo>
                  <a:pt x="100486" y="68250"/>
                </a:lnTo>
                <a:lnTo>
                  <a:pt x="135928" y="49537"/>
                </a:lnTo>
                <a:lnTo>
                  <a:pt x="143094" y="28746"/>
                </a:lnTo>
                <a:lnTo>
                  <a:pt x="137954" y="20871"/>
                </a:lnTo>
                <a:lnTo>
                  <a:pt x="102551" y="3728"/>
                </a:lnTo>
                <a:lnTo>
                  <a:pt x="65854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979675" y="3573668"/>
            <a:ext cx="143510" cy="71120"/>
          </a:xfrm>
          <a:custGeom>
            <a:avLst/>
            <a:gdLst/>
            <a:ahLst/>
            <a:cxnLst/>
            <a:rect l="l" t="t" r="r" b="b"/>
            <a:pathLst>
              <a:path w="143510" h="71120">
                <a:moveTo>
                  <a:pt x="0" y="35529"/>
                </a:moveTo>
                <a:lnTo>
                  <a:pt x="32365" y="5736"/>
                </a:lnTo>
                <a:lnTo>
                  <a:pt x="65854" y="0"/>
                </a:lnTo>
                <a:lnTo>
                  <a:pt x="85275" y="941"/>
                </a:lnTo>
                <a:lnTo>
                  <a:pt x="129246" y="13923"/>
                </a:lnTo>
                <a:lnTo>
                  <a:pt x="143094" y="28746"/>
                </a:lnTo>
                <a:lnTo>
                  <a:pt x="141508" y="39899"/>
                </a:lnTo>
                <a:lnTo>
                  <a:pt x="100486" y="68250"/>
                </a:lnTo>
                <a:lnTo>
                  <a:pt x="84188" y="70718"/>
                </a:lnTo>
                <a:lnTo>
                  <a:pt x="63763" y="70010"/>
                </a:lnTo>
                <a:lnTo>
                  <a:pt x="18104" y="58522"/>
                </a:lnTo>
                <a:lnTo>
                  <a:pt x="0" y="3552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427616" y="3357562"/>
            <a:ext cx="144780" cy="215900"/>
          </a:xfrm>
          <a:custGeom>
            <a:avLst/>
            <a:gdLst/>
            <a:ahLst/>
            <a:cxnLst/>
            <a:rect l="l" t="t" r="r" b="b"/>
            <a:pathLst>
              <a:path w="144779" h="215900">
                <a:moveTo>
                  <a:pt x="69518" y="0"/>
                </a:moveTo>
                <a:lnTo>
                  <a:pt x="28346" y="22083"/>
                </a:lnTo>
                <a:lnTo>
                  <a:pt x="7708" y="59281"/>
                </a:lnTo>
                <a:lnTo>
                  <a:pt x="0" y="107891"/>
                </a:lnTo>
                <a:lnTo>
                  <a:pt x="276" y="117407"/>
                </a:lnTo>
                <a:lnTo>
                  <a:pt x="10348" y="162993"/>
                </a:lnTo>
                <a:lnTo>
                  <a:pt x="33131" y="196960"/>
                </a:lnTo>
                <a:lnTo>
                  <a:pt x="79096" y="215323"/>
                </a:lnTo>
                <a:lnTo>
                  <a:pt x="89824" y="212538"/>
                </a:lnTo>
                <a:lnTo>
                  <a:pt x="125458" y="179813"/>
                </a:lnTo>
                <a:lnTo>
                  <a:pt x="141051" y="136922"/>
                </a:lnTo>
                <a:lnTo>
                  <a:pt x="144274" y="101902"/>
                </a:lnTo>
                <a:lnTo>
                  <a:pt x="142782" y="85250"/>
                </a:lnTo>
                <a:lnTo>
                  <a:pt x="128884" y="41484"/>
                </a:lnTo>
                <a:lnTo>
                  <a:pt x="103379" y="11250"/>
                </a:lnTo>
                <a:lnTo>
                  <a:pt x="69518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427616" y="3357562"/>
            <a:ext cx="144780" cy="215900"/>
          </a:xfrm>
          <a:custGeom>
            <a:avLst/>
            <a:gdLst/>
            <a:ahLst/>
            <a:cxnLst/>
            <a:rect l="l" t="t" r="r" b="b"/>
            <a:pathLst>
              <a:path w="144779" h="215900">
                <a:moveTo>
                  <a:pt x="0" y="107891"/>
                </a:moveTo>
                <a:lnTo>
                  <a:pt x="7708" y="59281"/>
                </a:lnTo>
                <a:lnTo>
                  <a:pt x="28346" y="22083"/>
                </a:lnTo>
                <a:lnTo>
                  <a:pt x="69518" y="0"/>
                </a:lnTo>
                <a:lnTo>
                  <a:pt x="81533" y="1304"/>
                </a:lnTo>
                <a:lnTo>
                  <a:pt x="121512" y="29634"/>
                </a:lnTo>
                <a:lnTo>
                  <a:pt x="139640" y="69495"/>
                </a:lnTo>
                <a:lnTo>
                  <a:pt x="144274" y="101902"/>
                </a:lnTo>
                <a:lnTo>
                  <a:pt x="143463" y="119952"/>
                </a:lnTo>
                <a:lnTo>
                  <a:pt x="131924" y="167006"/>
                </a:lnTo>
                <a:lnTo>
                  <a:pt x="109346" y="200184"/>
                </a:lnTo>
                <a:lnTo>
                  <a:pt x="79096" y="215323"/>
                </a:lnTo>
                <a:lnTo>
                  <a:pt x="66204" y="214186"/>
                </a:lnTo>
                <a:lnTo>
                  <a:pt x="24274" y="187245"/>
                </a:lnTo>
                <a:lnTo>
                  <a:pt x="5458" y="148836"/>
                </a:lnTo>
                <a:lnTo>
                  <a:pt x="0" y="10789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59074" y="2434880"/>
            <a:ext cx="7407909" cy="119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057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bo</a:t>
            </a:r>
            <a:r>
              <a:rPr sz="1400" b="1" dirty="0">
                <a:latin typeface="Arial"/>
                <a:cs typeface="Arial"/>
              </a:rPr>
              <a:t>ta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600" b="1" spc="-20" dirty="0">
                <a:solidFill>
                  <a:srgbClr val="0000FF"/>
                </a:solidFill>
                <a:latin typeface="Comic Sans MS"/>
                <a:cs typeface="Comic Sans MS"/>
              </a:rPr>
              <a:t>Re</a:t>
            </a:r>
            <a:r>
              <a:rPr sz="1600" b="1" spc="-1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sz="1600" b="1" spc="-15" dirty="0">
                <a:solidFill>
                  <a:srgbClr val="0000FF"/>
                </a:solidFill>
                <a:latin typeface="Comic Sans MS"/>
                <a:cs typeface="Comic Sans MS"/>
              </a:rPr>
              <a:t>dem</a:t>
            </a:r>
            <a:r>
              <a:rPr sz="1600" b="1" spc="-20" dirty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sz="1600" b="1" spc="-10" dirty="0">
                <a:solidFill>
                  <a:srgbClr val="0000FF"/>
                </a:solidFill>
                <a:latin typeface="Comic Sans MS"/>
                <a:cs typeface="Comic Sans MS"/>
              </a:rPr>
              <a:t>nt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R="5080" algn="r">
              <a:lnSpc>
                <a:spcPts val="1760"/>
              </a:lnSpc>
            </a:pPr>
            <a:r>
              <a:rPr sz="1600" b="1" spc="-15" dirty="0">
                <a:latin typeface="Arial"/>
                <a:cs typeface="Arial"/>
              </a:rPr>
              <a:t>Courb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Arial"/>
                <a:cs typeface="Arial"/>
              </a:rPr>
              <a:t>H</a:t>
            </a:r>
            <a:r>
              <a:rPr sz="1600" b="1" spc="-15" dirty="0">
                <a:latin typeface="Arial"/>
                <a:cs typeface="Arial"/>
              </a:rPr>
              <a:t>-Q</a:t>
            </a:r>
            <a:endParaRPr sz="1600" dirty="0">
              <a:latin typeface="Arial"/>
              <a:cs typeface="Arial"/>
            </a:endParaRPr>
          </a:p>
          <a:p>
            <a:pPr marL="810895">
              <a:lnSpc>
                <a:spcPts val="1760"/>
              </a:lnSpc>
            </a:pPr>
            <a:r>
              <a:rPr sz="1600" b="1" spc="-20" dirty="0">
                <a:latin typeface="Arial"/>
                <a:cs typeface="Arial"/>
              </a:rPr>
              <a:t>Hn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80713" y="4901911"/>
            <a:ext cx="11283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Ren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5" dirty="0">
                <a:latin typeface="Arial"/>
                <a:cs typeface="Arial"/>
              </a:rPr>
              <a:t>ement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70632" y="6167466"/>
            <a:ext cx="3060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Arial"/>
                <a:cs typeface="Arial"/>
              </a:rPr>
              <a:t>Qn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6191" y="4697032"/>
            <a:ext cx="440055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2700" b="1" spc="7" baseline="13888" dirty="0">
                <a:solidFill>
                  <a:srgbClr val="0000FF"/>
                </a:solidFill>
                <a:latin typeface="Comic Sans MS"/>
                <a:cs typeface="Comic Sans MS"/>
              </a:rPr>
              <a:t>ŋ</a:t>
            </a:r>
            <a:r>
              <a:rPr sz="1200" b="1" spc="-1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sz="1200" b="1" spc="-5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sz="12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00396" y="2636763"/>
            <a:ext cx="1656080" cy="635"/>
          </a:xfrm>
          <a:custGeom>
            <a:avLst/>
            <a:gdLst/>
            <a:ahLst/>
            <a:cxnLst/>
            <a:rect l="l" t="t" r="r" b="b"/>
            <a:pathLst>
              <a:path w="1656079" h="635">
                <a:moveTo>
                  <a:pt x="1655713" y="0"/>
                </a:moveTo>
                <a:lnTo>
                  <a:pt x="0" y="12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051054" y="2633228"/>
            <a:ext cx="654685" cy="940435"/>
          </a:xfrm>
          <a:custGeom>
            <a:avLst/>
            <a:gdLst/>
            <a:ahLst/>
            <a:cxnLst/>
            <a:rect l="l" t="t" r="r" b="b"/>
            <a:pathLst>
              <a:path w="654685" h="940435">
                <a:moveTo>
                  <a:pt x="12060" y="855847"/>
                </a:moveTo>
                <a:lnTo>
                  <a:pt x="0" y="940155"/>
                </a:lnTo>
                <a:lnTo>
                  <a:pt x="74675" y="899281"/>
                </a:lnTo>
                <a:lnTo>
                  <a:pt x="63690" y="891661"/>
                </a:lnTo>
                <a:lnTo>
                  <a:pt x="41397" y="891661"/>
                </a:lnTo>
                <a:lnTo>
                  <a:pt x="30979" y="884407"/>
                </a:lnTo>
                <a:lnTo>
                  <a:pt x="38205" y="873983"/>
                </a:lnTo>
                <a:lnTo>
                  <a:pt x="12060" y="855847"/>
                </a:lnTo>
                <a:close/>
              </a:path>
              <a:path w="654685" h="940435">
                <a:moveTo>
                  <a:pt x="38205" y="873983"/>
                </a:moveTo>
                <a:lnTo>
                  <a:pt x="30979" y="884407"/>
                </a:lnTo>
                <a:lnTo>
                  <a:pt x="41397" y="891661"/>
                </a:lnTo>
                <a:lnTo>
                  <a:pt x="48637" y="881219"/>
                </a:lnTo>
                <a:lnTo>
                  <a:pt x="38205" y="873983"/>
                </a:lnTo>
                <a:close/>
              </a:path>
              <a:path w="654685" h="940435">
                <a:moveTo>
                  <a:pt x="48637" y="881219"/>
                </a:moveTo>
                <a:lnTo>
                  <a:pt x="41397" y="891661"/>
                </a:lnTo>
                <a:lnTo>
                  <a:pt x="63690" y="891661"/>
                </a:lnTo>
                <a:lnTo>
                  <a:pt x="48637" y="881219"/>
                </a:lnTo>
                <a:close/>
              </a:path>
              <a:path w="654685" h="940435">
                <a:moveTo>
                  <a:pt x="644008" y="0"/>
                </a:moveTo>
                <a:lnTo>
                  <a:pt x="38205" y="873983"/>
                </a:lnTo>
                <a:lnTo>
                  <a:pt x="48637" y="881219"/>
                </a:lnTo>
                <a:lnTo>
                  <a:pt x="654557" y="7223"/>
                </a:lnTo>
                <a:lnTo>
                  <a:pt x="644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577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pc="-30" dirty="0"/>
              <a:t>Courbe</a:t>
            </a:r>
            <a:r>
              <a:rPr spc="-20" dirty="0"/>
              <a:t>s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20" dirty="0"/>
              <a:t>carac</a:t>
            </a:r>
            <a:r>
              <a:rPr spc="-5" dirty="0"/>
              <a:t>t</a:t>
            </a:r>
            <a:r>
              <a:rPr spc="-25" dirty="0"/>
              <a:t>érist</a:t>
            </a:r>
            <a:r>
              <a:rPr spc="-5" dirty="0"/>
              <a:t>i</a:t>
            </a:r>
            <a:r>
              <a:rPr spc="-30" dirty="0"/>
              <a:t>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916" y="1453199"/>
            <a:ext cx="11563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Puis</a:t>
            </a:r>
            <a:r>
              <a:rPr sz="1800" b="1" spc="-10" dirty="0">
                <a:latin typeface="Arial"/>
                <a:cs typeface="Arial"/>
              </a:rPr>
              <a:t>sa</a:t>
            </a:r>
            <a:r>
              <a:rPr sz="1800" b="1" dirty="0">
                <a:latin typeface="Arial"/>
                <a:cs typeface="Arial"/>
              </a:rPr>
              <a:t>nce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1879" y="4983098"/>
            <a:ext cx="5441950" cy="114300"/>
          </a:xfrm>
          <a:custGeom>
            <a:avLst/>
            <a:gdLst/>
            <a:ahLst/>
            <a:cxnLst/>
            <a:rect l="l" t="t" r="r" b="b"/>
            <a:pathLst>
              <a:path w="5441950" h="114300">
                <a:moveTo>
                  <a:pt x="5327513" y="0"/>
                </a:moveTo>
                <a:lnTo>
                  <a:pt x="5327513" y="114299"/>
                </a:lnTo>
                <a:lnTo>
                  <a:pt x="5403713" y="76199"/>
                </a:lnTo>
                <a:lnTo>
                  <a:pt x="5346679" y="76199"/>
                </a:lnTo>
                <a:lnTo>
                  <a:pt x="5346679" y="38099"/>
                </a:lnTo>
                <a:lnTo>
                  <a:pt x="5403713" y="38099"/>
                </a:lnTo>
                <a:lnTo>
                  <a:pt x="5327513" y="0"/>
                </a:lnTo>
                <a:close/>
              </a:path>
              <a:path w="5441950" h="114300">
                <a:moveTo>
                  <a:pt x="5327513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5327513" y="76199"/>
                </a:lnTo>
                <a:lnTo>
                  <a:pt x="5327513" y="38099"/>
                </a:lnTo>
                <a:close/>
              </a:path>
              <a:path w="5441950" h="114300">
                <a:moveTo>
                  <a:pt x="5403713" y="38099"/>
                </a:moveTo>
                <a:lnTo>
                  <a:pt x="5346679" y="38099"/>
                </a:lnTo>
                <a:lnTo>
                  <a:pt x="5346679" y="76199"/>
                </a:lnTo>
                <a:lnTo>
                  <a:pt x="5403713" y="76199"/>
                </a:lnTo>
                <a:lnTo>
                  <a:pt x="5441813" y="57149"/>
                </a:lnTo>
                <a:lnTo>
                  <a:pt x="5403713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549014" y="5279951"/>
            <a:ext cx="991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(Q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4779" y="2814706"/>
            <a:ext cx="4800600" cy="1143000"/>
          </a:xfrm>
          <a:custGeom>
            <a:avLst/>
            <a:gdLst/>
            <a:ahLst/>
            <a:cxnLst/>
            <a:rect l="l" t="t" r="r" b="b"/>
            <a:pathLst>
              <a:path w="4800600" h="1143000">
                <a:moveTo>
                  <a:pt x="0" y="1142990"/>
                </a:moveTo>
                <a:lnTo>
                  <a:pt x="106176" y="1094943"/>
                </a:lnTo>
                <a:lnTo>
                  <a:pt x="212422" y="1046993"/>
                </a:lnTo>
                <a:lnTo>
                  <a:pt x="318806" y="999238"/>
                </a:lnTo>
                <a:lnTo>
                  <a:pt x="425398" y="951776"/>
                </a:lnTo>
                <a:lnTo>
                  <a:pt x="532266" y="904703"/>
                </a:lnTo>
                <a:lnTo>
                  <a:pt x="639481" y="858119"/>
                </a:lnTo>
                <a:lnTo>
                  <a:pt x="747112" y="812119"/>
                </a:lnTo>
                <a:lnTo>
                  <a:pt x="855227" y="766801"/>
                </a:lnTo>
                <a:lnTo>
                  <a:pt x="963896" y="722262"/>
                </a:lnTo>
                <a:lnTo>
                  <a:pt x="1073188" y="678601"/>
                </a:lnTo>
                <a:lnTo>
                  <a:pt x="1183173" y="635915"/>
                </a:lnTo>
                <a:lnTo>
                  <a:pt x="1293920" y="594300"/>
                </a:lnTo>
                <a:lnTo>
                  <a:pt x="1405498" y="553854"/>
                </a:lnTo>
                <a:lnTo>
                  <a:pt x="1517975" y="514675"/>
                </a:lnTo>
                <a:lnTo>
                  <a:pt x="1631423" y="476860"/>
                </a:lnTo>
                <a:lnTo>
                  <a:pt x="1745909" y="440507"/>
                </a:lnTo>
                <a:lnTo>
                  <a:pt x="1861503" y="405713"/>
                </a:lnTo>
                <a:lnTo>
                  <a:pt x="1978275" y="372575"/>
                </a:lnTo>
                <a:lnTo>
                  <a:pt x="2096293" y="341191"/>
                </a:lnTo>
                <a:lnTo>
                  <a:pt x="2215627" y="311657"/>
                </a:lnTo>
                <a:lnTo>
                  <a:pt x="2336323" y="284041"/>
                </a:lnTo>
                <a:lnTo>
                  <a:pt x="2458335" y="258275"/>
                </a:lnTo>
                <a:lnTo>
                  <a:pt x="2581594" y="234263"/>
                </a:lnTo>
                <a:lnTo>
                  <a:pt x="2706031" y="211907"/>
                </a:lnTo>
                <a:lnTo>
                  <a:pt x="2831575" y="191111"/>
                </a:lnTo>
                <a:lnTo>
                  <a:pt x="2958159" y="171775"/>
                </a:lnTo>
                <a:lnTo>
                  <a:pt x="3085711" y="153804"/>
                </a:lnTo>
                <a:lnTo>
                  <a:pt x="3214165" y="137100"/>
                </a:lnTo>
                <a:lnTo>
                  <a:pt x="3343449" y="121565"/>
                </a:lnTo>
                <a:lnTo>
                  <a:pt x="3473495" y="107102"/>
                </a:lnTo>
                <a:lnTo>
                  <a:pt x="3604233" y="93614"/>
                </a:lnTo>
                <a:lnTo>
                  <a:pt x="3735595" y="81003"/>
                </a:lnTo>
                <a:lnTo>
                  <a:pt x="3867510" y="69171"/>
                </a:lnTo>
                <a:lnTo>
                  <a:pt x="3999910" y="58022"/>
                </a:lnTo>
                <a:lnTo>
                  <a:pt x="4132725" y="47457"/>
                </a:lnTo>
                <a:lnTo>
                  <a:pt x="4265887" y="37380"/>
                </a:lnTo>
                <a:lnTo>
                  <a:pt x="4399324" y="27694"/>
                </a:lnTo>
                <a:lnTo>
                  <a:pt x="4532970" y="18299"/>
                </a:lnTo>
                <a:lnTo>
                  <a:pt x="4666753" y="9101"/>
                </a:lnTo>
                <a:lnTo>
                  <a:pt x="4800605" y="0"/>
                </a:lnTo>
              </a:path>
            </a:pathLst>
          </a:custGeom>
          <a:ln w="28574">
            <a:solidFill>
              <a:srgbClr val="2105F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746254" y="1725533"/>
            <a:ext cx="114300" cy="3315335"/>
          </a:xfrm>
          <a:custGeom>
            <a:avLst/>
            <a:gdLst/>
            <a:ahLst/>
            <a:cxnLst/>
            <a:rect l="l" t="t" r="r" b="b"/>
            <a:pathLst>
              <a:path w="114300" h="3315335">
                <a:moveTo>
                  <a:pt x="38090" y="114350"/>
                </a:moveTo>
                <a:lnTo>
                  <a:pt x="36575" y="3314715"/>
                </a:lnTo>
                <a:lnTo>
                  <a:pt x="74675" y="3314846"/>
                </a:lnTo>
                <a:lnTo>
                  <a:pt x="76191" y="114401"/>
                </a:lnTo>
                <a:lnTo>
                  <a:pt x="38090" y="114350"/>
                </a:lnTo>
                <a:close/>
              </a:path>
              <a:path w="114300" h="3315335">
                <a:moveTo>
                  <a:pt x="104711" y="95249"/>
                </a:moveTo>
                <a:lnTo>
                  <a:pt x="38099" y="95249"/>
                </a:lnTo>
                <a:lnTo>
                  <a:pt x="76199" y="95402"/>
                </a:lnTo>
                <a:lnTo>
                  <a:pt x="76191" y="114401"/>
                </a:lnTo>
                <a:lnTo>
                  <a:pt x="114299" y="114452"/>
                </a:lnTo>
                <a:lnTo>
                  <a:pt x="104711" y="95249"/>
                </a:lnTo>
                <a:close/>
              </a:path>
              <a:path w="114300" h="3315335">
                <a:moveTo>
                  <a:pt x="38099" y="95249"/>
                </a:moveTo>
                <a:lnTo>
                  <a:pt x="38090" y="114350"/>
                </a:lnTo>
                <a:lnTo>
                  <a:pt x="76191" y="114401"/>
                </a:lnTo>
                <a:lnTo>
                  <a:pt x="76199" y="95402"/>
                </a:lnTo>
                <a:lnTo>
                  <a:pt x="38099" y="95249"/>
                </a:lnTo>
                <a:close/>
              </a:path>
              <a:path w="114300" h="3315335">
                <a:moveTo>
                  <a:pt x="57149" y="0"/>
                </a:moveTo>
                <a:lnTo>
                  <a:pt x="0" y="114299"/>
                </a:lnTo>
                <a:lnTo>
                  <a:pt x="38090" y="114350"/>
                </a:lnTo>
                <a:lnTo>
                  <a:pt x="38099" y="95249"/>
                </a:lnTo>
                <a:lnTo>
                  <a:pt x="104711" y="95249"/>
                </a:lnTo>
                <a:lnTo>
                  <a:pt x="57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859395" y="3141726"/>
            <a:ext cx="0" cy="1943100"/>
          </a:xfrm>
          <a:custGeom>
            <a:avLst/>
            <a:gdLst/>
            <a:ahLst/>
            <a:cxnLst/>
            <a:rect l="l" t="t" r="r" b="b"/>
            <a:pathLst>
              <a:path h="1943100">
                <a:moveTo>
                  <a:pt x="0" y="0"/>
                </a:moveTo>
                <a:lnTo>
                  <a:pt x="0" y="1943099"/>
                </a:lnTo>
              </a:path>
            </a:pathLst>
          </a:custGeom>
          <a:ln w="190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624581" y="5340276"/>
            <a:ext cx="344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Qn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5145" y="2997189"/>
            <a:ext cx="3024505" cy="0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3024249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773686" y="2929555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103685" y="0"/>
                </a:moveTo>
                <a:lnTo>
                  <a:pt x="62896" y="11802"/>
                </a:lnTo>
                <a:lnTo>
                  <a:pt x="29986" y="36709"/>
                </a:lnTo>
                <a:lnTo>
                  <a:pt x="8004" y="71700"/>
                </a:lnTo>
                <a:lnTo>
                  <a:pt x="0" y="113751"/>
                </a:lnTo>
                <a:lnTo>
                  <a:pt x="708" y="126513"/>
                </a:lnTo>
                <a:lnTo>
                  <a:pt x="12981" y="166475"/>
                </a:lnTo>
                <a:lnTo>
                  <a:pt x="38338" y="198699"/>
                </a:lnTo>
                <a:lnTo>
                  <a:pt x="73954" y="220210"/>
                </a:lnTo>
                <a:lnTo>
                  <a:pt x="117005" y="228035"/>
                </a:lnTo>
                <a:lnTo>
                  <a:pt x="131218" y="226927"/>
                </a:lnTo>
                <a:lnTo>
                  <a:pt x="170231" y="213866"/>
                </a:lnTo>
                <a:lnTo>
                  <a:pt x="201589" y="188030"/>
                </a:lnTo>
                <a:lnTo>
                  <a:pt x="222445" y="151772"/>
                </a:lnTo>
                <a:lnTo>
                  <a:pt x="229952" y="107448"/>
                </a:lnTo>
                <a:lnTo>
                  <a:pt x="228361" y="93772"/>
                </a:lnTo>
                <a:lnTo>
                  <a:pt x="214213" y="56407"/>
                </a:lnTo>
                <a:lnTo>
                  <a:pt x="187462" y="26574"/>
                </a:lnTo>
                <a:lnTo>
                  <a:pt x="149992" y="6897"/>
                </a:lnTo>
                <a:lnTo>
                  <a:pt x="103685" y="0"/>
                </a:lnTo>
                <a:close/>
              </a:path>
            </a:pathLst>
          </a:custGeom>
          <a:solidFill>
            <a:srgbClr val="FF32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773686" y="2929555"/>
            <a:ext cx="230504" cy="228600"/>
          </a:xfrm>
          <a:custGeom>
            <a:avLst/>
            <a:gdLst/>
            <a:ahLst/>
            <a:cxnLst/>
            <a:rect l="l" t="t" r="r" b="b"/>
            <a:pathLst>
              <a:path w="230504" h="228600">
                <a:moveTo>
                  <a:pt x="0" y="113751"/>
                </a:moveTo>
                <a:lnTo>
                  <a:pt x="8004" y="71700"/>
                </a:lnTo>
                <a:lnTo>
                  <a:pt x="29986" y="36709"/>
                </a:lnTo>
                <a:lnTo>
                  <a:pt x="62896" y="11802"/>
                </a:lnTo>
                <a:lnTo>
                  <a:pt x="103685" y="0"/>
                </a:lnTo>
                <a:lnTo>
                  <a:pt x="119986" y="717"/>
                </a:lnTo>
                <a:lnTo>
                  <a:pt x="163557" y="12166"/>
                </a:lnTo>
                <a:lnTo>
                  <a:pt x="197663" y="35520"/>
                </a:lnTo>
                <a:lnTo>
                  <a:pt x="220422" y="68155"/>
                </a:lnTo>
                <a:lnTo>
                  <a:pt x="229952" y="107448"/>
                </a:lnTo>
                <a:lnTo>
                  <a:pt x="229109" y="122974"/>
                </a:lnTo>
                <a:lnTo>
                  <a:pt x="216836" y="164871"/>
                </a:lnTo>
                <a:lnTo>
                  <a:pt x="192163" y="197916"/>
                </a:lnTo>
                <a:lnTo>
                  <a:pt x="157937" y="219755"/>
                </a:lnTo>
                <a:lnTo>
                  <a:pt x="117005" y="228035"/>
                </a:lnTo>
                <a:lnTo>
                  <a:pt x="102003" y="227131"/>
                </a:lnTo>
                <a:lnTo>
                  <a:pt x="61116" y="214414"/>
                </a:lnTo>
                <a:lnTo>
                  <a:pt x="28606" y="189001"/>
                </a:lnTo>
                <a:lnTo>
                  <a:pt x="7297" y="153867"/>
                </a:lnTo>
                <a:lnTo>
                  <a:pt x="0" y="11375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122073" y="2825173"/>
            <a:ext cx="3175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6330" y="1986839"/>
            <a:ext cx="2590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p</a:t>
            </a:r>
            <a:r>
              <a:rPr sz="1800" b="1" spc="-1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27703" y="2276459"/>
            <a:ext cx="2592705" cy="0"/>
          </a:xfrm>
          <a:custGeom>
            <a:avLst/>
            <a:gdLst/>
            <a:ahLst/>
            <a:cxnLst/>
            <a:rect l="l" t="t" r="r" b="b"/>
            <a:pathLst>
              <a:path w="2592704">
                <a:moveTo>
                  <a:pt x="259244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221851" y="2274173"/>
            <a:ext cx="231140" cy="579120"/>
          </a:xfrm>
          <a:custGeom>
            <a:avLst/>
            <a:gdLst/>
            <a:ahLst/>
            <a:cxnLst/>
            <a:rect l="l" t="t" r="r" b="b"/>
            <a:pathLst>
              <a:path w="231139" h="579119">
                <a:moveTo>
                  <a:pt x="189082" y="509437"/>
                </a:moveTo>
                <a:lnTo>
                  <a:pt x="159379" y="520598"/>
                </a:lnTo>
                <a:lnTo>
                  <a:pt x="221741" y="578510"/>
                </a:lnTo>
                <a:lnTo>
                  <a:pt x="227827" y="521360"/>
                </a:lnTo>
                <a:lnTo>
                  <a:pt x="193547" y="521360"/>
                </a:lnTo>
                <a:lnTo>
                  <a:pt x="189082" y="509437"/>
                </a:lnTo>
                <a:close/>
              </a:path>
              <a:path w="231139" h="579119">
                <a:moveTo>
                  <a:pt x="201016" y="504953"/>
                </a:moveTo>
                <a:lnTo>
                  <a:pt x="189082" y="509437"/>
                </a:lnTo>
                <a:lnTo>
                  <a:pt x="193547" y="521360"/>
                </a:lnTo>
                <a:lnTo>
                  <a:pt x="205496" y="516910"/>
                </a:lnTo>
                <a:lnTo>
                  <a:pt x="201016" y="504953"/>
                </a:lnTo>
                <a:close/>
              </a:path>
              <a:path w="231139" h="579119">
                <a:moveTo>
                  <a:pt x="230764" y="493775"/>
                </a:moveTo>
                <a:lnTo>
                  <a:pt x="201016" y="504953"/>
                </a:lnTo>
                <a:lnTo>
                  <a:pt x="205496" y="516910"/>
                </a:lnTo>
                <a:lnTo>
                  <a:pt x="193547" y="521360"/>
                </a:lnTo>
                <a:lnTo>
                  <a:pt x="227827" y="521360"/>
                </a:lnTo>
                <a:lnTo>
                  <a:pt x="230764" y="493775"/>
                </a:lnTo>
                <a:close/>
              </a:path>
              <a:path w="231139" h="579119">
                <a:moveTo>
                  <a:pt x="11826" y="0"/>
                </a:moveTo>
                <a:lnTo>
                  <a:pt x="0" y="4571"/>
                </a:lnTo>
                <a:lnTo>
                  <a:pt x="189082" y="509437"/>
                </a:lnTo>
                <a:lnTo>
                  <a:pt x="201016" y="504953"/>
                </a:lnTo>
                <a:lnTo>
                  <a:pt x="11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271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pc="-35" dirty="0"/>
              <a:t>Co</a:t>
            </a:r>
            <a:r>
              <a:rPr spc="-40" dirty="0"/>
              <a:t>u</a:t>
            </a:r>
            <a:r>
              <a:rPr spc="-20" dirty="0"/>
              <a:t>rbes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caractéris</a:t>
            </a:r>
            <a:r>
              <a:rPr spc="-5" dirty="0"/>
              <a:t>t</a:t>
            </a:r>
            <a:r>
              <a:rPr spc="-25" dirty="0"/>
              <a:t>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2" y="1770812"/>
            <a:ext cx="1307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(m)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7193" y="5175753"/>
            <a:ext cx="5624830" cy="114300"/>
          </a:xfrm>
          <a:custGeom>
            <a:avLst/>
            <a:gdLst/>
            <a:ahLst/>
            <a:cxnLst/>
            <a:rect l="l" t="t" r="r" b="b"/>
            <a:pathLst>
              <a:path w="5624830" h="114300">
                <a:moveTo>
                  <a:pt x="5586832" y="37981"/>
                </a:moveTo>
                <a:lnTo>
                  <a:pt x="5529340" y="37981"/>
                </a:lnTo>
                <a:lnTo>
                  <a:pt x="5529462" y="76081"/>
                </a:lnTo>
                <a:lnTo>
                  <a:pt x="5510442" y="76167"/>
                </a:lnTo>
                <a:lnTo>
                  <a:pt x="5510655" y="114299"/>
                </a:lnTo>
                <a:lnTo>
                  <a:pt x="5624590" y="56650"/>
                </a:lnTo>
                <a:lnTo>
                  <a:pt x="5586832" y="37981"/>
                </a:lnTo>
                <a:close/>
              </a:path>
              <a:path w="5624830" h="114300">
                <a:moveTo>
                  <a:pt x="5510228" y="38067"/>
                </a:moveTo>
                <a:lnTo>
                  <a:pt x="0" y="62996"/>
                </a:lnTo>
                <a:lnTo>
                  <a:pt x="262" y="101096"/>
                </a:lnTo>
                <a:lnTo>
                  <a:pt x="5510442" y="76167"/>
                </a:lnTo>
                <a:lnTo>
                  <a:pt x="5510228" y="38067"/>
                </a:lnTo>
                <a:close/>
              </a:path>
              <a:path w="5624830" h="114300">
                <a:moveTo>
                  <a:pt x="5529340" y="37981"/>
                </a:moveTo>
                <a:lnTo>
                  <a:pt x="5510228" y="38067"/>
                </a:lnTo>
                <a:lnTo>
                  <a:pt x="5510442" y="76167"/>
                </a:lnTo>
                <a:lnTo>
                  <a:pt x="5529462" y="76081"/>
                </a:lnTo>
                <a:lnTo>
                  <a:pt x="5529340" y="37981"/>
                </a:lnTo>
                <a:close/>
              </a:path>
              <a:path w="5624830" h="114300">
                <a:moveTo>
                  <a:pt x="5510015" y="0"/>
                </a:moveTo>
                <a:lnTo>
                  <a:pt x="5510228" y="38067"/>
                </a:lnTo>
                <a:lnTo>
                  <a:pt x="5586832" y="37981"/>
                </a:lnTo>
                <a:lnTo>
                  <a:pt x="5510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274439" y="5497559"/>
            <a:ext cx="991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(Q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1698" y="2227204"/>
            <a:ext cx="114300" cy="3029585"/>
          </a:xfrm>
          <a:custGeom>
            <a:avLst/>
            <a:gdLst/>
            <a:ahLst/>
            <a:cxnLst/>
            <a:rect l="l" t="t" r="r" b="b"/>
            <a:pathLst>
              <a:path w="114300" h="3029585">
                <a:moveTo>
                  <a:pt x="38090" y="114340"/>
                </a:moveTo>
                <a:lnTo>
                  <a:pt x="36575" y="3028940"/>
                </a:lnTo>
                <a:lnTo>
                  <a:pt x="74675" y="3029071"/>
                </a:lnTo>
                <a:lnTo>
                  <a:pt x="76190" y="114381"/>
                </a:lnTo>
                <a:lnTo>
                  <a:pt x="38090" y="114340"/>
                </a:lnTo>
                <a:close/>
              </a:path>
              <a:path w="114300" h="3029585">
                <a:moveTo>
                  <a:pt x="104746" y="95249"/>
                </a:moveTo>
                <a:lnTo>
                  <a:pt x="38099" y="95249"/>
                </a:lnTo>
                <a:lnTo>
                  <a:pt x="76199" y="95371"/>
                </a:lnTo>
                <a:lnTo>
                  <a:pt x="76190" y="114381"/>
                </a:lnTo>
                <a:lnTo>
                  <a:pt x="114299" y="114421"/>
                </a:lnTo>
                <a:lnTo>
                  <a:pt x="104746" y="95249"/>
                </a:lnTo>
                <a:close/>
              </a:path>
              <a:path w="114300" h="3029585">
                <a:moveTo>
                  <a:pt x="38099" y="95249"/>
                </a:moveTo>
                <a:lnTo>
                  <a:pt x="38090" y="114340"/>
                </a:lnTo>
                <a:lnTo>
                  <a:pt x="76190" y="114381"/>
                </a:lnTo>
                <a:lnTo>
                  <a:pt x="76199" y="95371"/>
                </a:lnTo>
                <a:lnTo>
                  <a:pt x="38099" y="95249"/>
                </a:lnTo>
                <a:close/>
              </a:path>
              <a:path w="114300" h="3029585">
                <a:moveTo>
                  <a:pt x="57281" y="0"/>
                </a:moveTo>
                <a:lnTo>
                  <a:pt x="0" y="114299"/>
                </a:lnTo>
                <a:lnTo>
                  <a:pt x="38090" y="114340"/>
                </a:lnTo>
                <a:lnTo>
                  <a:pt x="38099" y="95249"/>
                </a:lnTo>
                <a:lnTo>
                  <a:pt x="104746" y="95249"/>
                </a:lnTo>
                <a:lnTo>
                  <a:pt x="572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067305" y="5565828"/>
            <a:ext cx="344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Qn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74790" y="3281293"/>
            <a:ext cx="4821555" cy="1551305"/>
          </a:xfrm>
          <a:custGeom>
            <a:avLst/>
            <a:gdLst/>
            <a:ahLst/>
            <a:cxnLst/>
            <a:rect l="l" t="t" r="r" b="b"/>
            <a:pathLst>
              <a:path w="4821555" h="1551304">
                <a:moveTo>
                  <a:pt x="169024" y="1509400"/>
                </a:moveTo>
                <a:lnTo>
                  <a:pt x="120930" y="1520072"/>
                </a:lnTo>
                <a:lnTo>
                  <a:pt x="76412" y="1530091"/>
                </a:lnTo>
                <a:lnTo>
                  <a:pt x="39039" y="1538814"/>
                </a:lnTo>
                <a:lnTo>
                  <a:pt x="0" y="1549789"/>
                </a:lnTo>
                <a:lnTo>
                  <a:pt x="281" y="1550714"/>
                </a:lnTo>
                <a:lnTo>
                  <a:pt x="5471" y="1550752"/>
                </a:lnTo>
                <a:lnTo>
                  <a:pt x="16015" y="1549820"/>
                </a:lnTo>
                <a:lnTo>
                  <a:pt x="54952" y="1544728"/>
                </a:lnTo>
                <a:lnTo>
                  <a:pt x="120661" y="1534793"/>
                </a:lnTo>
                <a:lnTo>
                  <a:pt x="164670" y="1527808"/>
                </a:lnTo>
                <a:lnTo>
                  <a:pt x="216710" y="1519370"/>
                </a:lnTo>
                <a:lnTo>
                  <a:pt x="277228" y="1509400"/>
                </a:lnTo>
                <a:lnTo>
                  <a:pt x="348466" y="1498335"/>
                </a:lnTo>
                <a:lnTo>
                  <a:pt x="431631" y="1486650"/>
                </a:lnTo>
                <a:lnTo>
                  <a:pt x="525669" y="1474264"/>
                </a:lnTo>
                <a:lnTo>
                  <a:pt x="629525" y="1461097"/>
                </a:lnTo>
                <a:lnTo>
                  <a:pt x="742144" y="1447067"/>
                </a:lnTo>
                <a:lnTo>
                  <a:pt x="862471" y="1432093"/>
                </a:lnTo>
                <a:lnTo>
                  <a:pt x="989452" y="1416095"/>
                </a:lnTo>
                <a:lnTo>
                  <a:pt x="1122031" y="1398992"/>
                </a:lnTo>
                <a:lnTo>
                  <a:pt x="1259153" y="1380702"/>
                </a:lnTo>
                <a:lnTo>
                  <a:pt x="1399763" y="1361146"/>
                </a:lnTo>
                <a:lnTo>
                  <a:pt x="1542808" y="1340242"/>
                </a:lnTo>
                <a:lnTo>
                  <a:pt x="1687231" y="1317909"/>
                </a:lnTo>
                <a:lnTo>
                  <a:pt x="1831978" y="1294066"/>
                </a:lnTo>
                <a:lnTo>
                  <a:pt x="1975994" y="1268633"/>
                </a:lnTo>
                <a:lnTo>
                  <a:pt x="2118224" y="1241529"/>
                </a:lnTo>
                <a:lnTo>
                  <a:pt x="2257614" y="1212673"/>
                </a:lnTo>
                <a:lnTo>
                  <a:pt x="2393108" y="1181983"/>
                </a:lnTo>
                <a:lnTo>
                  <a:pt x="2523651" y="1149380"/>
                </a:lnTo>
                <a:lnTo>
                  <a:pt x="2648189" y="1114781"/>
                </a:lnTo>
                <a:lnTo>
                  <a:pt x="2765667" y="1078108"/>
                </a:lnTo>
                <a:lnTo>
                  <a:pt x="2878465" y="1039177"/>
                </a:lnTo>
                <a:lnTo>
                  <a:pt x="2989724" y="997942"/>
                </a:lnTo>
                <a:lnTo>
                  <a:pt x="3099523" y="954524"/>
                </a:lnTo>
                <a:lnTo>
                  <a:pt x="3207944" y="909045"/>
                </a:lnTo>
                <a:lnTo>
                  <a:pt x="3315068" y="861626"/>
                </a:lnTo>
                <a:lnTo>
                  <a:pt x="3420975" y="812388"/>
                </a:lnTo>
                <a:lnTo>
                  <a:pt x="3525747" y="761453"/>
                </a:lnTo>
                <a:lnTo>
                  <a:pt x="3629464" y="708942"/>
                </a:lnTo>
                <a:lnTo>
                  <a:pt x="3732208" y="654975"/>
                </a:lnTo>
                <a:lnTo>
                  <a:pt x="3834059" y="599675"/>
                </a:lnTo>
                <a:lnTo>
                  <a:pt x="3935099" y="543162"/>
                </a:lnTo>
                <a:lnTo>
                  <a:pt x="4035408" y="485558"/>
                </a:lnTo>
                <a:lnTo>
                  <a:pt x="4135068" y="426985"/>
                </a:lnTo>
                <a:lnTo>
                  <a:pt x="4234159" y="367562"/>
                </a:lnTo>
                <a:lnTo>
                  <a:pt x="4332762" y="307413"/>
                </a:lnTo>
                <a:lnTo>
                  <a:pt x="4430959" y="246657"/>
                </a:lnTo>
                <a:lnTo>
                  <a:pt x="4528830" y="185417"/>
                </a:lnTo>
                <a:lnTo>
                  <a:pt x="4626457" y="123813"/>
                </a:lnTo>
                <a:lnTo>
                  <a:pt x="4723919" y="61967"/>
                </a:lnTo>
                <a:lnTo>
                  <a:pt x="4821299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164712" y="2491671"/>
            <a:ext cx="15246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NP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27703" y="2781300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4">
                <a:moveTo>
                  <a:pt x="151293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221607" y="2779897"/>
            <a:ext cx="171450" cy="649605"/>
          </a:xfrm>
          <a:custGeom>
            <a:avLst/>
            <a:gdLst/>
            <a:ahLst/>
            <a:cxnLst/>
            <a:rect l="l" t="t" r="r" b="b"/>
            <a:pathLst>
              <a:path w="171450" h="649604">
                <a:moveTo>
                  <a:pt x="127787" y="576133"/>
                </a:moveTo>
                <a:lnTo>
                  <a:pt x="96895" y="583051"/>
                </a:lnTo>
                <a:lnTo>
                  <a:pt x="150632" y="649102"/>
                </a:lnTo>
                <a:lnTo>
                  <a:pt x="165708" y="588507"/>
                </a:lnTo>
                <a:lnTo>
                  <a:pt x="130545" y="588507"/>
                </a:lnTo>
                <a:lnTo>
                  <a:pt x="127787" y="576133"/>
                </a:lnTo>
                <a:close/>
              </a:path>
              <a:path w="171450" h="649604">
                <a:moveTo>
                  <a:pt x="140247" y="573343"/>
                </a:moveTo>
                <a:lnTo>
                  <a:pt x="127787" y="576133"/>
                </a:lnTo>
                <a:lnTo>
                  <a:pt x="130545" y="588507"/>
                </a:lnTo>
                <a:lnTo>
                  <a:pt x="143012" y="585734"/>
                </a:lnTo>
                <a:lnTo>
                  <a:pt x="140247" y="573343"/>
                </a:lnTo>
                <a:close/>
              </a:path>
              <a:path w="171450" h="649604">
                <a:moveTo>
                  <a:pt x="171206" y="566409"/>
                </a:moveTo>
                <a:lnTo>
                  <a:pt x="140247" y="573343"/>
                </a:lnTo>
                <a:lnTo>
                  <a:pt x="143012" y="585734"/>
                </a:lnTo>
                <a:lnTo>
                  <a:pt x="130545" y="588507"/>
                </a:lnTo>
                <a:lnTo>
                  <a:pt x="165708" y="588507"/>
                </a:lnTo>
                <a:lnTo>
                  <a:pt x="171206" y="566409"/>
                </a:lnTo>
                <a:close/>
              </a:path>
              <a:path w="171450" h="649604">
                <a:moveTo>
                  <a:pt x="12313" y="0"/>
                </a:moveTo>
                <a:lnTo>
                  <a:pt x="0" y="2804"/>
                </a:lnTo>
                <a:lnTo>
                  <a:pt x="127787" y="576133"/>
                </a:lnTo>
                <a:lnTo>
                  <a:pt x="140247" y="573343"/>
                </a:lnTo>
                <a:lnTo>
                  <a:pt x="12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284726" y="4436995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79223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476375" y="4437126"/>
            <a:ext cx="2808605" cy="0"/>
          </a:xfrm>
          <a:custGeom>
            <a:avLst/>
            <a:gdLst/>
            <a:ahLst/>
            <a:cxnLst/>
            <a:rect l="l" t="t" r="r" b="b"/>
            <a:pathLst>
              <a:path w="2808604">
                <a:moveTo>
                  <a:pt x="2808350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140189" y="4365645"/>
            <a:ext cx="287655" cy="215900"/>
          </a:xfrm>
          <a:custGeom>
            <a:avLst/>
            <a:gdLst/>
            <a:ahLst/>
            <a:cxnLst/>
            <a:rect l="l" t="t" r="r" b="b"/>
            <a:pathLst>
              <a:path w="287654" h="215900">
                <a:moveTo>
                  <a:pt x="141156" y="0"/>
                </a:moveTo>
                <a:lnTo>
                  <a:pt x="93447" y="6762"/>
                </a:lnTo>
                <a:lnTo>
                  <a:pt x="52761" y="24343"/>
                </a:lnTo>
                <a:lnTo>
                  <a:pt x="21912" y="50613"/>
                </a:lnTo>
                <a:lnTo>
                  <a:pt x="945" y="95478"/>
                </a:lnTo>
                <a:lnTo>
                  <a:pt x="0" y="107925"/>
                </a:lnTo>
                <a:lnTo>
                  <a:pt x="244" y="114270"/>
                </a:lnTo>
                <a:lnTo>
                  <a:pt x="17373" y="159173"/>
                </a:lnTo>
                <a:lnTo>
                  <a:pt x="45689" y="186296"/>
                </a:lnTo>
                <a:lnTo>
                  <a:pt x="84713" y="205607"/>
                </a:lnTo>
                <a:lnTo>
                  <a:pt x="132144" y="215134"/>
                </a:lnTo>
                <a:lnTo>
                  <a:pt x="149425" y="215794"/>
                </a:lnTo>
                <a:lnTo>
                  <a:pt x="165608" y="214623"/>
                </a:lnTo>
                <a:lnTo>
                  <a:pt x="210322" y="203469"/>
                </a:lnTo>
                <a:lnTo>
                  <a:pt x="247174" y="182273"/>
                </a:lnTo>
                <a:lnTo>
                  <a:pt x="273449" y="152860"/>
                </a:lnTo>
                <a:lnTo>
                  <a:pt x="287333" y="104015"/>
                </a:lnTo>
                <a:lnTo>
                  <a:pt x="285833" y="91829"/>
                </a:lnTo>
                <a:lnTo>
                  <a:pt x="263195" y="48116"/>
                </a:lnTo>
                <a:lnTo>
                  <a:pt x="231438" y="22749"/>
                </a:lnTo>
                <a:lnTo>
                  <a:pt x="189894" y="6025"/>
                </a:lnTo>
                <a:lnTo>
                  <a:pt x="141156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140189" y="4365645"/>
            <a:ext cx="287655" cy="215900"/>
          </a:xfrm>
          <a:custGeom>
            <a:avLst/>
            <a:gdLst/>
            <a:ahLst/>
            <a:cxnLst/>
            <a:rect l="l" t="t" r="r" b="b"/>
            <a:pathLst>
              <a:path w="287654" h="215900">
                <a:moveTo>
                  <a:pt x="0" y="107925"/>
                </a:moveTo>
                <a:lnTo>
                  <a:pt x="14302" y="60933"/>
                </a:lnTo>
                <a:lnTo>
                  <a:pt x="41246" y="32239"/>
                </a:lnTo>
                <a:lnTo>
                  <a:pt x="78966" y="11526"/>
                </a:lnTo>
                <a:lnTo>
                  <a:pt x="124647" y="920"/>
                </a:lnTo>
                <a:lnTo>
                  <a:pt x="141156" y="0"/>
                </a:lnTo>
                <a:lnTo>
                  <a:pt x="158042" y="692"/>
                </a:lnTo>
                <a:lnTo>
                  <a:pt x="204670" y="10512"/>
                </a:lnTo>
                <a:lnTo>
                  <a:pt x="243239" y="30346"/>
                </a:lnTo>
                <a:lnTo>
                  <a:pt x="271158" y="58137"/>
                </a:lnTo>
                <a:lnTo>
                  <a:pt x="287333" y="104015"/>
                </a:lnTo>
                <a:lnTo>
                  <a:pt x="286430" y="117055"/>
                </a:lnTo>
                <a:lnTo>
                  <a:pt x="266033" y="163465"/>
                </a:lnTo>
                <a:lnTo>
                  <a:pt x="235931" y="190342"/>
                </a:lnTo>
                <a:lnTo>
                  <a:pt x="196157" y="208393"/>
                </a:lnTo>
                <a:lnTo>
                  <a:pt x="149425" y="215794"/>
                </a:lnTo>
                <a:lnTo>
                  <a:pt x="132144" y="215134"/>
                </a:lnTo>
                <a:lnTo>
                  <a:pt x="84713" y="205607"/>
                </a:lnTo>
                <a:lnTo>
                  <a:pt x="45689" y="186296"/>
                </a:lnTo>
                <a:lnTo>
                  <a:pt x="17373" y="159173"/>
                </a:lnTo>
                <a:lnTo>
                  <a:pt x="244" y="114270"/>
                </a:lnTo>
                <a:lnTo>
                  <a:pt x="0" y="1079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47215" y="4221024"/>
            <a:ext cx="748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NPS</a:t>
            </a:r>
            <a:r>
              <a:rPr sz="1800" b="1" spc="-10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180" rIns="0" bIns="0" rtlCol="0">
            <a:spAutoFit/>
          </a:bodyPr>
          <a:lstStyle/>
          <a:p>
            <a:pPr marL="1229995">
              <a:lnSpc>
                <a:spcPts val="4285"/>
              </a:lnSpc>
            </a:pPr>
            <a:r>
              <a:rPr sz="3600" dirty="0"/>
              <a:t>Point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5" dirty="0"/>
              <a:t>d</a:t>
            </a:r>
            <a:r>
              <a:rPr sz="3600" dirty="0"/>
              <a:t>e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dirty="0"/>
              <a:t>fonctionne</a:t>
            </a:r>
            <a:r>
              <a:rPr sz="3600" spc="-5" dirty="0"/>
              <a:t>ment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5925" y="4753384"/>
            <a:ext cx="4458335" cy="1188720"/>
          </a:xfrm>
          <a:custGeom>
            <a:avLst/>
            <a:gdLst/>
            <a:ahLst/>
            <a:cxnLst/>
            <a:rect l="l" t="t" r="r" b="b"/>
            <a:pathLst>
              <a:path w="4458335" h="1188720">
                <a:moveTo>
                  <a:pt x="0" y="1188630"/>
                </a:moveTo>
                <a:lnTo>
                  <a:pt x="111442" y="1109596"/>
                </a:lnTo>
                <a:lnTo>
                  <a:pt x="222885" y="1030875"/>
                </a:lnTo>
                <a:lnTo>
                  <a:pt x="334328" y="952780"/>
                </a:lnTo>
                <a:lnTo>
                  <a:pt x="445771" y="875622"/>
                </a:lnTo>
                <a:lnTo>
                  <a:pt x="557214" y="799713"/>
                </a:lnTo>
                <a:lnTo>
                  <a:pt x="668658" y="725365"/>
                </a:lnTo>
                <a:lnTo>
                  <a:pt x="780101" y="652891"/>
                </a:lnTo>
                <a:lnTo>
                  <a:pt x="891545" y="582603"/>
                </a:lnTo>
                <a:lnTo>
                  <a:pt x="1002988" y="514812"/>
                </a:lnTo>
                <a:lnTo>
                  <a:pt x="1114432" y="449831"/>
                </a:lnTo>
                <a:lnTo>
                  <a:pt x="1225876" y="387972"/>
                </a:lnTo>
                <a:lnTo>
                  <a:pt x="1337319" y="329546"/>
                </a:lnTo>
                <a:lnTo>
                  <a:pt x="1448763" y="274867"/>
                </a:lnTo>
                <a:lnTo>
                  <a:pt x="1560206" y="224245"/>
                </a:lnTo>
                <a:lnTo>
                  <a:pt x="1671650" y="177994"/>
                </a:lnTo>
                <a:lnTo>
                  <a:pt x="1783093" y="136425"/>
                </a:lnTo>
                <a:lnTo>
                  <a:pt x="1894536" y="99850"/>
                </a:lnTo>
                <a:lnTo>
                  <a:pt x="2005979" y="68582"/>
                </a:lnTo>
                <a:lnTo>
                  <a:pt x="2117422" y="42932"/>
                </a:lnTo>
                <a:lnTo>
                  <a:pt x="2228865" y="23212"/>
                </a:lnTo>
                <a:lnTo>
                  <a:pt x="2340307" y="9650"/>
                </a:lnTo>
                <a:lnTo>
                  <a:pt x="2451750" y="2016"/>
                </a:lnTo>
                <a:lnTo>
                  <a:pt x="2563192" y="0"/>
                </a:lnTo>
                <a:lnTo>
                  <a:pt x="2674635" y="3287"/>
                </a:lnTo>
                <a:lnTo>
                  <a:pt x="2786077" y="11568"/>
                </a:lnTo>
                <a:lnTo>
                  <a:pt x="2897520" y="24529"/>
                </a:lnTo>
                <a:lnTo>
                  <a:pt x="3008962" y="41858"/>
                </a:lnTo>
                <a:lnTo>
                  <a:pt x="3120405" y="63245"/>
                </a:lnTo>
                <a:lnTo>
                  <a:pt x="3231847" y="88375"/>
                </a:lnTo>
                <a:lnTo>
                  <a:pt x="3343290" y="116938"/>
                </a:lnTo>
                <a:lnTo>
                  <a:pt x="3454732" y="148622"/>
                </a:lnTo>
                <a:lnTo>
                  <a:pt x="3566175" y="183113"/>
                </a:lnTo>
                <a:lnTo>
                  <a:pt x="3677617" y="220101"/>
                </a:lnTo>
                <a:lnTo>
                  <a:pt x="3789060" y="259274"/>
                </a:lnTo>
                <a:lnTo>
                  <a:pt x="3900502" y="300318"/>
                </a:lnTo>
                <a:lnTo>
                  <a:pt x="4011945" y="342923"/>
                </a:lnTo>
                <a:lnTo>
                  <a:pt x="4123387" y="386776"/>
                </a:lnTo>
                <a:lnTo>
                  <a:pt x="4234830" y="431565"/>
                </a:lnTo>
                <a:lnTo>
                  <a:pt x="4346272" y="476978"/>
                </a:lnTo>
                <a:lnTo>
                  <a:pt x="4457715" y="522703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692270" y="2446263"/>
            <a:ext cx="5107305" cy="1559560"/>
          </a:xfrm>
          <a:custGeom>
            <a:avLst/>
            <a:gdLst/>
            <a:ahLst/>
            <a:cxnLst/>
            <a:rect l="l" t="t" r="r" b="b"/>
            <a:pathLst>
              <a:path w="5107305" h="1559560">
                <a:moveTo>
                  <a:pt x="0" y="1558939"/>
                </a:moveTo>
                <a:lnTo>
                  <a:pt x="106413" y="1557153"/>
                </a:lnTo>
                <a:lnTo>
                  <a:pt x="212932" y="1555180"/>
                </a:lnTo>
                <a:lnTo>
                  <a:pt x="319665" y="1552832"/>
                </a:lnTo>
                <a:lnTo>
                  <a:pt x="426716" y="1549926"/>
                </a:lnTo>
                <a:lnTo>
                  <a:pt x="534194" y="1546274"/>
                </a:lnTo>
                <a:lnTo>
                  <a:pt x="642203" y="1541690"/>
                </a:lnTo>
                <a:lnTo>
                  <a:pt x="750850" y="1535989"/>
                </a:lnTo>
                <a:lnTo>
                  <a:pt x="860243" y="1528984"/>
                </a:lnTo>
                <a:lnTo>
                  <a:pt x="970486" y="1520491"/>
                </a:lnTo>
                <a:lnTo>
                  <a:pt x="1081687" y="1510322"/>
                </a:lnTo>
                <a:lnTo>
                  <a:pt x="1193952" y="1498291"/>
                </a:lnTo>
                <a:lnTo>
                  <a:pt x="1307387" y="1484214"/>
                </a:lnTo>
                <a:lnTo>
                  <a:pt x="1422099" y="1467904"/>
                </a:lnTo>
                <a:lnTo>
                  <a:pt x="1538193" y="1449175"/>
                </a:lnTo>
                <a:lnTo>
                  <a:pt x="1655777" y="1427840"/>
                </a:lnTo>
                <a:lnTo>
                  <a:pt x="1774957" y="1403715"/>
                </a:lnTo>
                <a:lnTo>
                  <a:pt x="1895839" y="1376613"/>
                </a:lnTo>
                <a:lnTo>
                  <a:pt x="2018530" y="1346349"/>
                </a:lnTo>
                <a:lnTo>
                  <a:pt x="2143136" y="1312735"/>
                </a:lnTo>
                <a:lnTo>
                  <a:pt x="2269763" y="1275587"/>
                </a:lnTo>
                <a:lnTo>
                  <a:pt x="2398482" y="1234782"/>
                </a:lnTo>
                <a:lnTo>
                  <a:pt x="2529223" y="1190442"/>
                </a:lnTo>
                <a:lnTo>
                  <a:pt x="2661879" y="1142754"/>
                </a:lnTo>
                <a:lnTo>
                  <a:pt x="2796344" y="1091904"/>
                </a:lnTo>
                <a:lnTo>
                  <a:pt x="2932511" y="1038078"/>
                </a:lnTo>
                <a:lnTo>
                  <a:pt x="3070275" y="981461"/>
                </a:lnTo>
                <a:lnTo>
                  <a:pt x="3209529" y="922240"/>
                </a:lnTo>
                <a:lnTo>
                  <a:pt x="3350167" y="860601"/>
                </a:lnTo>
                <a:lnTo>
                  <a:pt x="3492082" y="796729"/>
                </a:lnTo>
                <a:lnTo>
                  <a:pt x="3635168" y="730811"/>
                </a:lnTo>
                <a:lnTo>
                  <a:pt x="3779319" y="663032"/>
                </a:lnTo>
                <a:lnTo>
                  <a:pt x="3924428" y="593580"/>
                </a:lnTo>
                <a:lnTo>
                  <a:pt x="4070390" y="522639"/>
                </a:lnTo>
                <a:lnTo>
                  <a:pt x="4217097" y="450395"/>
                </a:lnTo>
                <a:lnTo>
                  <a:pt x="4364445" y="377035"/>
                </a:lnTo>
                <a:lnTo>
                  <a:pt x="4512325" y="302745"/>
                </a:lnTo>
                <a:lnTo>
                  <a:pt x="4660633" y="227710"/>
                </a:lnTo>
                <a:lnTo>
                  <a:pt x="4809261" y="152117"/>
                </a:lnTo>
                <a:lnTo>
                  <a:pt x="4958104" y="76152"/>
                </a:lnTo>
                <a:lnTo>
                  <a:pt x="5107054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698629" y="3316737"/>
            <a:ext cx="5473700" cy="1136650"/>
          </a:xfrm>
          <a:custGeom>
            <a:avLst/>
            <a:gdLst/>
            <a:ahLst/>
            <a:cxnLst/>
            <a:rect l="l" t="t" r="r" b="b"/>
            <a:pathLst>
              <a:path w="5473700" h="1136650">
                <a:moveTo>
                  <a:pt x="0" y="188584"/>
                </a:moveTo>
                <a:lnTo>
                  <a:pt x="118201" y="167896"/>
                </a:lnTo>
                <a:lnTo>
                  <a:pt x="236496" y="147429"/>
                </a:lnTo>
                <a:lnTo>
                  <a:pt x="354977" y="127407"/>
                </a:lnTo>
                <a:lnTo>
                  <a:pt x="473738" y="108051"/>
                </a:lnTo>
                <a:lnTo>
                  <a:pt x="592872" y="89583"/>
                </a:lnTo>
                <a:lnTo>
                  <a:pt x="712472" y="72225"/>
                </a:lnTo>
                <a:lnTo>
                  <a:pt x="832631" y="56200"/>
                </a:lnTo>
                <a:lnTo>
                  <a:pt x="953443" y="41729"/>
                </a:lnTo>
                <a:lnTo>
                  <a:pt x="1075001" y="29036"/>
                </a:lnTo>
                <a:lnTo>
                  <a:pt x="1197398" y="18342"/>
                </a:lnTo>
                <a:lnTo>
                  <a:pt x="1320727" y="9869"/>
                </a:lnTo>
                <a:lnTo>
                  <a:pt x="1445083" y="3839"/>
                </a:lnTo>
                <a:lnTo>
                  <a:pt x="1570557" y="475"/>
                </a:lnTo>
                <a:lnTo>
                  <a:pt x="1697244" y="0"/>
                </a:lnTo>
                <a:lnTo>
                  <a:pt x="1825236" y="2634"/>
                </a:lnTo>
                <a:lnTo>
                  <a:pt x="1954626" y="8600"/>
                </a:lnTo>
                <a:lnTo>
                  <a:pt x="2085509" y="18120"/>
                </a:lnTo>
                <a:lnTo>
                  <a:pt x="2217977" y="31417"/>
                </a:lnTo>
                <a:lnTo>
                  <a:pt x="2352124" y="48713"/>
                </a:lnTo>
                <a:lnTo>
                  <a:pt x="2488042" y="70230"/>
                </a:lnTo>
                <a:lnTo>
                  <a:pt x="2625800" y="96093"/>
                </a:lnTo>
                <a:lnTo>
                  <a:pt x="2765330" y="126176"/>
                </a:lnTo>
                <a:lnTo>
                  <a:pt x="2906541" y="160257"/>
                </a:lnTo>
                <a:lnTo>
                  <a:pt x="3049337" y="198115"/>
                </a:lnTo>
                <a:lnTo>
                  <a:pt x="3193627" y="239527"/>
                </a:lnTo>
                <a:lnTo>
                  <a:pt x="3339317" y="284272"/>
                </a:lnTo>
                <a:lnTo>
                  <a:pt x="3486313" y="332127"/>
                </a:lnTo>
                <a:lnTo>
                  <a:pt x="3634522" y="382870"/>
                </a:lnTo>
                <a:lnTo>
                  <a:pt x="3783852" y="436280"/>
                </a:lnTo>
                <a:lnTo>
                  <a:pt x="3934208" y="492133"/>
                </a:lnTo>
                <a:lnTo>
                  <a:pt x="4085497" y="550209"/>
                </a:lnTo>
                <a:lnTo>
                  <a:pt x="4237627" y="610286"/>
                </a:lnTo>
                <a:lnTo>
                  <a:pt x="4390503" y="672140"/>
                </a:lnTo>
                <a:lnTo>
                  <a:pt x="4544033" y="735550"/>
                </a:lnTo>
                <a:lnTo>
                  <a:pt x="4698123" y="800295"/>
                </a:lnTo>
                <a:lnTo>
                  <a:pt x="4852680" y="866152"/>
                </a:lnTo>
                <a:lnTo>
                  <a:pt x="5007610" y="932898"/>
                </a:lnTo>
                <a:lnTo>
                  <a:pt x="5162821" y="1000313"/>
                </a:lnTo>
                <a:lnTo>
                  <a:pt x="5318219" y="1068174"/>
                </a:lnTo>
                <a:lnTo>
                  <a:pt x="5473711" y="113625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629024" y="1368430"/>
            <a:ext cx="114300" cy="4594860"/>
          </a:xfrm>
          <a:custGeom>
            <a:avLst/>
            <a:gdLst/>
            <a:ahLst/>
            <a:cxnLst/>
            <a:rect l="l" t="t" r="r" b="b"/>
            <a:pathLst>
              <a:path w="114300" h="4594860">
                <a:moveTo>
                  <a:pt x="76252" y="114259"/>
                </a:moveTo>
                <a:lnTo>
                  <a:pt x="38152" y="114340"/>
                </a:lnTo>
                <a:lnTo>
                  <a:pt x="50554" y="4594268"/>
                </a:lnTo>
                <a:lnTo>
                  <a:pt x="88654" y="4594171"/>
                </a:lnTo>
                <a:lnTo>
                  <a:pt x="76252" y="114259"/>
                </a:lnTo>
                <a:close/>
              </a:path>
              <a:path w="114300" h="4594860">
                <a:moveTo>
                  <a:pt x="56900" y="0"/>
                </a:moveTo>
                <a:lnTo>
                  <a:pt x="0" y="114421"/>
                </a:lnTo>
                <a:lnTo>
                  <a:pt x="38152" y="114340"/>
                </a:lnTo>
                <a:lnTo>
                  <a:pt x="38099" y="95249"/>
                </a:lnTo>
                <a:lnTo>
                  <a:pt x="104784" y="95249"/>
                </a:lnTo>
                <a:lnTo>
                  <a:pt x="56900" y="0"/>
                </a:lnTo>
                <a:close/>
              </a:path>
              <a:path w="114300" h="4594860">
                <a:moveTo>
                  <a:pt x="76199" y="95249"/>
                </a:moveTo>
                <a:lnTo>
                  <a:pt x="38099" y="95249"/>
                </a:lnTo>
                <a:lnTo>
                  <a:pt x="38152" y="114340"/>
                </a:lnTo>
                <a:lnTo>
                  <a:pt x="76252" y="114259"/>
                </a:lnTo>
                <a:lnTo>
                  <a:pt x="76199" y="95249"/>
                </a:lnTo>
                <a:close/>
              </a:path>
              <a:path w="114300" h="4594860">
                <a:moveTo>
                  <a:pt x="104784" y="95249"/>
                </a:moveTo>
                <a:lnTo>
                  <a:pt x="76199" y="95249"/>
                </a:lnTo>
                <a:lnTo>
                  <a:pt x="76252" y="114259"/>
                </a:lnTo>
                <a:lnTo>
                  <a:pt x="114299" y="114178"/>
                </a:lnTo>
                <a:lnTo>
                  <a:pt x="104784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79091" y="1132516"/>
            <a:ext cx="12700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(H)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8629" y="5905500"/>
            <a:ext cx="5441950" cy="114300"/>
          </a:xfrm>
          <a:custGeom>
            <a:avLst/>
            <a:gdLst/>
            <a:ahLst/>
            <a:cxnLst/>
            <a:rect l="l" t="t" r="r" b="b"/>
            <a:pathLst>
              <a:path w="5441950" h="114300">
                <a:moveTo>
                  <a:pt x="5327650" y="0"/>
                </a:moveTo>
                <a:lnTo>
                  <a:pt x="5327650" y="114299"/>
                </a:lnTo>
                <a:lnTo>
                  <a:pt x="5403850" y="76199"/>
                </a:lnTo>
                <a:lnTo>
                  <a:pt x="5346679" y="76199"/>
                </a:lnTo>
                <a:lnTo>
                  <a:pt x="5346679" y="38099"/>
                </a:lnTo>
                <a:lnTo>
                  <a:pt x="5403850" y="38099"/>
                </a:lnTo>
                <a:lnTo>
                  <a:pt x="5327650" y="0"/>
                </a:lnTo>
                <a:close/>
              </a:path>
              <a:path w="5441950" h="114300">
                <a:moveTo>
                  <a:pt x="532765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5327650" y="76199"/>
                </a:lnTo>
                <a:lnTo>
                  <a:pt x="5327650" y="38099"/>
                </a:lnTo>
                <a:close/>
              </a:path>
              <a:path w="5441950" h="114300">
                <a:moveTo>
                  <a:pt x="5403850" y="38099"/>
                </a:moveTo>
                <a:lnTo>
                  <a:pt x="5346679" y="38099"/>
                </a:lnTo>
                <a:lnTo>
                  <a:pt x="5346679" y="76199"/>
                </a:lnTo>
                <a:lnTo>
                  <a:pt x="5403850" y="76199"/>
                </a:lnTo>
                <a:lnTo>
                  <a:pt x="5441950" y="57149"/>
                </a:lnTo>
                <a:lnTo>
                  <a:pt x="540385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396614" y="6135805"/>
            <a:ext cx="991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(Q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1815" y="3027375"/>
            <a:ext cx="1719580" cy="303530"/>
          </a:xfrm>
          <a:custGeom>
            <a:avLst/>
            <a:gdLst/>
            <a:ahLst/>
            <a:cxnLst/>
            <a:rect l="l" t="t" r="r" b="b"/>
            <a:pathLst>
              <a:path w="1719579" h="303529">
                <a:moveTo>
                  <a:pt x="0" y="303204"/>
                </a:moveTo>
                <a:lnTo>
                  <a:pt x="1719203" y="303204"/>
                </a:lnTo>
                <a:lnTo>
                  <a:pt x="1719203" y="0"/>
                </a:lnTo>
                <a:lnTo>
                  <a:pt x="0" y="0"/>
                </a:lnTo>
                <a:lnTo>
                  <a:pt x="0" y="303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561587" y="3094833"/>
            <a:ext cx="11639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Courb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Arial"/>
                <a:cs typeface="Arial"/>
              </a:rPr>
              <a:t>H</a:t>
            </a:r>
            <a:r>
              <a:rPr sz="1600" b="1" spc="-15" dirty="0">
                <a:latin typeface="Arial"/>
                <a:cs typeface="Arial"/>
              </a:rPr>
              <a:t>-Q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00740" y="3384163"/>
            <a:ext cx="689610" cy="487680"/>
          </a:xfrm>
          <a:custGeom>
            <a:avLst/>
            <a:gdLst/>
            <a:ahLst/>
            <a:cxnLst/>
            <a:rect l="l" t="t" r="r" b="b"/>
            <a:pathLst>
              <a:path w="689610" h="487679">
                <a:moveTo>
                  <a:pt x="40385" y="412760"/>
                </a:moveTo>
                <a:lnTo>
                  <a:pt x="0" y="487689"/>
                </a:lnTo>
                <a:lnTo>
                  <a:pt x="84185" y="475116"/>
                </a:lnTo>
                <a:lnTo>
                  <a:pt x="71072" y="456447"/>
                </a:lnTo>
                <a:lnTo>
                  <a:pt x="55625" y="456447"/>
                </a:lnTo>
                <a:lnTo>
                  <a:pt x="48249" y="446029"/>
                </a:lnTo>
                <a:lnTo>
                  <a:pt x="58625" y="438727"/>
                </a:lnTo>
                <a:lnTo>
                  <a:pt x="40385" y="412760"/>
                </a:lnTo>
                <a:close/>
              </a:path>
              <a:path w="689610" h="487679">
                <a:moveTo>
                  <a:pt x="58625" y="438727"/>
                </a:moveTo>
                <a:lnTo>
                  <a:pt x="48249" y="446029"/>
                </a:lnTo>
                <a:lnTo>
                  <a:pt x="55625" y="456447"/>
                </a:lnTo>
                <a:lnTo>
                  <a:pt x="65962" y="449171"/>
                </a:lnTo>
                <a:lnTo>
                  <a:pt x="58625" y="438727"/>
                </a:lnTo>
                <a:close/>
              </a:path>
              <a:path w="689610" h="487679">
                <a:moveTo>
                  <a:pt x="65962" y="449171"/>
                </a:moveTo>
                <a:lnTo>
                  <a:pt x="55625" y="456447"/>
                </a:lnTo>
                <a:lnTo>
                  <a:pt x="71072" y="456447"/>
                </a:lnTo>
                <a:lnTo>
                  <a:pt x="65962" y="449171"/>
                </a:lnTo>
                <a:close/>
              </a:path>
              <a:path w="689610" h="487679">
                <a:moveTo>
                  <a:pt x="682111" y="0"/>
                </a:moveTo>
                <a:lnTo>
                  <a:pt x="58625" y="438727"/>
                </a:lnTo>
                <a:lnTo>
                  <a:pt x="65962" y="449171"/>
                </a:lnTo>
                <a:lnTo>
                  <a:pt x="689457" y="10302"/>
                </a:lnTo>
                <a:lnTo>
                  <a:pt x="682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486540" y="3389376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1257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337813" y="4840061"/>
            <a:ext cx="11283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Ren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5" dirty="0">
                <a:latin typeface="Arial"/>
                <a:cs typeface="Arial"/>
              </a:rPr>
              <a:t>ement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2240" y="5091053"/>
            <a:ext cx="1143000" cy="635"/>
          </a:xfrm>
          <a:custGeom>
            <a:avLst/>
            <a:gdLst/>
            <a:ahLst/>
            <a:cxnLst/>
            <a:rect l="l" t="t" r="r" b="b"/>
            <a:pathLst>
              <a:path w="1143000" h="635">
                <a:moveTo>
                  <a:pt x="1142999" y="0"/>
                </a:moveTo>
                <a:lnTo>
                  <a:pt x="0" y="1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171950" y="3432169"/>
            <a:ext cx="1905" cy="2530475"/>
          </a:xfrm>
          <a:custGeom>
            <a:avLst/>
            <a:gdLst/>
            <a:ahLst/>
            <a:cxnLst/>
            <a:rect l="l" t="t" r="r" b="b"/>
            <a:pathLst>
              <a:path w="1904" h="2530475">
                <a:moveTo>
                  <a:pt x="0" y="0"/>
                </a:moveTo>
                <a:lnTo>
                  <a:pt x="1645" y="2530480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30345" y="2538344"/>
            <a:ext cx="85725" cy="3404235"/>
          </a:xfrm>
          <a:custGeom>
            <a:avLst/>
            <a:gdLst/>
            <a:ahLst/>
            <a:cxnLst/>
            <a:rect l="l" t="t" r="r" b="b"/>
            <a:pathLst>
              <a:path w="85725" h="3404235">
                <a:moveTo>
                  <a:pt x="28567" y="85780"/>
                </a:moveTo>
                <a:lnTo>
                  <a:pt x="26932" y="3403671"/>
                </a:lnTo>
                <a:lnTo>
                  <a:pt x="55507" y="3403683"/>
                </a:lnTo>
                <a:lnTo>
                  <a:pt x="57142" y="85821"/>
                </a:lnTo>
                <a:lnTo>
                  <a:pt x="28567" y="85780"/>
                </a:lnTo>
                <a:close/>
              </a:path>
              <a:path w="85725" h="3404235">
                <a:moveTo>
                  <a:pt x="78570" y="71506"/>
                </a:moveTo>
                <a:lnTo>
                  <a:pt x="57149" y="71506"/>
                </a:lnTo>
                <a:lnTo>
                  <a:pt x="57142" y="85821"/>
                </a:lnTo>
                <a:lnTo>
                  <a:pt x="85724" y="85862"/>
                </a:lnTo>
                <a:lnTo>
                  <a:pt x="78570" y="71506"/>
                </a:lnTo>
                <a:close/>
              </a:path>
              <a:path w="85725" h="3404235">
                <a:moveTo>
                  <a:pt x="57149" y="71506"/>
                </a:moveTo>
                <a:lnTo>
                  <a:pt x="28574" y="71506"/>
                </a:lnTo>
                <a:lnTo>
                  <a:pt x="28567" y="85780"/>
                </a:lnTo>
                <a:lnTo>
                  <a:pt x="57142" y="85821"/>
                </a:lnTo>
                <a:lnTo>
                  <a:pt x="57149" y="71506"/>
                </a:lnTo>
                <a:close/>
              </a:path>
              <a:path w="85725" h="3404235">
                <a:moveTo>
                  <a:pt x="42934" y="0"/>
                </a:moveTo>
                <a:lnTo>
                  <a:pt x="0" y="85740"/>
                </a:lnTo>
                <a:lnTo>
                  <a:pt x="28567" y="85780"/>
                </a:lnTo>
                <a:lnTo>
                  <a:pt x="28574" y="71506"/>
                </a:lnTo>
                <a:lnTo>
                  <a:pt x="78570" y="71506"/>
                </a:lnTo>
                <a:lnTo>
                  <a:pt x="429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921000" y="6132415"/>
            <a:ext cx="3067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Qn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14525" y="2538465"/>
            <a:ext cx="2059305" cy="0"/>
          </a:xfrm>
          <a:custGeom>
            <a:avLst/>
            <a:gdLst/>
            <a:ahLst/>
            <a:cxnLst/>
            <a:rect l="l" t="t" r="r" b="b"/>
            <a:pathLst>
              <a:path w="2059304">
                <a:moveTo>
                  <a:pt x="205906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966606" y="2534930"/>
            <a:ext cx="577215" cy="854710"/>
          </a:xfrm>
          <a:custGeom>
            <a:avLst/>
            <a:gdLst/>
            <a:ahLst/>
            <a:cxnLst/>
            <a:rect l="l" t="t" r="r" b="b"/>
            <a:pathLst>
              <a:path w="577214" h="854710">
                <a:moveTo>
                  <a:pt x="529093" y="794620"/>
                </a:moveTo>
                <a:lnTo>
                  <a:pt x="502645" y="812413"/>
                </a:lnTo>
                <a:lnTo>
                  <a:pt x="576833" y="854323"/>
                </a:lnTo>
                <a:lnTo>
                  <a:pt x="570464" y="805159"/>
                </a:lnTo>
                <a:lnTo>
                  <a:pt x="536173" y="805159"/>
                </a:lnTo>
                <a:lnTo>
                  <a:pt x="529093" y="794620"/>
                </a:lnTo>
                <a:close/>
              </a:path>
              <a:path w="577214" h="854710">
                <a:moveTo>
                  <a:pt x="539586" y="787561"/>
                </a:moveTo>
                <a:lnTo>
                  <a:pt x="529093" y="794620"/>
                </a:lnTo>
                <a:lnTo>
                  <a:pt x="536173" y="805159"/>
                </a:lnTo>
                <a:lnTo>
                  <a:pt x="546719" y="798179"/>
                </a:lnTo>
                <a:lnTo>
                  <a:pt x="539586" y="787561"/>
                </a:lnTo>
                <a:close/>
              </a:path>
              <a:path w="577214" h="854710">
                <a:moveTo>
                  <a:pt x="565891" y="769863"/>
                </a:moveTo>
                <a:lnTo>
                  <a:pt x="539586" y="787561"/>
                </a:lnTo>
                <a:lnTo>
                  <a:pt x="546719" y="798179"/>
                </a:lnTo>
                <a:lnTo>
                  <a:pt x="536173" y="805159"/>
                </a:lnTo>
                <a:lnTo>
                  <a:pt x="570464" y="805159"/>
                </a:lnTo>
                <a:lnTo>
                  <a:pt x="565891" y="769863"/>
                </a:lnTo>
                <a:close/>
              </a:path>
              <a:path w="577214" h="854710">
                <a:moveTo>
                  <a:pt x="10515" y="0"/>
                </a:moveTo>
                <a:lnTo>
                  <a:pt x="0" y="6979"/>
                </a:lnTo>
                <a:lnTo>
                  <a:pt x="529093" y="794620"/>
                </a:lnTo>
                <a:lnTo>
                  <a:pt x="539586" y="787561"/>
                </a:lnTo>
                <a:lnTo>
                  <a:pt x="105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544012" y="3390483"/>
            <a:ext cx="172720" cy="182880"/>
          </a:xfrm>
          <a:custGeom>
            <a:avLst/>
            <a:gdLst/>
            <a:ahLst/>
            <a:cxnLst/>
            <a:rect l="l" t="t" r="r" b="b"/>
            <a:pathLst>
              <a:path w="172720" h="182879">
                <a:moveTo>
                  <a:pt x="99365" y="0"/>
                </a:moveTo>
                <a:lnTo>
                  <a:pt x="53752" y="8225"/>
                </a:lnTo>
                <a:lnTo>
                  <a:pt x="20748" y="31937"/>
                </a:lnTo>
                <a:lnTo>
                  <a:pt x="2461" y="66914"/>
                </a:lnTo>
                <a:lnTo>
                  <a:pt x="0" y="80346"/>
                </a:lnTo>
                <a:lnTo>
                  <a:pt x="861" y="97169"/>
                </a:lnTo>
                <a:lnTo>
                  <a:pt x="14506" y="140130"/>
                </a:lnTo>
                <a:lnTo>
                  <a:pt x="41546" y="169587"/>
                </a:lnTo>
                <a:lnTo>
                  <a:pt x="77870" y="182658"/>
                </a:lnTo>
                <a:lnTo>
                  <a:pt x="93446" y="181648"/>
                </a:lnTo>
                <a:lnTo>
                  <a:pt x="133398" y="166501"/>
                </a:lnTo>
                <a:lnTo>
                  <a:pt x="160741" y="136766"/>
                </a:lnTo>
                <a:lnTo>
                  <a:pt x="172335" y="97057"/>
                </a:lnTo>
                <a:lnTo>
                  <a:pt x="172523" y="90972"/>
                </a:lnTo>
                <a:lnTo>
                  <a:pt x="171376" y="75951"/>
                </a:lnTo>
                <a:lnTo>
                  <a:pt x="155642" y="36349"/>
                </a:lnTo>
                <a:lnTo>
                  <a:pt x="125290" y="8946"/>
                </a:lnTo>
                <a:lnTo>
                  <a:pt x="9936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544012" y="3390483"/>
            <a:ext cx="172720" cy="182880"/>
          </a:xfrm>
          <a:custGeom>
            <a:avLst/>
            <a:gdLst/>
            <a:ahLst/>
            <a:cxnLst/>
            <a:rect l="l" t="t" r="r" b="b"/>
            <a:pathLst>
              <a:path w="172720" h="182879">
                <a:moveTo>
                  <a:pt x="172523" y="90972"/>
                </a:moveTo>
                <a:lnTo>
                  <a:pt x="162754" y="48448"/>
                </a:lnTo>
                <a:lnTo>
                  <a:pt x="136728" y="16407"/>
                </a:lnTo>
                <a:lnTo>
                  <a:pt x="99365" y="0"/>
                </a:lnTo>
                <a:lnTo>
                  <a:pt x="82890" y="760"/>
                </a:lnTo>
                <a:lnTo>
                  <a:pt x="41246" y="14617"/>
                </a:lnTo>
                <a:lnTo>
                  <a:pt x="12914" y="42553"/>
                </a:lnTo>
                <a:lnTo>
                  <a:pt x="0" y="80346"/>
                </a:lnTo>
                <a:lnTo>
                  <a:pt x="861" y="97169"/>
                </a:lnTo>
                <a:lnTo>
                  <a:pt x="14506" y="140130"/>
                </a:lnTo>
                <a:lnTo>
                  <a:pt x="41546" y="169587"/>
                </a:lnTo>
                <a:lnTo>
                  <a:pt x="77870" y="182658"/>
                </a:lnTo>
                <a:lnTo>
                  <a:pt x="93446" y="181648"/>
                </a:lnTo>
                <a:lnTo>
                  <a:pt x="133398" y="166501"/>
                </a:lnTo>
                <a:lnTo>
                  <a:pt x="160741" y="136766"/>
                </a:lnTo>
                <a:lnTo>
                  <a:pt x="172335" y="97057"/>
                </a:lnTo>
                <a:lnTo>
                  <a:pt x="172523" y="90972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029340" y="2006589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19430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78740" y="2286724"/>
            <a:ext cx="4202430" cy="263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>
              <a:lnSpc>
                <a:spcPct val="100000"/>
              </a:lnSpc>
            </a:pPr>
            <a:r>
              <a:rPr sz="1600" b="1" spc="-10" dirty="0">
                <a:solidFill>
                  <a:srgbClr val="FF00FF"/>
                </a:solidFill>
                <a:latin typeface="Arial"/>
                <a:cs typeface="Arial"/>
              </a:rPr>
              <a:t>Point</a:t>
            </a:r>
            <a:r>
              <a:rPr sz="1600" b="1" spc="6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FF"/>
                </a:solidFill>
                <a:latin typeface="Arial"/>
                <a:cs typeface="Arial"/>
              </a:rPr>
              <a:t>de</a:t>
            </a:r>
            <a:r>
              <a:rPr sz="1600" b="1" spc="5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FF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FF"/>
                </a:solidFill>
                <a:latin typeface="Arial"/>
                <a:cs typeface="Arial"/>
              </a:rPr>
              <a:t>nc</a:t>
            </a:r>
            <a:r>
              <a:rPr sz="1600" b="1" spc="-20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00FF"/>
                </a:solidFill>
                <a:latin typeface="Arial"/>
                <a:cs typeface="Arial"/>
              </a:rPr>
              <a:t>io</a:t>
            </a:r>
            <a:r>
              <a:rPr sz="1600" b="1" spc="-20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00FF"/>
                </a:solidFill>
                <a:latin typeface="Arial"/>
                <a:cs typeface="Arial"/>
              </a:rPr>
              <a:t>ne</a:t>
            </a:r>
            <a:r>
              <a:rPr sz="1600" b="1" spc="-25" dirty="0">
                <a:solidFill>
                  <a:srgbClr val="FF00FF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FF00FF"/>
                </a:solidFill>
                <a:latin typeface="Arial"/>
                <a:cs typeface="Arial"/>
              </a:rPr>
              <a:t>ent</a:t>
            </a:r>
            <a:endParaRPr sz="1600" dirty="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solidFill>
                  <a:srgbClr val="0000FF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sz="1600" spc="-15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FF"/>
                </a:solidFill>
                <a:latin typeface="Comic Sans MS"/>
                <a:cs typeface="Comic Sans MS"/>
              </a:rPr>
              <a:t>eme</a:t>
            </a:r>
            <a:r>
              <a:rPr sz="1600" spc="-5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sz="1600" spc="-10" dirty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035685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Hn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2" baseline="13888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60" baseline="1388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050" b="1" spc="-5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om</a:t>
            </a:r>
            <a:r>
              <a:rPr sz="1050" b="1" spc="-5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triq</a:t>
            </a:r>
            <a:r>
              <a:rPr sz="105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050" b="1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784225">
              <a:lnSpc>
                <a:spcPts val="2150"/>
              </a:lnSpc>
              <a:spcBef>
                <a:spcPts val="1410"/>
              </a:spcBef>
            </a:pPr>
            <a:r>
              <a:rPr sz="2700" b="1" spc="7" baseline="13888" dirty="0">
                <a:solidFill>
                  <a:srgbClr val="0000FF"/>
                </a:solidFill>
                <a:latin typeface="Comic Sans MS"/>
                <a:cs typeface="Comic Sans MS"/>
              </a:rPr>
              <a:t>ŋ</a:t>
            </a:r>
            <a:r>
              <a:rPr sz="1200" b="1" spc="-10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sz="1200" b="1" spc="-5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sz="1200" b="1" dirty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4912" y="1748699"/>
            <a:ext cx="22053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acté</a:t>
            </a:r>
            <a:r>
              <a:rPr sz="1400" b="1" dirty="0">
                <a:latin typeface="Arial"/>
                <a:cs typeface="Arial"/>
              </a:rPr>
              <a:t>ri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q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éseau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23366" y="2004425"/>
            <a:ext cx="245110" cy="640715"/>
          </a:xfrm>
          <a:custGeom>
            <a:avLst/>
            <a:gdLst/>
            <a:ahLst/>
            <a:cxnLst/>
            <a:rect l="l" t="t" r="r" b="b"/>
            <a:pathLst>
              <a:path w="245110" h="640714">
                <a:moveTo>
                  <a:pt x="202859" y="570728"/>
                </a:moveTo>
                <a:lnTo>
                  <a:pt x="172973" y="581405"/>
                </a:lnTo>
                <a:lnTo>
                  <a:pt x="234574" y="640354"/>
                </a:lnTo>
                <a:lnTo>
                  <a:pt x="241494" y="582686"/>
                </a:lnTo>
                <a:lnTo>
                  <a:pt x="207142" y="582686"/>
                </a:lnTo>
                <a:lnTo>
                  <a:pt x="202859" y="570728"/>
                </a:lnTo>
                <a:close/>
              </a:path>
              <a:path w="245110" h="640714">
                <a:moveTo>
                  <a:pt x="214799" y="566463"/>
                </a:moveTo>
                <a:lnTo>
                  <a:pt x="202859" y="570728"/>
                </a:lnTo>
                <a:lnTo>
                  <a:pt x="207142" y="582686"/>
                </a:lnTo>
                <a:lnTo>
                  <a:pt x="219059" y="578357"/>
                </a:lnTo>
                <a:lnTo>
                  <a:pt x="214799" y="566463"/>
                </a:lnTo>
                <a:close/>
              </a:path>
              <a:path w="245110" h="640714">
                <a:moveTo>
                  <a:pt x="244723" y="555772"/>
                </a:moveTo>
                <a:lnTo>
                  <a:pt x="214799" y="566463"/>
                </a:lnTo>
                <a:lnTo>
                  <a:pt x="219059" y="578357"/>
                </a:lnTo>
                <a:lnTo>
                  <a:pt x="207142" y="582686"/>
                </a:lnTo>
                <a:lnTo>
                  <a:pt x="241494" y="582686"/>
                </a:lnTo>
                <a:lnTo>
                  <a:pt x="244723" y="555772"/>
                </a:lnTo>
                <a:close/>
              </a:path>
              <a:path w="245110" h="640714">
                <a:moveTo>
                  <a:pt x="11917" y="0"/>
                </a:moveTo>
                <a:lnTo>
                  <a:pt x="0" y="4328"/>
                </a:lnTo>
                <a:lnTo>
                  <a:pt x="202859" y="570728"/>
                </a:lnTo>
                <a:lnTo>
                  <a:pt x="214799" y="566463"/>
                </a:lnTo>
                <a:lnTo>
                  <a:pt x="11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685925" y="4772025"/>
            <a:ext cx="2515235" cy="0"/>
          </a:xfrm>
          <a:custGeom>
            <a:avLst/>
            <a:gdLst/>
            <a:ahLst/>
            <a:cxnLst/>
            <a:rect l="l" t="t" r="r" b="b"/>
            <a:pathLst>
              <a:path w="2515235">
                <a:moveTo>
                  <a:pt x="2514615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029340" y="5085076"/>
            <a:ext cx="344805" cy="126364"/>
          </a:xfrm>
          <a:custGeom>
            <a:avLst/>
            <a:gdLst/>
            <a:ahLst/>
            <a:cxnLst/>
            <a:rect l="l" t="t" r="r" b="b"/>
            <a:pathLst>
              <a:path w="344804" h="126364">
                <a:moveTo>
                  <a:pt x="61447" y="53471"/>
                </a:moveTo>
                <a:lnTo>
                  <a:pt x="0" y="112394"/>
                </a:lnTo>
                <a:lnTo>
                  <a:pt x="84063" y="126242"/>
                </a:lnTo>
                <a:lnTo>
                  <a:pt x="75815" y="99703"/>
                </a:lnTo>
                <a:lnTo>
                  <a:pt x="62483" y="99703"/>
                </a:lnTo>
                <a:lnTo>
                  <a:pt x="58795" y="87511"/>
                </a:lnTo>
                <a:lnTo>
                  <a:pt x="70863" y="83768"/>
                </a:lnTo>
                <a:lnTo>
                  <a:pt x="61447" y="53471"/>
                </a:lnTo>
                <a:close/>
              </a:path>
              <a:path w="344804" h="126364">
                <a:moveTo>
                  <a:pt x="70863" y="83768"/>
                </a:moveTo>
                <a:lnTo>
                  <a:pt x="58795" y="87511"/>
                </a:lnTo>
                <a:lnTo>
                  <a:pt x="62483" y="99703"/>
                </a:lnTo>
                <a:lnTo>
                  <a:pt x="74642" y="95928"/>
                </a:lnTo>
                <a:lnTo>
                  <a:pt x="70863" y="83768"/>
                </a:lnTo>
                <a:close/>
              </a:path>
              <a:path w="344804" h="126364">
                <a:moveTo>
                  <a:pt x="74642" y="95928"/>
                </a:moveTo>
                <a:lnTo>
                  <a:pt x="62483" y="99703"/>
                </a:lnTo>
                <a:lnTo>
                  <a:pt x="75815" y="99703"/>
                </a:lnTo>
                <a:lnTo>
                  <a:pt x="74642" y="95928"/>
                </a:lnTo>
                <a:close/>
              </a:path>
              <a:path w="344804" h="126364">
                <a:moveTo>
                  <a:pt x="340979" y="0"/>
                </a:moveTo>
                <a:lnTo>
                  <a:pt x="70863" y="83768"/>
                </a:lnTo>
                <a:lnTo>
                  <a:pt x="74642" y="95928"/>
                </a:lnTo>
                <a:lnTo>
                  <a:pt x="344789" y="12073"/>
                </a:lnTo>
                <a:lnTo>
                  <a:pt x="340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419225" y="4027420"/>
            <a:ext cx="78105" cy="1915160"/>
          </a:xfrm>
          <a:custGeom>
            <a:avLst/>
            <a:gdLst/>
            <a:ahLst/>
            <a:cxnLst/>
            <a:rect l="l" t="t" r="r" b="b"/>
            <a:pathLst>
              <a:path w="78105" h="1915160">
                <a:moveTo>
                  <a:pt x="33267" y="1838390"/>
                </a:moveTo>
                <a:lnTo>
                  <a:pt x="1523" y="1838419"/>
                </a:lnTo>
                <a:lnTo>
                  <a:pt x="39755" y="1914595"/>
                </a:lnTo>
                <a:lnTo>
                  <a:pt x="71374" y="1851099"/>
                </a:lnTo>
                <a:lnTo>
                  <a:pt x="33278" y="1851099"/>
                </a:lnTo>
                <a:lnTo>
                  <a:pt x="33267" y="1838390"/>
                </a:lnTo>
                <a:close/>
              </a:path>
              <a:path w="78105" h="1915160">
                <a:moveTo>
                  <a:pt x="45959" y="1838378"/>
                </a:moveTo>
                <a:lnTo>
                  <a:pt x="33267" y="1838390"/>
                </a:lnTo>
                <a:lnTo>
                  <a:pt x="33278" y="1851099"/>
                </a:lnTo>
                <a:lnTo>
                  <a:pt x="45969" y="1851089"/>
                </a:lnTo>
                <a:lnTo>
                  <a:pt x="45959" y="1838378"/>
                </a:lnTo>
                <a:close/>
              </a:path>
              <a:path w="78105" h="1915160">
                <a:moveTo>
                  <a:pt x="77723" y="1838349"/>
                </a:moveTo>
                <a:lnTo>
                  <a:pt x="45959" y="1838378"/>
                </a:lnTo>
                <a:lnTo>
                  <a:pt x="45969" y="1851089"/>
                </a:lnTo>
                <a:lnTo>
                  <a:pt x="33278" y="1851099"/>
                </a:lnTo>
                <a:lnTo>
                  <a:pt x="71374" y="1851099"/>
                </a:lnTo>
                <a:lnTo>
                  <a:pt x="77723" y="1838349"/>
                </a:lnTo>
                <a:close/>
              </a:path>
              <a:path w="78105" h="1915160">
                <a:moveTo>
                  <a:pt x="44456" y="76254"/>
                </a:moveTo>
                <a:lnTo>
                  <a:pt x="31764" y="76276"/>
                </a:lnTo>
                <a:lnTo>
                  <a:pt x="33267" y="1838390"/>
                </a:lnTo>
                <a:lnTo>
                  <a:pt x="45959" y="1838378"/>
                </a:lnTo>
                <a:lnTo>
                  <a:pt x="44456" y="76254"/>
                </a:lnTo>
                <a:close/>
              </a:path>
              <a:path w="78105" h="1915160">
                <a:moveTo>
                  <a:pt x="38099" y="0"/>
                </a:moveTo>
                <a:lnTo>
                  <a:pt x="0" y="76331"/>
                </a:lnTo>
                <a:lnTo>
                  <a:pt x="31764" y="76276"/>
                </a:lnTo>
                <a:lnTo>
                  <a:pt x="31754" y="63626"/>
                </a:lnTo>
                <a:lnTo>
                  <a:pt x="69854" y="63508"/>
                </a:lnTo>
                <a:lnTo>
                  <a:pt x="38099" y="0"/>
                </a:lnTo>
                <a:close/>
              </a:path>
              <a:path w="78105" h="1915160">
                <a:moveTo>
                  <a:pt x="44445" y="63508"/>
                </a:moveTo>
                <a:lnTo>
                  <a:pt x="31754" y="63626"/>
                </a:lnTo>
                <a:lnTo>
                  <a:pt x="31764" y="76276"/>
                </a:lnTo>
                <a:lnTo>
                  <a:pt x="44456" y="76254"/>
                </a:lnTo>
                <a:lnTo>
                  <a:pt x="44445" y="63508"/>
                </a:lnTo>
                <a:close/>
              </a:path>
              <a:path w="78105" h="1915160">
                <a:moveTo>
                  <a:pt x="69854" y="63508"/>
                </a:moveTo>
                <a:lnTo>
                  <a:pt x="44445" y="63508"/>
                </a:lnTo>
                <a:lnTo>
                  <a:pt x="44456" y="76254"/>
                </a:lnTo>
                <a:lnTo>
                  <a:pt x="76199" y="76199"/>
                </a:lnTo>
                <a:lnTo>
                  <a:pt x="69854" y="635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685925" y="3389376"/>
            <a:ext cx="2515235" cy="0"/>
          </a:xfrm>
          <a:custGeom>
            <a:avLst/>
            <a:gdLst/>
            <a:ahLst/>
            <a:cxnLst/>
            <a:rect l="l" t="t" r="r" b="b"/>
            <a:pathLst>
              <a:path w="2515235">
                <a:moveTo>
                  <a:pt x="2514615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685925" y="4027551"/>
            <a:ext cx="4344035" cy="0"/>
          </a:xfrm>
          <a:custGeom>
            <a:avLst/>
            <a:gdLst/>
            <a:ahLst/>
            <a:cxnLst/>
            <a:rect l="l" t="t" r="r" b="b"/>
            <a:pathLst>
              <a:path w="4344035">
                <a:moveTo>
                  <a:pt x="0" y="0"/>
                </a:moveTo>
                <a:lnTo>
                  <a:pt x="4343415" y="0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pc="-20" dirty="0"/>
              <a:t>Point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fon</a:t>
            </a:r>
            <a:r>
              <a:rPr spc="-15" dirty="0"/>
              <a:t>c</a:t>
            </a:r>
            <a:r>
              <a:rPr spc="-20" dirty="0"/>
              <a:t>tionnement</a:t>
            </a:r>
          </a:p>
          <a:p>
            <a:pPr marL="3175" algn="ctr">
              <a:lnSpc>
                <a:spcPct val="100000"/>
              </a:lnSpc>
              <a:spcBef>
                <a:spcPts val="55"/>
              </a:spcBef>
            </a:pPr>
            <a:r>
              <a:rPr sz="2400" spc="-5" dirty="0"/>
              <a:t>C</a:t>
            </a:r>
            <a:r>
              <a:rPr sz="2400" spc="-10" dirty="0"/>
              <a:t>a</a:t>
            </a:r>
            <a:r>
              <a:rPr sz="2400" dirty="0"/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/>
              <a:t>b</a:t>
            </a:r>
            <a:r>
              <a:rPr sz="2400" spc="-10" dirty="0"/>
              <a:t>a</a:t>
            </a:r>
            <a:r>
              <a:rPr sz="2400" spc="-5" dirty="0"/>
              <a:t>is</a:t>
            </a:r>
            <a:r>
              <a:rPr sz="2400" spc="-10" dirty="0"/>
              <a:t>s</a:t>
            </a:r>
            <a:r>
              <a:rPr sz="2400" dirty="0"/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/>
              <a:t>l</a:t>
            </a:r>
            <a:r>
              <a:rPr sz="2400" dirty="0"/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/>
              <a:t>resso</a:t>
            </a:r>
            <a:r>
              <a:rPr sz="2400" spc="-15" dirty="0"/>
              <a:t>u</a:t>
            </a:r>
            <a:r>
              <a:rPr sz="2400" dirty="0"/>
              <a:t>rce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8462"/>
            <a:ext cx="139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743075" y="4178235"/>
            <a:ext cx="5408930" cy="1075055"/>
          </a:xfrm>
          <a:custGeom>
            <a:avLst/>
            <a:gdLst/>
            <a:ahLst/>
            <a:cxnLst/>
            <a:rect l="l" t="t" r="r" b="b"/>
            <a:pathLst>
              <a:path w="5408930" h="1075054">
                <a:moveTo>
                  <a:pt x="0" y="1074861"/>
                </a:moveTo>
                <a:lnTo>
                  <a:pt x="135217" y="1003396"/>
                </a:lnTo>
                <a:lnTo>
                  <a:pt x="270434" y="932212"/>
                </a:lnTo>
                <a:lnTo>
                  <a:pt x="405651" y="861593"/>
                </a:lnTo>
                <a:lnTo>
                  <a:pt x="540869" y="791821"/>
                </a:lnTo>
                <a:lnTo>
                  <a:pt x="676086" y="723178"/>
                </a:lnTo>
                <a:lnTo>
                  <a:pt x="811304" y="655947"/>
                </a:lnTo>
                <a:lnTo>
                  <a:pt x="946522" y="590409"/>
                </a:lnTo>
                <a:lnTo>
                  <a:pt x="1081740" y="526848"/>
                </a:lnTo>
                <a:lnTo>
                  <a:pt x="1216958" y="465544"/>
                </a:lnTo>
                <a:lnTo>
                  <a:pt x="1352176" y="406782"/>
                </a:lnTo>
                <a:lnTo>
                  <a:pt x="1487394" y="350843"/>
                </a:lnTo>
                <a:lnTo>
                  <a:pt x="1622612" y="298009"/>
                </a:lnTo>
                <a:lnTo>
                  <a:pt x="1757830" y="248563"/>
                </a:lnTo>
                <a:lnTo>
                  <a:pt x="1893048" y="202787"/>
                </a:lnTo>
                <a:lnTo>
                  <a:pt x="2028266" y="160964"/>
                </a:lnTo>
                <a:lnTo>
                  <a:pt x="2163484" y="123375"/>
                </a:lnTo>
                <a:lnTo>
                  <a:pt x="2298701" y="90304"/>
                </a:lnTo>
                <a:lnTo>
                  <a:pt x="2433918" y="62032"/>
                </a:lnTo>
                <a:lnTo>
                  <a:pt x="2569136" y="38841"/>
                </a:lnTo>
                <a:lnTo>
                  <a:pt x="2704353" y="21015"/>
                </a:lnTo>
                <a:lnTo>
                  <a:pt x="2839570" y="8742"/>
                </a:lnTo>
                <a:lnTo>
                  <a:pt x="2974786" y="1831"/>
                </a:lnTo>
                <a:lnTo>
                  <a:pt x="3110003" y="0"/>
                </a:lnTo>
                <a:lnTo>
                  <a:pt x="3245220" y="2966"/>
                </a:lnTo>
                <a:lnTo>
                  <a:pt x="3380437" y="10448"/>
                </a:lnTo>
                <a:lnTo>
                  <a:pt x="3515654" y="22163"/>
                </a:lnTo>
                <a:lnTo>
                  <a:pt x="3650871" y="37829"/>
                </a:lnTo>
                <a:lnTo>
                  <a:pt x="3786088" y="57164"/>
                </a:lnTo>
                <a:lnTo>
                  <a:pt x="3921305" y="79886"/>
                </a:lnTo>
                <a:lnTo>
                  <a:pt x="4056522" y="105712"/>
                </a:lnTo>
                <a:lnTo>
                  <a:pt x="4191739" y="134360"/>
                </a:lnTo>
                <a:lnTo>
                  <a:pt x="4326955" y="165548"/>
                </a:lnTo>
                <a:lnTo>
                  <a:pt x="4462172" y="198994"/>
                </a:lnTo>
                <a:lnTo>
                  <a:pt x="4597389" y="234416"/>
                </a:lnTo>
                <a:lnTo>
                  <a:pt x="4732606" y="271531"/>
                </a:lnTo>
                <a:lnTo>
                  <a:pt x="4867823" y="310058"/>
                </a:lnTo>
                <a:lnTo>
                  <a:pt x="5003040" y="349713"/>
                </a:lnTo>
                <a:lnTo>
                  <a:pt x="5138257" y="390215"/>
                </a:lnTo>
                <a:lnTo>
                  <a:pt x="5273474" y="431282"/>
                </a:lnTo>
                <a:lnTo>
                  <a:pt x="5408691" y="472631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708154" y="2452756"/>
            <a:ext cx="5118100" cy="1059180"/>
          </a:xfrm>
          <a:custGeom>
            <a:avLst/>
            <a:gdLst/>
            <a:ahLst/>
            <a:cxnLst/>
            <a:rect l="l" t="t" r="r" b="b"/>
            <a:pathLst>
              <a:path w="5118100" h="1059179">
                <a:moveTo>
                  <a:pt x="0" y="1058783"/>
                </a:moveTo>
                <a:lnTo>
                  <a:pt x="106639" y="1057564"/>
                </a:lnTo>
                <a:lnTo>
                  <a:pt x="213386" y="1056218"/>
                </a:lnTo>
                <a:lnTo>
                  <a:pt x="320346" y="1054619"/>
                </a:lnTo>
                <a:lnTo>
                  <a:pt x="427626" y="1052640"/>
                </a:lnTo>
                <a:lnTo>
                  <a:pt x="535333" y="1050156"/>
                </a:lnTo>
                <a:lnTo>
                  <a:pt x="643573" y="1047039"/>
                </a:lnTo>
                <a:lnTo>
                  <a:pt x="752453" y="1043164"/>
                </a:lnTo>
                <a:lnTo>
                  <a:pt x="862080" y="1038404"/>
                </a:lnTo>
                <a:lnTo>
                  <a:pt x="972560" y="1032633"/>
                </a:lnTo>
                <a:lnTo>
                  <a:pt x="1084001" y="1025724"/>
                </a:lnTo>
                <a:lnTo>
                  <a:pt x="1196509" y="1017551"/>
                </a:lnTo>
                <a:lnTo>
                  <a:pt x="1310190" y="1007988"/>
                </a:lnTo>
                <a:lnTo>
                  <a:pt x="1425152" y="996908"/>
                </a:lnTo>
                <a:lnTo>
                  <a:pt x="1541501" y="984186"/>
                </a:lnTo>
                <a:lnTo>
                  <a:pt x="1659344" y="969694"/>
                </a:lnTo>
                <a:lnTo>
                  <a:pt x="1778787" y="953306"/>
                </a:lnTo>
                <a:lnTo>
                  <a:pt x="1899937" y="934896"/>
                </a:lnTo>
                <a:lnTo>
                  <a:pt x="2022901" y="914338"/>
                </a:lnTo>
                <a:lnTo>
                  <a:pt x="2147786" y="891505"/>
                </a:lnTo>
                <a:lnTo>
                  <a:pt x="2274697" y="866272"/>
                </a:lnTo>
                <a:lnTo>
                  <a:pt x="2403702" y="838566"/>
                </a:lnTo>
                <a:lnTo>
                  <a:pt x="2534732" y="808459"/>
                </a:lnTo>
                <a:lnTo>
                  <a:pt x="2667681" y="776077"/>
                </a:lnTo>
                <a:lnTo>
                  <a:pt x="2802442" y="741546"/>
                </a:lnTo>
                <a:lnTo>
                  <a:pt x="2938909" y="704993"/>
                </a:lnTo>
                <a:lnTo>
                  <a:pt x="3076974" y="666545"/>
                </a:lnTo>
                <a:lnTo>
                  <a:pt x="3216532" y="626327"/>
                </a:lnTo>
                <a:lnTo>
                  <a:pt x="3357475" y="584466"/>
                </a:lnTo>
                <a:lnTo>
                  <a:pt x="3499698" y="541088"/>
                </a:lnTo>
                <a:lnTo>
                  <a:pt x="3643093" y="496321"/>
                </a:lnTo>
                <a:lnTo>
                  <a:pt x="3787554" y="450289"/>
                </a:lnTo>
                <a:lnTo>
                  <a:pt x="3932975" y="403121"/>
                </a:lnTo>
                <a:lnTo>
                  <a:pt x="4079248" y="354941"/>
                </a:lnTo>
                <a:lnTo>
                  <a:pt x="4226268" y="305877"/>
                </a:lnTo>
                <a:lnTo>
                  <a:pt x="4373927" y="256055"/>
                </a:lnTo>
                <a:lnTo>
                  <a:pt x="4522119" y="205602"/>
                </a:lnTo>
                <a:lnTo>
                  <a:pt x="4670737" y="154643"/>
                </a:lnTo>
                <a:lnTo>
                  <a:pt x="4819676" y="103305"/>
                </a:lnTo>
                <a:lnTo>
                  <a:pt x="4968827" y="51715"/>
                </a:lnTo>
                <a:lnTo>
                  <a:pt x="5118085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55779" y="2879577"/>
            <a:ext cx="5215255" cy="1026160"/>
          </a:xfrm>
          <a:custGeom>
            <a:avLst/>
            <a:gdLst/>
            <a:ahLst/>
            <a:cxnLst/>
            <a:rect l="l" t="t" r="r" b="b"/>
            <a:pathLst>
              <a:path w="5215255" h="1026160">
                <a:moveTo>
                  <a:pt x="0" y="170312"/>
                </a:moveTo>
                <a:lnTo>
                  <a:pt x="112617" y="151623"/>
                </a:lnTo>
                <a:lnTo>
                  <a:pt x="225321" y="133137"/>
                </a:lnTo>
                <a:lnTo>
                  <a:pt x="338202" y="115053"/>
                </a:lnTo>
                <a:lnTo>
                  <a:pt x="451348" y="97571"/>
                </a:lnTo>
                <a:lnTo>
                  <a:pt x="564848" y="80893"/>
                </a:lnTo>
                <a:lnTo>
                  <a:pt x="678792" y="65218"/>
                </a:lnTo>
                <a:lnTo>
                  <a:pt x="793269" y="50747"/>
                </a:lnTo>
                <a:lnTo>
                  <a:pt x="908367" y="37681"/>
                </a:lnTo>
                <a:lnTo>
                  <a:pt x="1024175" y="26219"/>
                </a:lnTo>
                <a:lnTo>
                  <a:pt x="1140784" y="16563"/>
                </a:lnTo>
                <a:lnTo>
                  <a:pt x="1258281" y="8912"/>
                </a:lnTo>
                <a:lnTo>
                  <a:pt x="1376756" y="3468"/>
                </a:lnTo>
                <a:lnTo>
                  <a:pt x="1496299" y="430"/>
                </a:lnTo>
                <a:lnTo>
                  <a:pt x="1616997" y="0"/>
                </a:lnTo>
                <a:lnTo>
                  <a:pt x="1738940" y="2376"/>
                </a:lnTo>
                <a:lnTo>
                  <a:pt x="1862218" y="7761"/>
                </a:lnTo>
                <a:lnTo>
                  <a:pt x="1986918" y="16354"/>
                </a:lnTo>
                <a:lnTo>
                  <a:pt x="2113131" y="28356"/>
                </a:lnTo>
                <a:lnTo>
                  <a:pt x="2240946" y="43967"/>
                </a:lnTo>
                <a:lnTo>
                  <a:pt x="2370450" y="63388"/>
                </a:lnTo>
                <a:lnTo>
                  <a:pt x="2501704" y="86734"/>
                </a:lnTo>
                <a:lnTo>
                  <a:pt x="2634646" y="113892"/>
                </a:lnTo>
                <a:lnTo>
                  <a:pt x="2769187" y="144661"/>
                </a:lnTo>
                <a:lnTo>
                  <a:pt x="2905239" y="178839"/>
                </a:lnTo>
                <a:lnTo>
                  <a:pt x="3042712" y="216226"/>
                </a:lnTo>
                <a:lnTo>
                  <a:pt x="3181518" y="256622"/>
                </a:lnTo>
                <a:lnTo>
                  <a:pt x="3321569" y="299826"/>
                </a:lnTo>
                <a:lnTo>
                  <a:pt x="3462774" y="345637"/>
                </a:lnTo>
                <a:lnTo>
                  <a:pt x="3605046" y="393854"/>
                </a:lnTo>
                <a:lnTo>
                  <a:pt x="3748295" y="444277"/>
                </a:lnTo>
                <a:lnTo>
                  <a:pt x="3892433" y="496705"/>
                </a:lnTo>
                <a:lnTo>
                  <a:pt x="4037370" y="550938"/>
                </a:lnTo>
                <a:lnTo>
                  <a:pt x="4183018" y="606774"/>
                </a:lnTo>
                <a:lnTo>
                  <a:pt x="4329289" y="664013"/>
                </a:lnTo>
                <a:lnTo>
                  <a:pt x="4476092" y="722454"/>
                </a:lnTo>
                <a:lnTo>
                  <a:pt x="4623340" y="781897"/>
                </a:lnTo>
                <a:lnTo>
                  <a:pt x="4770943" y="842141"/>
                </a:lnTo>
                <a:lnTo>
                  <a:pt x="4918813" y="902985"/>
                </a:lnTo>
                <a:lnTo>
                  <a:pt x="5066860" y="964229"/>
                </a:lnTo>
                <a:lnTo>
                  <a:pt x="5214996" y="102567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87044" y="1475416"/>
            <a:ext cx="12700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(H)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08154" y="5197471"/>
            <a:ext cx="5186680" cy="114300"/>
          </a:xfrm>
          <a:custGeom>
            <a:avLst/>
            <a:gdLst/>
            <a:ahLst/>
            <a:cxnLst/>
            <a:rect l="l" t="t" r="r" b="b"/>
            <a:pathLst>
              <a:path w="5186680" h="114300">
                <a:moveTo>
                  <a:pt x="5072121" y="0"/>
                </a:moveTo>
                <a:lnTo>
                  <a:pt x="5072081" y="38093"/>
                </a:lnTo>
                <a:lnTo>
                  <a:pt x="5091171" y="38099"/>
                </a:lnTo>
                <a:lnTo>
                  <a:pt x="5091171" y="76199"/>
                </a:lnTo>
                <a:lnTo>
                  <a:pt x="5072040" y="76199"/>
                </a:lnTo>
                <a:lnTo>
                  <a:pt x="5071999" y="114299"/>
                </a:lnTo>
                <a:lnTo>
                  <a:pt x="5148199" y="76199"/>
                </a:lnTo>
                <a:lnTo>
                  <a:pt x="5091171" y="76199"/>
                </a:lnTo>
                <a:lnTo>
                  <a:pt x="5148212" y="76193"/>
                </a:lnTo>
                <a:lnTo>
                  <a:pt x="5186299" y="57149"/>
                </a:lnTo>
                <a:lnTo>
                  <a:pt x="5072121" y="0"/>
                </a:lnTo>
                <a:close/>
              </a:path>
              <a:path w="5186680" h="114300">
                <a:moveTo>
                  <a:pt x="5072081" y="38093"/>
                </a:moveTo>
                <a:lnTo>
                  <a:pt x="5072040" y="76193"/>
                </a:lnTo>
                <a:lnTo>
                  <a:pt x="5091171" y="76199"/>
                </a:lnTo>
                <a:lnTo>
                  <a:pt x="5091171" y="38099"/>
                </a:lnTo>
                <a:lnTo>
                  <a:pt x="5072081" y="38093"/>
                </a:lnTo>
                <a:close/>
              </a:path>
              <a:path w="5186680" h="114300">
                <a:moveTo>
                  <a:pt x="0" y="36457"/>
                </a:moveTo>
                <a:lnTo>
                  <a:pt x="0" y="74557"/>
                </a:lnTo>
                <a:lnTo>
                  <a:pt x="5072040" y="76193"/>
                </a:lnTo>
                <a:lnTo>
                  <a:pt x="5072081" y="38093"/>
                </a:lnTo>
                <a:lnTo>
                  <a:pt x="0" y="36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147312" y="5434157"/>
            <a:ext cx="991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(Q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10405" y="2655900"/>
            <a:ext cx="1638300" cy="274955"/>
          </a:xfrm>
          <a:custGeom>
            <a:avLst/>
            <a:gdLst/>
            <a:ahLst/>
            <a:cxnLst/>
            <a:rect l="l" t="t" r="r" b="b"/>
            <a:pathLst>
              <a:path w="1638300" h="274955">
                <a:moveTo>
                  <a:pt x="0" y="274629"/>
                </a:moveTo>
                <a:lnTo>
                  <a:pt x="1638299" y="274629"/>
                </a:lnTo>
                <a:lnTo>
                  <a:pt x="1638299" y="0"/>
                </a:lnTo>
                <a:lnTo>
                  <a:pt x="0" y="0"/>
                </a:lnTo>
                <a:lnTo>
                  <a:pt x="0" y="274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590162" y="2723231"/>
            <a:ext cx="11639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Co</a:t>
            </a:r>
            <a:r>
              <a:rPr sz="1600" b="1" spc="-10" dirty="0">
                <a:latin typeface="Arial"/>
                <a:cs typeface="Arial"/>
              </a:rPr>
              <a:t>ur</a:t>
            </a:r>
            <a:r>
              <a:rPr sz="1600" b="1" spc="-20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Arial"/>
                <a:cs typeface="Arial"/>
              </a:rPr>
              <a:t>H-Q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4819" y="2939552"/>
            <a:ext cx="655955" cy="441959"/>
          </a:xfrm>
          <a:custGeom>
            <a:avLst/>
            <a:gdLst/>
            <a:ahLst/>
            <a:cxnLst/>
            <a:rect l="l" t="t" r="r" b="b"/>
            <a:pathLst>
              <a:path w="655954" h="441960">
                <a:moveTo>
                  <a:pt x="42184" y="367771"/>
                </a:moveTo>
                <a:lnTo>
                  <a:pt x="0" y="441807"/>
                </a:lnTo>
                <a:lnTo>
                  <a:pt x="84460" y="431139"/>
                </a:lnTo>
                <a:lnTo>
                  <a:pt x="71506" y="411723"/>
                </a:lnTo>
                <a:lnTo>
                  <a:pt x="56266" y="411723"/>
                </a:lnTo>
                <a:lnTo>
                  <a:pt x="49286" y="401177"/>
                </a:lnTo>
                <a:lnTo>
                  <a:pt x="59785" y="394154"/>
                </a:lnTo>
                <a:lnTo>
                  <a:pt x="42184" y="367771"/>
                </a:lnTo>
                <a:close/>
              </a:path>
              <a:path w="655954" h="441960">
                <a:moveTo>
                  <a:pt x="59785" y="394154"/>
                </a:moveTo>
                <a:lnTo>
                  <a:pt x="49286" y="401177"/>
                </a:lnTo>
                <a:lnTo>
                  <a:pt x="56266" y="411723"/>
                </a:lnTo>
                <a:lnTo>
                  <a:pt x="66803" y="404673"/>
                </a:lnTo>
                <a:lnTo>
                  <a:pt x="59785" y="394154"/>
                </a:lnTo>
                <a:close/>
              </a:path>
              <a:path w="655954" h="441960">
                <a:moveTo>
                  <a:pt x="66803" y="404673"/>
                </a:moveTo>
                <a:lnTo>
                  <a:pt x="56266" y="411723"/>
                </a:lnTo>
                <a:lnTo>
                  <a:pt x="71506" y="411723"/>
                </a:lnTo>
                <a:lnTo>
                  <a:pt x="66803" y="404673"/>
                </a:lnTo>
                <a:close/>
              </a:path>
              <a:path w="655954" h="441960">
                <a:moveTo>
                  <a:pt x="648980" y="0"/>
                </a:moveTo>
                <a:lnTo>
                  <a:pt x="59785" y="394154"/>
                </a:lnTo>
                <a:lnTo>
                  <a:pt x="66803" y="404673"/>
                </a:lnTo>
                <a:lnTo>
                  <a:pt x="655960" y="10515"/>
                </a:lnTo>
                <a:lnTo>
                  <a:pt x="648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224656" y="2944886"/>
            <a:ext cx="1489075" cy="1905"/>
          </a:xfrm>
          <a:custGeom>
            <a:avLst/>
            <a:gdLst/>
            <a:ahLst/>
            <a:cxnLst/>
            <a:rect l="l" t="t" r="r" b="b"/>
            <a:pathLst>
              <a:path w="1489075" h="1905">
                <a:moveTo>
                  <a:pt x="0" y="0"/>
                </a:moveTo>
                <a:lnTo>
                  <a:pt x="1489069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831086" y="4098929"/>
            <a:ext cx="1727200" cy="273050"/>
          </a:xfrm>
          <a:custGeom>
            <a:avLst/>
            <a:gdLst/>
            <a:ahLst/>
            <a:cxnLst/>
            <a:rect l="l" t="t" r="r" b="b"/>
            <a:pathLst>
              <a:path w="1727200" h="273050">
                <a:moveTo>
                  <a:pt x="0" y="273045"/>
                </a:moveTo>
                <a:lnTo>
                  <a:pt x="1727191" y="273045"/>
                </a:lnTo>
                <a:lnTo>
                  <a:pt x="1727191" y="0"/>
                </a:lnTo>
                <a:lnTo>
                  <a:pt x="0" y="0"/>
                </a:lnTo>
                <a:lnTo>
                  <a:pt x="0" y="2730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910837" y="4166707"/>
            <a:ext cx="1130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R</a:t>
            </a:r>
            <a:r>
              <a:rPr sz="1600" b="1" spc="-10" dirty="0">
                <a:latin typeface="Arial"/>
                <a:cs typeface="Arial"/>
              </a:rPr>
              <a:t>endement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37369" y="4386203"/>
            <a:ext cx="1089025" cy="1905"/>
          </a:xfrm>
          <a:custGeom>
            <a:avLst/>
            <a:gdLst/>
            <a:ahLst/>
            <a:cxnLst/>
            <a:rect l="l" t="t" r="r" b="b"/>
            <a:pathLst>
              <a:path w="1089025" h="1904">
                <a:moveTo>
                  <a:pt x="1089019" y="0"/>
                </a:moveTo>
                <a:lnTo>
                  <a:pt x="0" y="16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95496" y="2174869"/>
            <a:ext cx="85725" cy="3078480"/>
          </a:xfrm>
          <a:custGeom>
            <a:avLst/>
            <a:gdLst/>
            <a:ahLst/>
            <a:cxnLst/>
            <a:rect l="l" t="t" r="r" b="b"/>
            <a:pathLst>
              <a:path w="85725" h="3078479">
                <a:moveTo>
                  <a:pt x="57149" y="71384"/>
                </a:moveTo>
                <a:lnTo>
                  <a:pt x="28574" y="71384"/>
                </a:lnTo>
                <a:lnTo>
                  <a:pt x="28456" y="3078226"/>
                </a:lnTo>
                <a:lnTo>
                  <a:pt x="57031" y="3078226"/>
                </a:lnTo>
                <a:lnTo>
                  <a:pt x="57149" y="71384"/>
                </a:lnTo>
                <a:close/>
              </a:path>
              <a:path w="85725" h="3078479">
                <a:moveTo>
                  <a:pt x="42803" y="0"/>
                </a:moveTo>
                <a:lnTo>
                  <a:pt x="0" y="85740"/>
                </a:lnTo>
                <a:lnTo>
                  <a:pt x="28574" y="85740"/>
                </a:lnTo>
                <a:lnTo>
                  <a:pt x="28574" y="71384"/>
                </a:lnTo>
                <a:lnTo>
                  <a:pt x="78538" y="71384"/>
                </a:lnTo>
                <a:lnTo>
                  <a:pt x="42803" y="0"/>
                </a:lnTo>
                <a:close/>
              </a:path>
              <a:path w="85725" h="3078479">
                <a:moveTo>
                  <a:pt x="78538" y="71384"/>
                </a:moveTo>
                <a:lnTo>
                  <a:pt x="57149" y="71384"/>
                </a:lnTo>
                <a:lnTo>
                  <a:pt x="57149" y="85740"/>
                </a:lnTo>
                <a:lnTo>
                  <a:pt x="85724" y="85740"/>
                </a:lnTo>
                <a:lnTo>
                  <a:pt x="78538" y="7138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921000" y="5406736"/>
            <a:ext cx="2387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Q’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30147" y="1948724"/>
            <a:ext cx="21056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FF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1400" b="1" spc="2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1400" b="1" spc="3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FF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on</a:t>
            </a:r>
            <a:r>
              <a:rPr sz="1400" b="1" spc="-5" dirty="0">
                <a:solidFill>
                  <a:srgbClr val="FF00FF"/>
                </a:solidFill>
                <a:latin typeface="Arial"/>
                <a:cs typeface="Arial"/>
              </a:rPr>
              <a:t>ct</a:t>
            </a:r>
            <a:r>
              <a:rPr sz="1400" b="1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onn</a:t>
            </a:r>
            <a:r>
              <a:rPr sz="1400" b="1" spc="-15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FF00FF"/>
                </a:solidFill>
                <a:latin typeface="Arial"/>
                <a:cs typeface="Arial"/>
              </a:rPr>
              <a:t>me</a:t>
            </a:r>
            <a:r>
              <a:rPr sz="1400" b="1" spc="-10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22525" y="2174869"/>
            <a:ext cx="1962150" cy="1905"/>
          </a:xfrm>
          <a:custGeom>
            <a:avLst/>
            <a:gdLst/>
            <a:ahLst/>
            <a:cxnLst/>
            <a:rect l="l" t="t" r="r" b="b"/>
            <a:pathLst>
              <a:path w="1962150" h="1905">
                <a:moveTo>
                  <a:pt x="1962149" y="0"/>
                </a:moveTo>
                <a:lnTo>
                  <a:pt x="0" y="16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837553" y="2170176"/>
            <a:ext cx="983615" cy="869950"/>
          </a:xfrm>
          <a:custGeom>
            <a:avLst/>
            <a:gdLst/>
            <a:ahLst/>
            <a:cxnLst/>
            <a:rect l="l" t="t" r="r" b="b"/>
            <a:pathLst>
              <a:path w="983614" h="869950">
                <a:moveTo>
                  <a:pt x="922342" y="824156"/>
                </a:moveTo>
                <a:lnTo>
                  <a:pt x="901324" y="847984"/>
                </a:lnTo>
                <a:lnTo>
                  <a:pt x="983620" y="869807"/>
                </a:lnTo>
                <a:lnTo>
                  <a:pt x="968608" y="832622"/>
                </a:lnTo>
                <a:lnTo>
                  <a:pt x="931925" y="832622"/>
                </a:lnTo>
                <a:lnTo>
                  <a:pt x="922342" y="824156"/>
                </a:lnTo>
                <a:close/>
              </a:path>
              <a:path w="983614" h="869950">
                <a:moveTo>
                  <a:pt x="930743" y="814634"/>
                </a:moveTo>
                <a:lnTo>
                  <a:pt x="922342" y="824156"/>
                </a:lnTo>
                <a:lnTo>
                  <a:pt x="931925" y="832622"/>
                </a:lnTo>
                <a:lnTo>
                  <a:pt x="940307" y="823081"/>
                </a:lnTo>
                <a:lnTo>
                  <a:pt x="930743" y="814634"/>
                </a:lnTo>
                <a:close/>
              </a:path>
              <a:path w="983614" h="869950">
                <a:moveTo>
                  <a:pt x="951737" y="790834"/>
                </a:moveTo>
                <a:lnTo>
                  <a:pt x="930743" y="814634"/>
                </a:lnTo>
                <a:lnTo>
                  <a:pt x="940307" y="823081"/>
                </a:lnTo>
                <a:lnTo>
                  <a:pt x="931925" y="832622"/>
                </a:lnTo>
                <a:lnTo>
                  <a:pt x="968608" y="832622"/>
                </a:lnTo>
                <a:lnTo>
                  <a:pt x="951737" y="790834"/>
                </a:lnTo>
                <a:close/>
              </a:path>
              <a:path w="983614" h="869950">
                <a:moveTo>
                  <a:pt x="8381" y="0"/>
                </a:moveTo>
                <a:lnTo>
                  <a:pt x="0" y="9387"/>
                </a:lnTo>
                <a:lnTo>
                  <a:pt x="922342" y="824156"/>
                </a:lnTo>
                <a:lnTo>
                  <a:pt x="930743" y="814634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695861" y="3030602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1530" y="0"/>
                </a:moveTo>
                <a:lnTo>
                  <a:pt x="49742" y="9817"/>
                </a:lnTo>
                <a:lnTo>
                  <a:pt x="18162" y="36093"/>
                </a:lnTo>
                <a:lnTo>
                  <a:pt x="1456" y="74043"/>
                </a:lnTo>
                <a:lnTo>
                  <a:pt x="0" y="88459"/>
                </a:lnTo>
                <a:lnTo>
                  <a:pt x="1136" y="103411"/>
                </a:lnTo>
                <a:lnTo>
                  <a:pt x="16836" y="142641"/>
                </a:lnTo>
                <a:lnTo>
                  <a:pt x="47265" y="169971"/>
                </a:lnTo>
                <a:lnTo>
                  <a:pt x="87647" y="180942"/>
                </a:lnTo>
                <a:lnTo>
                  <a:pt x="102734" y="179822"/>
                </a:lnTo>
                <a:lnTo>
                  <a:pt x="142203" y="164266"/>
                </a:lnTo>
                <a:lnTo>
                  <a:pt x="169669" y="134068"/>
                </a:lnTo>
                <a:lnTo>
                  <a:pt x="180872" y="93921"/>
                </a:lnTo>
                <a:lnTo>
                  <a:pt x="180938" y="90427"/>
                </a:lnTo>
                <a:lnTo>
                  <a:pt x="179772" y="75843"/>
                </a:lnTo>
                <a:lnTo>
                  <a:pt x="163728" y="37317"/>
                </a:lnTo>
                <a:lnTo>
                  <a:pt x="132680" y="10415"/>
                </a:lnTo>
                <a:lnTo>
                  <a:pt x="9153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695861" y="3030602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180938" y="90427"/>
                </a:moveTo>
                <a:lnTo>
                  <a:pt x="170985" y="49108"/>
                </a:lnTo>
                <a:lnTo>
                  <a:pt x="144393" y="17791"/>
                </a:lnTo>
                <a:lnTo>
                  <a:pt x="106066" y="1339"/>
                </a:lnTo>
                <a:lnTo>
                  <a:pt x="91530" y="0"/>
                </a:lnTo>
                <a:lnTo>
                  <a:pt x="76754" y="1148"/>
                </a:lnTo>
                <a:lnTo>
                  <a:pt x="37851" y="16983"/>
                </a:lnTo>
                <a:lnTo>
                  <a:pt x="10710" y="47682"/>
                </a:lnTo>
                <a:lnTo>
                  <a:pt x="0" y="88459"/>
                </a:lnTo>
                <a:lnTo>
                  <a:pt x="1136" y="103411"/>
                </a:lnTo>
                <a:lnTo>
                  <a:pt x="16836" y="142641"/>
                </a:lnTo>
                <a:lnTo>
                  <a:pt x="47265" y="169971"/>
                </a:lnTo>
                <a:lnTo>
                  <a:pt x="87647" y="180942"/>
                </a:lnTo>
                <a:lnTo>
                  <a:pt x="102734" y="179822"/>
                </a:lnTo>
                <a:lnTo>
                  <a:pt x="142203" y="164266"/>
                </a:lnTo>
                <a:lnTo>
                  <a:pt x="169669" y="134068"/>
                </a:lnTo>
                <a:lnTo>
                  <a:pt x="180872" y="93921"/>
                </a:lnTo>
                <a:lnTo>
                  <a:pt x="180938" y="90427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6163187" y="1465870"/>
            <a:ext cx="22053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acté</a:t>
            </a:r>
            <a:r>
              <a:rPr sz="1400" b="1" dirty="0">
                <a:latin typeface="Arial"/>
                <a:cs typeface="Arial"/>
              </a:rPr>
              <a:t>ri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q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éseau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89725" y="1693926"/>
            <a:ext cx="1852930" cy="1905"/>
          </a:xfrm>
          <a:custGeom>
            <a:avLst/>
            <a:gdLst/>
            <a:ahLst/>
            <a:cxnLst/>
            <a:rect l="l" t="t" r="r" b="b"/>
            <a:pathLst>
              <a:path w="1852929" h="1905">
                <a:moveTo>
                  <a:pt x="1852543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183751" y="1691396"/>
            <a:ext cx="338455" cy="772795"/>
          </a:xfrm>
          <a:custGeom>
            <a:avLst/>
            <a:gdLst/>
            <a:ahLst/>
            <a:cxnLst/>
            <a:rect l="l" t="t" r="r" b="b"/>
            <a:pathLst>
              <a:path w="338454" h="772794">
                <a:moveTo>
                  <a:pt x="297311" y="704730"/>
                </a:moveTo>
                <a:lnTo>
                  <a:pt x="268102" y="717163"/>
                </a:lnTo>
                <a:lnTo>
                  <a:pt x="332872" y="772393"/>
                </a:lnTo>
                <a:lnTo>
                  <a:pt x="336382" y="716401"/>
                </a:lnTo>
                <a:lnTo>
                  <a:pt x="302270" y="716401"/>
                </a:lnTo>
                <a:lnTo>
                  <a:pt x="297311" y="704730"/>
                </a:lnTo>
                <a:close/>
              </a:path>
              <a:path w="338454" h="772794">
                <a:moveTo>
                  <a:pt x="308987" y="699761"/>
                </a:moveTo>
                <a:lnTo>
                  <a:pt x="297311" y="704730"/>
                </a:lnTo>
                <a:lnTo>
                  <a:pt x="302270" y="716401"/>
                </a:lnTo>
                <a:lnTo>
                  <a:pt x="313943" y="711433"/>
                </a:lnTo>
                <a:lnTo>
                  <a:pt x="308987" y="699761"/>
                </a:lnTo>
                <a:close/>
              </a:path>
              <a:path w="338454" h="772794">
                <a:moveTo>
                  <a:pt x="338206" y="687323"/>
                </a:moveTo>
                <a:lnTo>
                  <a:pt x="308987" y="699761"/>
                </a:lnTo>
                <a:lnTo>
                  <a:pt x="313943" y="711433"/>
                </a:lnTo>
                <a:lnTo>
                  <a:pt x="302270" y="716401"/>
                </a:lnTo>
                <a:lnTo>
                  <a:pt x="336382" y="716401"/>
                </a:lnTo>
                <a:lnTo>
                  <a:pt x="338206" y="687323"/>
                </a:lnTo>
                <a:close/>
              </a:path>
              <a:path w="338454" h="772794">
                <a:moveTo>
                  <a:pt x="11826" y="0"/>
                </a:moveTo>
                <a:lnTo>
                  <a:pt x="0" y="4937"/>
                </a:lnTo>
                <a:lnTo>
                  <a:pt x="297311" y="704730"/>
                </a:lnTo>
                <a:lnTo>
                  <a:pt x="308987" y="699761"/>
                </a:lnTo>
                <a:lnTo>
                  <a:pt x="11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616689" y="4380107"/>
            <a:ext cx="328930" cy="116839"/>
          </a:xfrm>
          <a:custGeom>
            <a:avLst/>
            <a:gdLst/>
            <a:ahLst/>
            <a:cxnLst/>
            <a:rect l="l" t="t" r="r" b="b"/>
            <a:pathLst>
              <a:path w="328929" h="116839">
                <a:moveTo>
                  <a:pt x="62483" y="43552"/>
                </a:moveTo>
                <a:lnTo>
                  <a:pt x="0" y="101345"/>
                </a:lnTo>
                <a:lnTo>
                  <a:pt x="83819" y="116704"/>
                </a:lnTo>
                <a:lnTo>
                  <a:pt x="75968" y="89784"/>
                </a:lnTo>
                <a:lnTo>
                  <a:pt x="62758" y="89784"/>
                </a:lnTo>
                <a:lnTo>
                  <a:pt x="59192" y="77592"/>
                </a:lnTo>
                <a:lnTo>
                  <a:pt x="71375" y="74039"/>
                </a:lnTo>
                <a:lnTo>
                  <a:pt x="62483" y="43552"/>
                </a:lnTo>
                <a:close/>
              </a:path>
              <a:path w="328929" h="116839">
                <a:moveTo>
                  <a:pt x="71375" y="74039"/>
                </a:moveTo>
                <a:lnTo>
                  <a:pt x="59192" y="77592"/>
                </a:lnTo>
                <a:lnTo>
                  <a:pt x="62758" y="89784"/>
                </a:lnTo>
                <a:lnTo>
                  <a:pt x="74932" y="86234"/>
                </a:lnTo>
                <a:lnTo>
                  <a:pt x="71375" y="74039"/>
                </a:lnTo>
                <a:close/>
              </a:path>
              <a:path w="328929" h="116839">
                <a:moveTo>
                  <a:pt x="74932" y="86234"/>
                </a:moveTo>
                <a:lnTo>
                  <a:pt x="62758" y="89784"/>
                </a:lnTo>
                <a:lnTo>
                  <a:pt x="75968" y="89784"/>
                </a:lnTo>
                <a:lnTo>
                  <a:pt x="74932" y="86234"/>
                </a:lnTo>
                <a:close/>
              </a:path>
              <a:path w="328929" h="116839">
                <a:moveTo>
                  <a:pt x="325252" y="0"/>
                </a:moveTo>
                <a:lnTo>
                  <a:pt x="71375" y="74039"/>
                </a:lnTo>
                <a:lnTo>
                  <a:pt x="74932" y="86234"/>
                </a:lnTo>
                <a:lnTo>
                  <a:pt x="328818" y="12191"/>
                </a:lnTo>
                <a:lnTo>
                  <a:pt x="325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492376" y="3521080"/>
            <a:ext cx="78105" cy="1732280"/>
          </a:xfrm>
          <a:custGeom>
            <a:avLst/>
            <a:gdLst/>
            <a:ahLst/>
            <a:cxnLst/>
            <a:rect l="l" t="t" r="r" b="b"/>
            <a:pathLst>
              <a:path w="78105" h="1732279">
                <a:moveTo>
                  <a:pt x="33134" y="1655767"/>
                </a:moveTo>
                <a:lnTo>
                  <a:pt x="1392" y="1655816"/>
                </a:lnTo>
                <a:lnTo>
                  <a:pt x="39623" y="1731897"/>
                </a:lnTo>
                <a:lnTo>
                  <a:pt x="71203" y="1668520"/>
                </a:lnTo>
                <a:lnTo>
                  <a:pt x="33146" y="1668520"/>
                </a:lnTo>
                <a:lnTo>
                  <a:pt x="33134" y="1655767"/>
                </a:lnTo>
                <a:close/>
              </a:path>
              <a:path w="78105" h="1732279">
                <a:moveTo>
                  <a:pt x="45839" y="1655747"/>
                </a:moveTo>
                <a:lnTo>
                  <a:pt x="33134" y="1655767"/>
                </a:lnTo>
                <a:lnTo>
                  <a:pt x="33146" y="1668520"/>
                </a:lnTo>
                <a:lnTo>
                  <a:pt x="45851" y="1668389"/>
                </a:lnTo>
                <a:lnTo>
                  <a:pt x="45839" y="1655747"/>
                </a:lnTo>
                <a:close/>
              </a:path>
              <a:path w="78105" h="1732279">
                <a:moveTo>
                  <a:pt x="77592" y="1655697"/>
                </a:moveTo>
                <a:lnTo>
                  <a:pt x="45839" y="1655747"/>
                </a:lnTo>
                <a:lnTo>
                  <a:pt x="45851" y="1668389"/>
                </a:lnTo>
                <a:lnTo>
                  <a:pt x="33146" y="1668520"/>
                </a:lnTo>
                <a:lnTo>
                  <a:pt x="71203" y="1668520"/>
                </a:lnTo>
                <a:lnTo>
                  <a:pt x="77592" y="1655697"/>
                </a:lnTo>
                <a:close/>
              </a:path>
              <a:path w="78105" h="1732279">
                <a:moveTo>
                  <a:pt x="44327" y="63489"/>
                </a:moveTo>
                <a:lnTo>
                  <a:pt x="31622" y="63489"/>
                </a:lnTo>
                <a:lnTo>
                  <a:pt x="33134" y="1655767"/>
                </a:lnTo>
                <a:lnTo>
                  <a:pt x="45839" y="1655747"/>
                </a:lnTo>
                <a:lnTo>
                  <a:pt x="44327" y="63489"/>
                </a:lnTo>
                <a:close/>
              </a:path>
              <a:path w="78105" h="1732279">
                <a:moveTo>
                  <a:pt x="37968" y="0"/>
                </a:moveTo>
                <a:lnTo>
                  <a:pt x="0" y="76199"/>
                </a:lnTo>
                <a:lnTo>
                  <a:pt x="31635" y="76199"/>
                </a:lnTo>
                <a:lnTo>
                  <a:pt x="31622" y="63489"/>
                </a:lnTo>
                <a:lnTo>
                  <a:pt x="69823" y="63489"/>
                </a:lnTo>
                <a:lnTo>
                  <a:pt x="37968" y="0"/>
                </a:lnTo>
                <a:close/>
              </a:path>
              <a:path w="78105" h="1732279">
                <a:moveTo>
                  <a:pt x="69823" y="63489"/>
                </a:moveTo>
                <a:lnTo>
                  <a:pt x="44327" y="63489"/>
                </a:lnTo>
                <a:lnTo>
                  <a:pt x="44339" y="76199"/>
                </a:lnTo>
                <a:lnTo>
                  <a:pt x="76199" y="76199"/>
                </a:lnTo>
                <a:lnTo>
                  <a:pt x="69823" y="63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743075" y="2944886"/>
            <a:ext cx="2395855" cy="1905"/>
          </a:xfrm>
          <a:custGeom>
            <a:avLst/>
            <a:gdLst/>
            <a:ahLst/>
            <a:cxnLst/>
            <a:rect l="l" t="t" r="r" b="b"/>
            <a:pathLst>
              <a:path w="2395854" h="1905">
                <a:moveTo>
                  <a:pt x="2395590" y="0"/>
                </a:moveTo>
                <a:lnTo>
                  <a:pt x="0" y="1523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743075" y="3521080"/>
            <a:ext cx="4138929" cy="1905"/>
          </a:xfrm>
          <a:custGeom>
            <a:avLst/>
            <a:gdLst/>
            <a:ahLst/>
            <a:cxnLst/>
            <a:rect l="l" t="t" r="r" b="b"/>
            <a:pathLst>
              <a:path w="4138929" h="1904">
                <a:moveTo>
                  <a:pt x="0" y="0"/>
                </a:moveTo>
                <a:lnTo>
                  <a:pt x="4138680" y="1645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708154" y="1779635"/>
            <a:ext cx="4029075" cy="1732280"/>
          </a:xfrm>
          <a:custGeom>
            <a:avLst/>
            <a:gdLst/>
            <a:ahLst/>
            <a:cxnLst/>
            <a:rect l="l" t="t" r="r" b="b"/>
            <a:pathLst>
              <a:path w="4029075" h="1732279">
                <a:moveTo>
                  <a:pt x="0" y="1731904"/>
                </a:moveTo>
                <a:lnTo>
                  <a:pt x="112974" y="1724654"/>
                </a:lnTo>
                <a:lnTo>
                  <a:pt x="225886" y="1717225"/>
                </a:lnTo>
                <a:lnTo>
                  <a:pt x="338673" y="1709434"/>
                </a:lnTo>
                <a:lnTo>
                  <a:pt x="451276" y="1701102"/>
                </a:lnTo>
                <a:lnTo>
                  <a:pt x="563633" y="1692049"/>
                </a:lnTo>
                <a:lnTo>
                  <a:pt x="675683" y="1682094"/>
                </a:lnTo>
                <a:lnTo>
                  <a:pt x="787364" y="1671056"/>
                </a:lnTo>
                <a:lnTo>
                  <a:pt x="898616" y="1658755"/>
                </a:lnTo>
                <a:lnTo>
                  <a:pt x="1009378" y="1645011"/>
                </a:lnTo>
                <a:lnTo>
                  <a:pt x="1119588" y="1629643"/>
                </a:lnTo>
                <a:lnTo>
                  <a:pt x="1229186" y="1612471"/>
                </a:lnTo>
                <a:lnTo>
                  <a:pt x="1338110" y="1593315"/>
                </a:lnTo>
                <a:lnTo>
                  <a:pt x="1446299" y="1571994"/>
                </a:lnTo>
                <a:lnTo>
                  <a:pt x="1553693" y="1548327"/>
                </a:lnTo>
                <a:lnTo>
                  <a:pt x="1660230" y="1522134"/>
                </a:lnTo>
                <a:lnTo>
                  <a:pt x="1765849" y="1493236"/>
                </a:lnTo>
                <a:lnTo>
                  <a:pt x="1870489" y="1461451"/>
                </a:lnTo>
                <a:lnTo>
                  <a:pt x="1974088" y="1426599"/>
                </a:lnTo>
                <a:lnTo>
                  <a:pt x="2076587" y="1388499"/>
                </a:lnTo>
                <a:lnTo>
                  <a:pt x="2177923" y="1346972"/>
                </a:lnTo>
                <a:lnTo>
                  <a:pt x="2280043" y="1299742"/>
                </a:lnTo>
                <a:lnTo>
                  <a:pt x="2384587" y="1245197"/>
                </a:lnTo>
                <a:lnTo>
                  <a:pt x="2490984" y="1184203"/>
                </a:lnTo>
                <a:lnTo>
                  <a:pt x="2598662" y="1117626"/>
                </a:lnTo>
                <a:lnTo>
                  <a:pt x="2707049" y="1046333"/>
                </a:lnTo>
                <a:lnTo>
                  <a:pt x="2815573" y="971189"/>
                </a:lnTo>
                <a:lnTo>
                  <a:pt x="2923662" y="893062"/>
                </a:lnTo>
                <a:lnTo>
                  <a:pt x="3030745" y="812816"/>
                </a:lnTo>
                <a:lnTo>
                  <a:pt x="3136249" y="731319"/>
                </a:lnTo>
                <a:lnTo>
                  <a:pt x="3239603" y="649437"/>
                </a:lnTo>
                <a:lnTo>
                  <a:pt x="3340235" y="568035"/>
                </a:lnTo>
                <a:lnTo>
                  <a:pt x="3437572" y="487981"/>
                </a:lnTo>
                <a:lnTo>
                  <a:pt x="3531044" y="410141"/>
                </a:lnTo>
                <a:lnTo>
                  <a:pt x="3620078" y="335380"/>
                </a:lnTo>
                <a:lnTo>
                  <a:pt x="3704103" y="264565"/>
                </a:lnTo>
                <a:lnTo>
                  <a:pt x="3782546" y="198562"/>
                </a:lnTo>
                <a:lnTo>
                  <a:pt x="3854835" y="138238"/>
                </a:lnTo>
                <a:lnTo>
                  <a:pt x="3920400" y="84459"/>
                </a:lnTo>
                <a:lnTo>
                  <a:pt x="3978667" y="38091"/>
                </a:lnTo>
                <a:lnTo>
                  <a:pt x="4029065" y="0"/>
                </a:lnTo>
              </a:path>
            </a:pathLst>
          </a:custGeom>
          <a:ln w="3809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056126" y="2837058"/>
            <a:ext cx="219710" cy="193675"/>
          </a:xfrm>
          <a:custGeom>
            <a:avLst/>
            <a:gdLst/>
            <a:ahLst/>
            <a:cxnLst/>
            <a:rect l="l" t="t" r="r" b="b"/>
            <a:pathLst>
              <a:path w="219710" h="193675">
                <a:moveTo>
                  <a:pt x="101484" y="0"/>
                </a:moveTo>
                <a:lnTo>
                  <a:pt x="58403" y="10924"/>
                </a:lnTo>
                <a:lnTo>
                  <a:pt x="24659" y="35393"/>
                </a:lnTo>
                <a:lnTo>
                  <a:pt x="4240" y="69860"/>
                </a:lnTo>
                <a:lnTo>
                  <a:pt x="0" y="96878"/>
                </a:lnTo>
                <a:lnTo>
                  <a:pt x="1036" y="109988"/>
                </a:lnTo>
                <a:lnTo>
                  <a:pt x="15337" y="145640"/>
                </a:lnTo>
                <a:lnTo>
                  <a:pt x="44297" y="173334"/>
                </a:lnTo>
                <a:lnTo>
                  <a:pt x="85177" y="189926"/>
                </a:lnTo>
                <a:lnTo>
                  <a:pt x="117701" y="193267"/>
                </a:lnTo>
                <a:lnTo>
                  <a:pt x="132824" y="191327"/>
                </a:lnTo>
                <a:lnTo>
                  <a:pt x="173183" y="175453"/>
                </a:lnTo>
                <a:lnTo>
                  <a:pt x="202912" y="147235"/>
                </a:lnTo>
                <a:lnTo>
                  <a:pt x="218004" y="110192"/>
                </a:lnTo>
                <a:lnTo>
                  <a:pt x="219089" y="96491"/>
                </a:lnTo>
                <a:lnTo>
                  <a:pt x="218062" y="83371"/>
                </a:lnTo>
                <a:lnTo>
                  <a:pt x="203753" y="47687"/>
                </a:lnTo>
                <a:lnTo>
                  <a:pt x="174778" y="19965"/>
                </a:lnTo>
                <a:lnTo>
                  <a:pt x="133931" y="3351"/>
                </a:lnTo>
                <a:lnTo>
                  <a:pt x="101484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056126" y="2837058"/>
            <a:ext cx="219710" cy="193675"/>
          </a:xfrm>
          <a:custGeom>
            <a:avLst/>
            <a:gdLst/>
            <a:ahLst/>
            <a:cxnLst/>
            <a:rect l="l" t="t" r="r" b="b"/>
            <a:pathLst>
              <a:path w="219710" h="193675">
                <a:moveTo>
                  <a:pt x="0" y="96640"/>
                </a:moveTo>
                <a:lnTo>
                  <a:pt x="9320" y="57479"/>
                </a:lnTo>
                <a:lnTo>
                  <a:pt x="34624" y="25950"/>
                </a:lnTo>
                <a:lnTo>
                  <a:pt x="71923" y="5602"/>
                </a:lnTo>
                <a:lnTo>
                  <a:pt x="101485" y="0"/>
                </a:lnTo>
                <a:lnTo>
                  <a:pt x="118161" y="825"/>
                </a:lnTo>
                <a:lnTo>
                  <a:pt x="162344" y="13037"/>
                </a:lnTo>
                <a:lnTo>
                  <a:pt x="195587" y="37407"/>
                </a:lnTo>
                <a:lnTo>
                  <a:pt x="215095" y="70786"/>
                </a:lnTo>
                <a:lnTo>
                  <a:pt x="219090" y="96491"/>
                </a:lnTo>
                <a:lnTo>
                  <a:pt x="218004" y="110192"/>
                </a:lnTo>
                <a:lnTo>
                  <a:pt x="202913" y="147235"/>
                </a:lnTo>
                <a:lnTo>
                  <a:pt x="173184" y="175453"/>
                </a:lnTo>
                <a:lnTo>
                  <a:pt x="132824" y="191327"/>
                </a:lnTo>
                <a:lnTo>
                  <a:pt x="117701" y="193267"/>
                </a:lnTo>
                <a:lnTo>
                  <a:pt x="100980" y="192446"/>
                </a:lnTo>
                <a:lnTo>
                  <a:pt x="56735" y="180253"/>
                </a:lnTo>
                <a:lnTo>
                  <a:pt x="23497" y="155911"/>
                </a:lnTo>
                <a:lnTo>
                  <a:pt x="4006" y="122562"/>
                </a:lnTo>
                <a:lnTo>
                  <a:pt x="0" y="9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4162440" y="3030596"/>
            <a:ext cx="1905" cy="2211705"/>
          </a:xfrm>
          <a:custGeom>
            <a:avLst/>
            <a:gdLst/>
            <a:ahLst/>
            <a:cxnLst/>
            <a:rect l="l" t="t" r="r" b="b"/>
            <a:pathLst>
              <a:path w="1904" h="2211704">
                <a:moveTo>
                  <a:pt x="0" y="0"/>
                </a:moveTo>
                <a:lnTo>
                  <a:pt x="1645" y="2211333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802245" y="3222619"/>
            <a:ext cx="1905" cy="2116455"/>
          </a:xfrm>
          <a:custGeom>
            <a:avLst/>
            <a:gdLst/>
            <a:ahLst/>
            <a:cxnLst/>
            <a:rect l="l" t="t" r="r" b="b"/>
            <a:pathLst>
              <a:path w="1904" h="2116454">
                <a:moveTo>
                  <a:pt x="0" y="0"/>
                </a:moveTo>
                <a:lnTo>
                  <a:pt x="1523" y="2116201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708154" y="3125846"/>
            <a:ext cx="3049905" cy="1905"/>
          </a:xfrm>
          <a:custGeom>
            <a:avLst/>
            <a:gdLst/>
            <a:ahLst/>
            <a:cxnLst/>
            <a:rect l="l" t="t" r="r" b="b"/>
            <a:pathLst>
              <a:path w="3049904" h="1905">
                <a:moveTo>
                  <a:pt x="3049651" y="0"/>
                </a:moveTo>
                <a:lnTo>
                  <a:pt x="0" y="1523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293017" y="2195934"/>
            <a:ext cx="1228725" cy="165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r>
              <a:rPr sz="1600" spc="-10" dirty="0">
                <a:solidFill>
                  <a:srgbClr val="0000FF"/>
                </a:solidFill>
                <a:latin typeface="Comic Sans MS"/>
                <a:cs typeface="Comic Sans MS"/>
              </a:rPr>
              <a:t>Ren</a:t>
            </a:r>
            <a:r>
              <a:rPr sz="1600" spc="-15" dirty="0">
                <a:solidFill>
                  <a:srgbClr val="0000FF"/>
                </a:solidFill>
                <a:latin typeface="Comic Sans MS"/>
                <a:cs typeface="Comic Sans MS"/>
              </a:rPr>
              <a:t>dement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R="135890" algn="r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H’</a:t>
            </a:r>
            <a:endParaRPr sz="1600" dirty="0">
              <a:latin typeface="Arial"/>
              <a:cs typeface="Arial"/>
            </a:endParaRPr>
          </a:p>
          <a:p>
            <a:pPr marR="192405" algn="r">
              <a:lnSpc>
                <a:spcPct val="100000"/>
              </a:lnSpc>
              <a:spcBef>
                <a:spcPts val="355"/>
              </a:spcBef>
            </a:pPr>
            <a:r>
              <a:rPr sz="1600" b="1" spc="-15" dirty="0">
                <a:latin typeface="Arial"/>
                <a:cs typeface="Arial"/>
              </a:rPr>
              <a:t>H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R="194310" algn="r">
              <a:lnSpc>
                <a:spcPts val="1905"/>
              </a:lnSpc>
            </a:pPr>
            <a:r>
              <a:rPr sz="2400" b="1" spc="-22" baseline="13888" dirty="0">
                <a:latin typeface="Arial"/>
                <a:cs typeface="Arial"/>
              </a:rPr>
              <a:t>H</a:t>
            </a:r>
            <a:r>
              <a:rPr sz="2400" b="1" spc="60" baseline="13888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5" dirty="0">
                <a:latin typeface="Arial"/>
                <a:cs typeface="Arial"/>
              </a:rPr>
              <a:t>é</a:t>
            </a:r>
            <a:r>
              <a:rPr sz="1050" b="1" dirty="0">
                <a:latin typeface="Arial"/>
                <a:cs typeface="Arial"/>
              </a:rPr>
              <a:t>om</a:t>
            </a:r>
            <a:r>
              <a:rPr sz="1050" b="1" spc="-5" dirty="0">
                <a:latin typeface="Arial"/>
                <a:cs typeface="Arial"/>
              </a:rPr>
              <a:t>é</a:t>
            </a:r>
            <a:r>
              <a:rPr sz="1050" b="1" dirty="0">
                <a:latin typeface="Arial"/>
                <a:cs typeface="Arial"/>
              </a:rPr>
              <a:t>triq</a:t>
            </a:r>
            <a:r>
              <a:rPr sz="1050" b="1" spc="-5" dirty="0">
                <a:latin typeface="Arial"/>
                <a:cs typeface="Arial"/>
              </a:rPr>
              <a:t>u</a:t>
            </a:r>
            <a:r>
              <a:rPr sz="1050" b="1" spc="5" dirty="0">
                <a:latin typeface="Arial"/>
                <a:cs typeface="Arial"/>
              </a:rPr>
              <a:t>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89526" y="5338762"/>
            <a:ext cx="433705" cy="287655"/>
          </a:xfrm>
          <a:custGeom>
            <a:avLst/>
            <a:gdLst/>
            <a:ahLst/>
            <a:cxnLst/>
            <a:rect l="l" t="t" r="r" b="b"/>
            <a:pathLst>
              <a:path w="433704" h="287654">
                <a:moveTo>
                  <a:pt x="0" y="287333"/>
                </a:moveTo>
                <a:lnTo>
                  <a:pt x="433389" y="287333"/>
                </a:lnTo>
                <a:lnTo>
                  <a:pt x="433389" y="0"/>
                </a:lnTo>
                <a:lnTo>
                  <a:pt x="0" y="0"/>
                </a:lnTo>
                <a:lnTo>
                  <a:pt x="0" y="287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4669031" y="5406736"/>
            <a:ext cx="183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Q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49889" y="1687830"/>
            <a:ext cx="654685" cy="213360"/>
          </a:xfrm>
          <a:custGeom>
            <a:avLst/>
            <a:gdLst/>
            <a:ahLst/>
            <a:cxnLst/>
            <a:rect l="l" t="t" r="r" b="b"/>
            <a:pathLst>
              <a:path w="654685" h="213360">
                <a:moveTo>
                  <a:pt x="62362" y="140086"/>
                </a:moveTo>
                <a:lnTo>
                  <a:pt x="0" y="198119"/>
                </a:lnTo>
                <a:lnTo>
                  <a:pt x="83819" y="213116"/>
                </a:lnTo>
                <a:lnTo>
                  <a:pt x="75938" y="186293"/>
                </a:lnTo>
                <a:lnTo>
                  <a:pt x="62758" y="186293"/>
                </a:lnTo>
                <a:lnTo>
                  <a:pt x="59192" y="174101"/>
                </a:lnTo>
                <a:lnTo>
                  <a:pt x="71308" y="170534"/>
                </a:lnTo>
                <a:lnTo>
                  <a:pt x="62362" y="140086"/>
                </a:lnTo>
                <a:close/>
              </a:path>
              <a:path w="654685" h="213360">
                <a:moveTo>
                  <a:pt x="71308" y="170534"/>
                </a:moveTo>
                <a:lnTo>
                  <a:pt x="59192" y="174101"/>
                </a:lnTo>
                <a:lnTo>
                  <a:pt x="62758" y="186293"/>
                </a:lnTo>
                <a:lnTo>
                  <a:pt x="74889" y="182720"/>
                </a:lnTo>
                <a:lnTo>
                  <a:pt x="71308" y="170534"/>
                </a:lnTo>
                <a:close/>
              </a:path>
              <a:path w="654685" h="213360">
                <a:moveTo>
                  <a:pt x="74889" y="182720"/>
                </a:moveTo>
                <a:lnTo>
                  <a:pt x="62758" y="186293"/>
                </a:lnTo>
                <a:lnTo>
                  <a:pt x="75938" y="186293"/>
                </a:lnTo>
                <a:lnTo>
                  <a:pt x="74889" y="182720"/>
                </a:lnTo>
                <a:close/>
              </a:path>
              <a:path w="654685" h="213360">
                <a:moveTo>
                  <a:pt x="650626" y="0"/>
                </a:moveTo>
                <a:lnTo>
                  <a:pt x="71308" y="170534"/>
                </a:lnTo>
                <a:lnTo>
                  <a:pt x="74889" y="182720"/>
                </a:lnTo>
                <a:lnTo>
                  <a:pt x="654314" y="12070"/>
                </a:lnTo>
                <a:lnTo>
                  <a:pt x="650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651004" y="1695450"/>
            <a:ext cx="114300" cy="4806950"/>
          </a:xfrm>
          <a:custGeom>
            <a:avLst/>
            <a:gdLst/>
            <a:ahLst/>
            <a:cxnLst/>
            <a:rect l="l" t="t" r="r" b="b"/>
            <a:pathLst>
              <a:path w="114300" h="4806950">
                <a:moveTo>
                  <a:pt x="76199" y="95249"/>
                </a:moveTo>
                <a:lnTo>
                  <a:pt x="38099" y="95249"/>
                </a:lnTo>
                <a:lnTo>
                  <a:pt x="38099" y="4806939"/>
                </a:lnTo>
                <a:lnTo>
                  <a:pt x="76199" y="4806939"/>
                </a:lnTo>
                <a:lnTo>
                  <a:pt x="76199" y="95249"/>
                </a:lnTo>
                <a:close/>
              </a:path>
              <a:path w="114300" h="4806950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49"/>
                </a:lnTo>
                <a:lnTo>
                  <a:pt x="104774" y="95249"/>
                </a:lnTo>
                <a:lnTo>
                  <a:pt x="57149" y="0"/>
                </a:lnTo>
                <a:close/>
              </a:path>
              <a:path w="114300" h="4806950">
                <a:moveTo>
                  <a:pt x="104774" y="95249"/>
                </a:moveTo>
                <a:lnTo>
                  <a:pt x="76199" y="95249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4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708154" y="5253096"/>
            <a:ext cx="5010150" cy="1249680"/>
          </a:xfrm>
          <a:custGeom>
            <a:avLst/>
            <a:gdLst/>
            <a:ahLst/>
            <a:cxnLst/>
            <a:rect l="l" t="t" r="r" b="b"/>
            <a:pathLst>
              <a:path w="5010150" h="1249679">
                <a:moveTo>
                  <a:pt x="0" y="0"/>
                </a:moveTo>
                <a:lnTo>
                  <a:pt x="153405" y="20431"/>
                </a:lnTo>
                <a:lnTo>
                  <a:pt x="306672" y="40916"/>
                </a:lnTo>
                <a:lnTo>
                  <a:pt x="459659" y="61509"/>
                </a:lnTo>
                <a:lnTo>
                  <a:pt x="612224" y="82265"/>
                </a:lnTo>
                <a:lnTo>
                  <a:pt x="764228" y="103236"/>
                </a:lnTo>
                <a:lnTo>
                  <a:pt x="915528" y="124477"/>
                </a:lnTo>
                <a:lnTo>
                  <a:pt x="1065983" y="146043"/>
                </a:lnTo>
                <a:lnTo>
                  <a:pt x="1215453" y="167987"/>
                </a:lnTo>
                <a:lnTo>
                  <a:pt x="1363796" y="190362"/>
                </a:lnTo>
                <a:lnTo>
                  <a:pt x="1510872" y="213224"/>
                </a:lnTo>
                <a:lnTo>
                  <a:pt x="1656538" y="236626"/>
                </a:lnTo>
                <a:lnTo>
                  <a:pt x="1800655" y="260623"/>
                </a:lnTo>
                <a:lnTo>
                  <a:pt x="1943080" y="285267"/>
                </a:lnTo>
                <a:lnTo>
                  <a:pt x="2083673" y="310614"/>
                </a:lnTo>
                <a:lnTo>
                  <a:pt x="2222293" y="336717"/>
                </a:lnTo>
                <a:lnTo>
                  <a:pt x="2358799" y="363630"/>
                </a:lnTo>
                <a:lnTo>
                  <a:pt x="2493048" y="391407"/>
                </a:lnTo>
                <a:lnTo>
                  <a:pt x="2624901" y="420103"/>
                </a:lnTo>
                <a:lnTo>
                  <a:pt x="2754217" y="449771"/>
                </a:lnTo>
                <a:lnTo>
                  <a:pt x="2880853" y="480465"/>
                </a:lnTo>
                <a:lnTo>
                  <a:pt x="3004721" y="512229"/>
                </a:lnTo>
                <a:lnTo>
                  <a:pt x="3125911" y="545020"/>
                </a:lnTo>
                <a:lnTo>
                  <a:pt x="3244564" y="578785"/>
                </a:lnTo>
                <a:lnTo>
                  <a:pt x="3360820" y="613470"/>
                </a:lnTo>
                <a:lnTo>
                  <a:pt x="3474821" y="649019"/>
                </a:lnTo>
                <a:lnTo>
                  <a:pt x="3586708" y="685380"/>
                </a:lnTo>
                <a:lnTo>
                  <a:pt x="3696621" y="722497"/>
                </a:lnTo>
                <a:lnTo>
                  <a:pt x="3804703" y="760318"/>
                </a:lnTo>
                <a:lnTo>
                  <a:pt x="3911095" y="798787"/>
                </a:lnTo>
                <a:lnTo>
                  <a:pt x="4015936" y="837851"/>
                </a:lnTo>
                <a:lnTo>
                  <a:pt x="4119369" y="877455"/>
                </a:lnTo>
                <a:lnTo>
                  <a:pt x="4221534" y="917547"/>
                </a:lnTo>
                <a:lnTo>
                  <a:pt x="4322573" y="958070"/>
                </a:lnTo>
                <a:lnTo>
                  <a:pt x="4422626" y="998972"/>
                </a:lnTo>
                <a:lnTo>
                  <a:pt x="4521835" y="1040198"/>
                </a:lnTo>
                <a:lnTo>
                  <a:pt x="4620341" y="1081694"/>
                </a:lnTo>
                <a:lnTo>
                  <a:pt x="4718285" y="1123407"/>
                </a:lnTo>
                <a:lnTo>
                  <a:pt x="4815808" y="1165281"/>
                </a:lnTo>
                <a:lnTo>
                  <a:pt x="4913051" y="1207263"/>
                </a:lnTo>
                <a:lnTo>
                  <a:pt x="5010155" y="1249298"/>
                </a:lnTo>
              </a:path>
            </a:pathLst>
          </a:custGeom>
          <a:ln w="28574">
            <a:solidFill>
              <a:srgbClr val="00FFFF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836029" y="2172065"/>
            <a:ext cx="334010" cy="676275"/>
          </a:xfrm>
          <a:custGeom>
            <a:avLst/>
            <a:gdLst/>
            <a:ahLst/>
            <a:cxnLst/>
            <a:rect l="l" t="t" r="r" b="b"/>
            <a:pathLst>
              <a:path w="334010" h="676275">
                <a:moveTo>
                  <a:pt x="293774" y="610088"/>
                </a:moveTo>
                <a:lnTo>
                  <a:pt x="265175" y="623956"/>
                </a:lnTo>
                <a:lnTo>
                  <a:pt x="332750" y="675893"/>
                </a:lnTo>
                <a:lnTo>
                  <a:pt x="333391" y="621548"/>
                </a:lnTo>
                <a:lnTo>
                  <a:pt x="299344" y="621548"/>
                </a:lnTo>
                <a:lnTo>
                  <a:pt x="293774" y="610088"/>
                </a:lnTo>
                <a:close/>
              </a:path>
              <a:path w="334010" h="676275">
                <a:moveTo>
                  <a:pt x="305122" y="604586"/>
                </a:moveTo>
                <a:lnTo>
                  <a:pt x="293774" y="610088"/>
                </a:lnTo>
                <a:lnTo>
                  <a:pt x="299344" y="621548"/>
                </a:lnTo>
                <a:lnTo>
                  <a:pt x="310652" y="615970"/>
                </a:lnTo>
                <a:lnTo>
                  <a:pt x="305122" y="604586"/>
                </a:lnTo>
                <a:close/>
              </a:path>
              <a:path w="334010" h="676275">
                <a:moveTo>
                  <a:pt x="333755" y="590702"/>
                </a:moveTo>
                <a:lnTo>
                  <a:pt x="305122" y="604586"/>
                </a:lnTo>
                <a:lnTo>
                  <a:pt x="310652" y="615970"/>
                </a:lnTo>
                <a:lnTo>
                  <a:pt x="299344" y="621548"/>
                </a:lnTo>
                <a:lnTo>
                  <a:pt x="333391" y="621548"/>
                </a:lnTo>
                <a:lnTo>
                  <a:pt x="333755" y="590702"/>
                </a:lnTo>
                <a:close/>
              </a:path>
              <a:path w="334010" h="676275">
                <a:moveTo>
                  <a:pt x="11429" y="0"/>
                </a:moveTo>
                <a:lnTo>
                  <a:pt x="0" y="5608"/>
                </a:lnTo>
                <a:lnTo>
                  <a:pt x="293774" y="610088"/>
                </a:lnTo>
                <a:lnTo>
                  <a:pt x="305122" y="604586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027300" y="6213478"/>
            <a:ext cx="3192780" cy="288925"/>
          </a:xfrm>
          <a:custGeom>
            <a:avLst/>
            <a:gdLst/>
            <a:ahLst/>
            <a:cxnLst/>
            <a:rect l="l" t="t" r="r" b="b"/>
            <a:pathLst>
              <a:path w="3192779" h="288925">
                <a:moveTo>
                  <a:pt x="0" y="288917"/>
                </a:moveTo>
                <a:lnTo>
                  <a:pt x="3192414" y="288917"/>
                </a:lnTo>
                <a:lnTo>
                  <a:pt x="3192414" y="0"/>
                </a:lnTo>
                <a:lnTo>
                  <a:pt x="0" y="0"/>
                </a:lnTo>
                <a:lnTo>
                  <a:pt x="0" y="288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2106296" y="6275618"/>
            <a:ext cx="28555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Cou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ss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ess</a:t>
            </a:r>
            <a:r>
              <a:rPr sz="1400" b="1" spc="-10" dirty="0">
                <a:latin typeface="Arial"/>
                <a:cs typeface="Arial"/>
              </a:rPr>
              <a:t>ou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ce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82795" y="6213479"/>
            <a:ext cx="2613660" cy="1905"/>
          </a:xfrm>
          <a:custGeom>
            <a:avLst/>
            <a:gdLst/>
            <a:ahLst/>
            <a:cxnLst/>
            <a:rect l="l" t="t" r="r" b="b"/>
            <a:pathLst>
              <a:path w="2613660" h="1904">
                <a:moveTo>
                  <a:pt x="0" y="0"/>
                </a:moveTo>
                <a:lnTo>
                  <a:pt x="2613044" y="158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4706233" y="5829300"/>
            <a:ext cx="224790" cy="386080"/>
          </a:xfrm>
          <a:custGeom>
            <a:avLst/>
            <a:gdLst/>
            <a:ahLst/>
            <a:cxnLst/>
            <a:rect l="l" t="t" r="r" b="b"/>
            <a:pathLst>
              <a:path w="224789" h="386079">
                <a:moveTo>
                  <a:pt x="181158" y="62941"/>
                </a:moveTo>
                <a:lnTo>
                  <a:pt x="0" y="379439"/>
                </a:lnTo>
                <a:lnTo>
                  <a:pt x="10942" y="385739"/>
                </a:lnTo>
                <a:lnTo>
                  <a:pt x="192206" y="69272"/>
                </a:lnTo>
                <a:lnTo>
                  <a:pt x="181158" y="62941"/>
                </a:lnTo>
                <a:close/>
              </a:path>
              <a:path w="224789" h="386079">
                <a:moveTo>
                  <a:pt x="221604" y="51947"/>
                </a:moveTo>
                <a:lnTo>
                  <a:pt x="187451" y="51947"/>
                </a:lnTo>
                <a:lnTo>
                  <a:pt x="198516" y="58256"/>
                </a:lnTo>
                <a:lnTo>
                  <a:pt x="192206" y="69272"/>
                </a:lnTo>
                <a:lnTo>
                  <a:pt x="219730" y="85045"/>
                </a:lnTo>
                <a:lnTo>
                  <a:pt x="221604" y="51947"/>
                </a:lnTo>
                <a:close/>
              </a:path>
              <a:path w="224789" h="386079">
                <a:moveTo>
                  <a:pt x="187451" y="51947"/>
                </a:moveTo>
                <a:lnTo>
                  <a:pt x="181158" y="62941"/>
                </a:lnTo>
                <a:lnTo>
                  <a:pt x="192206" y="69272"/>
                </a:lnTo>
                <a:lnTo>
                  <a:pt x="198516" y="58256"/>
                </a:lnTo>
                <a:lnTo>
                  <a:pt x="187451" y="51947"/>
                </a:lnTo>
                <a:close/>
              </a:path>
              <a:path w="224789" h="386079">
                <a:moveTo>
                  <a:pt x="224546" y="0"/>
                </a:moveTo>
                <a:lnTo>
                  <a:pt x="153680" y="47195"/>
                </a:lnTo>
                <a:lnTo>
                  <a:pt x="181158" y="62941"/>
                </a:lnTo>
                <a:lnTo>
                  <a:pt x="187451" y="51947"/>
                </a:lnTo>
                <a:lnTo>
                  <a:pt x="221604" y="51947"/>
                </a:lnTo>
                <a:lnTo>
                  <a:pt x="224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150" y="152400"/>
            <a:ext cx="7368343" cy="791955"/>
          </a:xfrm>
          <a:prstGeom prst="rect">
            <a:avLst/>
          </a:prstGeom>
        </p:spPr>
        <p:txBody>
          <a:bodyPr vert="horz" wrap="square" lIns="0" tIns="219971" rIns="0" bIns="0" rtlCol="0">
            <a:spAutoFit/>
          </a:bodyPr>
          <a:lstStyle/>
          <a:p>
            <a:pPr marL="2357755">
              <a:lnSpc>
                <a:spcPts val="4760"/>
              </a:lnSpc>
            </a:pPr>
            <a:r>
              <a:rPr sz="3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143000"/>
            <a:ext cx="838200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tournante</a:t>
            </a:r>
            <a:r>
              <a:rPr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sz="24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ournir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ergie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un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(l’eau)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 d’un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ress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urce)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siré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(Réservoir)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02768" y="2286000"/>
            <a:ext cx="8669730" cy="4380424"/>
            <a:chOff x="302768" y="2477575"/>
            <a:chExt cx="8669730" cy="4380424"/>
          </a:xfrm>
        </p:grpSpPr>
        <p:sp>
          <p:nvSpPr>
            <p:cNvPr id="5" name="object 5"/>
            <p:cNvSpPr/>
            <p:nvPr/>
          </p:nvSpPr>
          <p:spPr>
            <a:xfrm>
              <a:off x="900114" y="2713042"/>
              <a:ext cx="8072384" cy="41449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02768" y="6013575"/>
              <a:ext cx="119189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5" dirty="0">
                  <a:latin typeface="Arial"/>
                  <a:cs typeface="Arial"/>
                </a:rPr>
                <a:t>R</a:t>
              </a:r>
              <a:r>
                <a:rPr sz="1800" b="1" spc="-10" dirty="0">
                  <a:latin typeface="Arial"/>
                  <a:cs typeface="Arial"/>
                </a:rPr>
                <a:t>e</a:t>
              </a:r>
              <a:r>
                <a:rPr sz="1800" b="1" spc="-5" dirty="0">
                  <a:latin typeface="Arial"/>
                  <a:cs typeface="Arial"/>
                </a:rPr>
                <a:t>s</a:t>
              </a:r>
              <a:r>
                <a:rPr sz="1800" b="1" spc="-10" dirty="0">
                  <a:latin typeface="Arial"/>
                  <a:cs typeface="Arial"/>
                </a:rPr>
                <a:t>s</a:t>
              </a:r>
              <a:r>
                <a:rPr sz="1800" b="1" spc="-15" dirty="0">
                  <a:latin typeface="Arial"/>
                  <a:cs typeface="Arial"/>
                </a:rPr>
                <a:t>o</a:t>
              </a:r>
              <a:r>
                <a:rPr sz="1800" b="1" spc="-10" dirty="0">
                  <a:latin typeface="Arial"/>
                  <a:cs typeface="Arial"/>
                </a:rPr>
                <a:t>u</a:t>
              </a:r>
              <a:r>
                <a:rPr sz="1800" b="1" spc="-5" dirty="0">
                  <a:latin typeface="Arial"/>
                  <a:cs typeface="Arial"/>
                </a:rPr>
                <a:t>r</a:t>
              </a:r>
              <a:r>
                <a:rPr sz="1800" b="1" spc="-10" dirty="0">
                  <a:latin typeface="Arial"/>
                  <a:cs typeface="Arial"/>
                </a:rPr>
                <a:t>c</a:t>
              </a:r>
              <a:r>
                <a:rPr sz="1800" b="1" dirty="0">
                  <a:latin typeface="Arial"/>
                  <a:cs typeface="Arial"/>
                </a:rPr>
                <a:t>e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431412" y="2477575"/>
              <a:ext cx="1073150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5" dirty="0">
                  <a:latin typeface="Arial"/>
                  <a:cs typeface="Arial"/>
                </a:rPr>
                <a:t>R</a:t>
              </a:r>
              <a:r>
                <a:rPr sz="1800" b="1" spc="-10" dirty="0">
                  <a:latin typeface="Arial"/>
                  <a:cs typeface="Arial"/>
                </a:rPr>
                <a:t>é</a:t>
              </a:r>
              <a:r>
                <a:rPr sz="1800" b="1" spc="-5" dirty="0">
                  <a:latin typeface="Arial"/>
                  <a:cs typeface="Arial"/>
                </a:rPr>
                <a:t>s</a:t>
              </a:r>
              <a:r>
                <a:rPr sz="1800" b="1" spc="-10" dirty="0">
                  <a:latin typeface="Arial"/>
                  <a:cs typeface="Arial"/>
                </a:rPr>
                <a:t>e</a:t>
              </a:r>
              <a:r>
                <a:rPr sz="1800" b="1" spc="-5" dirty="0">
                  <a:latin typeface="Arial"/>
                  <a:cs typeface="Arial"/>
                </a:rPr>
                <a:t>r</a:t>
              </a:r>
              <a:r>
                <a:rPr sz="1800" b="1" spc="-50" dirty="0">
                  <a:latin typeface="Arial"/>
                  <a:cs typeface="Arial"/>
                </a:rPr>
                <a:t>v</a:t>
              </a:r>
              <a:r>
                <a:rPr sz="1800" b="1" spc="-15" dirty="0">
                  <a:latin typeface="Arial"/>
                  <a:cs typeface="Arial"/>
                </a:rPr>
                <a:t>o</a:t>
              </a:r>
              <a:r>
                <a:rPr sz="1800" b="1" dirty="0">
                  <a:latin typeface="Arial"/>
                  <a:cs typeface="Arial"/>
                </a:rPr>
                <a:t>ir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471422" y="3231694"/>
              <a:ext cx="78803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15" dirty="0">
                  <a:latin typeface="Arial"/>
                  <a:cs typeface="Arial"/>
                </a:rPr>
                <a:t>Pompe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392429" y="3527419"/>
              <a:ext cx="946150" cy="0"/>
            </a:xfrm>
            <a:custGeom>
              <a:avLst/>
              <a:gdLst/>
              <a:ahLst/>
              <a:cxnLst/>
              <a:rect l="l" t="t" r="r" b="b"/>
              <a:pathLst>
                <a:path w="946150">
                  <a:moveTo>
                    <a:pt x="0" y="0"/>
                  </a:moveTo>
                  <a:lnTo>
                    <a:pt x="946135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4849" y="3522969"/>
              <a:ext cx="469900" cy="1372870"/>
            </a:xfrm>
            <a:custGeom>
              <a:avLst/>
              <a:gdLst/>
              <a:ahLst/>
              <a:cxnLst/>
              <a:rect l="l" t="t" r="r" b="b"/>
              <a:pathLst>
                <a:path w="469900" h="1372870">
                  <a:moveTo>
                    <a:pt x="415111" y="1295660"/>
                  </a:moveTo>
                  <a:lnTo>
                    <a:pt x="387857" y="1304431"/>
                  </a:lnTo>
                  <a:lnTo>
                    <a:pt x="454913" y="1372880"/>
                  </a:lnTo>
                  <a:lnTo>
                    <a:pt x="464739" y="1309253"/>
                  </a:lnTo>
                  <a:lnTo>
                    <a:pt x="419496" y="1309253"/>
                  </a:lnTo>
                  <a:lnTo>
                    <a:pt x="415111" y="1295660"/>
                  </a:lnTo>
                  <a:close/>
                </a:path>
                <a:path w="469900" h="1372870">
                  <a:moveTo>
                    <a:pt x="442304" y="1286908"/>
                  </a:moveTo>
                  <a:lnTo>
                    <a:pt x="415111" y="1295660"/>
                  </a:lnTo>
                  <a:lnTo>
                    <a:pt x="419496" y="1309253"/>
                  </a:lnTo>
                  <a:lnTo>
                    <a:pt x="446684" y="1300490"/>
                  </a:lnTo>
                  <a:lnTo>
                    <a:pt x="442304" y="1286908"/>
                  </a:lnTo>
                  <a:close/>
                </a:path>
                <a:path w="469900" h="1372870">
                  <a:moveTo>
                    <a:pt x="469544" y="1278142"/>
                  </a:moveTo>
                  <a:lnTo>
                    <a:pt x="442304" y="1286908"/>
                  </a:lnTo>
                  <a:lnTo>
                    <a:pt x="446684" y="1300490"/>
                  </a:lnTo>
                  <a:lnTo>
                    <a:pt x="419496" y="1309253"/>
                  </a:lnTo>
                  <a:lnTo>
                    <a:pt x="464739" y="1309253"/>
                  </a:lnTo>
                  <a:lnTo>
                    <a:pt x="469544" y="1278142"/>
                  </a:lnTo>
                  <a:close/>
                </a:path>
                <a:path w="469900" h="1372870">
                  <a:moveTo>
                    <a:pt x="27310" y="0"/>
                  </a:moveTo>
                  <a:lnTo>
                    <a:pt x="0" y="8900"/>
                  </a:lnTo>
                  <a:lnTo>
                    <a:pt x="415111" y="1295660"/>
                  </a:lnTo>
                  <a:lnTo>
                    <a:pt x="442304" y="1286908"/>
                  </a:lnTo>
                  <a:lnTo>
                    <a:pt x="27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  <a:p>
            <a:pPr marL="4445" marR="635" algn="ctr">
              <a:lnSpc>
                <a:spcPct val="100000"/>
              </a:lnSpc>
              <a:spcBef>
                <a:spcPts val="35"/>
              </a:spcBef>
            </a:pPr>
            <a:r>
              <a:rPr sz="2800" spc="-15" dirty="0"/>
              <a:t>Situ</a:t>
            </a:r>
            <a:r>
              <a:rPr sz="2800" spc="-20" dirty="0"/>
              <a:t>at</a:t>
            </a:r>
            <a:r>
              <a:rPr sz="2800" spc="-5" dirty="0"/>
              <a:t>i</a:t>
            </a:r>
            <a:r>
              <a:rPr sz="2800" spc="-25" dirty="0"/>
              <a:t>o</a:t>
            </a:r>
            <a:r>
              <a:rPr sz="2800" spc="-15" dirty="0"/>
              <a:t>ns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/>
              <a:t>d</a:t>
            </a:r>
            <a:r>
              <a:rPr sz="2800" spc="-5" dirty="0"/>
              <a:t>i</a:t>
            </a:r>
            <a:r>
              <a:rPr sz="2800" spc="-15" dirty="0"/>
              <a:t>ve</a:t>
            </a:r>
            <a:r>
              <a:rPr sz="2800" spc="-10" dirty="0"/>
              <a:t>rs</a:t>
            </a:r>
            <a:r>
              <a:rPr sz="2800" spc="-20" dirty="0"/>
              <a:t>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700134"/>
            <a:ext cx="4211955" cy="345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0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00134"/>
            <a:ext cx="4211695" cy="3457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53006" y="1700271"/>
            <a:ext cx="4690993" cy="3960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  <a:p>
            <a:pPr marL="4445" marR="635" algn="ctr">
              <a:lnSpc>
                <a:spcPct val="100000"/>
              </a:lnSpc>
              <a:spcBef>
                <a:spcPts val="35"/>
              </a:spcBef>
            </a:pPr>
            <a:r>
              <a:rPr sz="2800" spc="-15" dirty="0"/>
              <a:t>Situ</a:t>
            </a:r>
            <a:r>
              <a:rPr sz="2800" spc="-20" dirty="0"/>
              <a:t>at</a:t>
            </a:r>
            <a:r>
              <a:rPr sz="2800" spc="-5" dirty="0"/>
              <a:t>i</a:t>
            </a:r>
            <a:r>
              <a:rPr sz="2800" spc="-25" dirty="0"/>
              <a:t>o</a:t>
            </a:r>
            <a:r>
              <a:rPr sz="2800" spc="-15" dirty="0"/>
              <a:t>ns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/>
              <a:t>d</a:t>
            </a:r>
            <a:r>
              <a:rPr sz="2800" spc="-5" dirty="0"/>
              <a:t>i</a:t>
            </a:r>
            <a:r>
              <a:rPr sz="2800" spc="-15" dirty="0"/>
              <a:t>ve</a:t>
            </a:r>
            <a:r>
              <a:rPr sz="2800" spc="-10" dirty="0"/>
              <a:t>rs</a:t>
            </a:r>
            <a:r>
              <a:rPr sz="2800" spc="-20" dirty="0"/>
              <a:t>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557278"/>
            <a:ext cx="3961129" cy="333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0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57278"/>
            <a:ext cx="3960876" cy="3336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140189" y="1268406"/>
            <a:ext cx="4824465" cy="43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  <a:p>
            <a:pPr marL="4445" marR="635" algn="ctr">
              <a:lnSpc>
                <a:spcPct val="100000"/>
              </a:lnSpc>
              <a:spcBef>
                <a:spcPts val="35"/>
              </a:spcBef>
            </a:pPr>
            <a:r>
              <a:rPr sz="2800" spc="-15" dirty="0"/>
              <a:t>Situ</a:t>
            </a:r>
            <a:r>
              <a:rPr sz="2800" spc="-20" dirty="0"/>
              <a:t>at</a:t>
            </a:r>
            <a:r>
              <a:rPr sz="2800" spc="-5" dirty="0"/>
              <a:t>i</a:t>
            </a:r>
            <a:r>
              <a:rPr sz="2800" spc="-25" dirty="0"/>
              <a:t>o</a:t>
            </a:r>
            <a:r>
              <a:rPr sz="2800" spc="-15" dirty="0"/>
              <a:t>ns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/>
              <a:t>d</a:t>
            </a:r>
            <a:r>
              <a:rPr sz="2800" spc="-5" dirty="0"/>
              <a:t>i</a:t>
            </a:r>
            <a:r>
              <a:rPr sz="2800" spc="-15" dirty="0"/>
              <a:t>ve</a:t>
            </a:r>
            <a:r>
              <a:rPr sz="2800" spc="-10" dirty="0"/>
              <a:t>rs</a:t>
            </a:r>
            <a:r>
              <a:rPr sz="2800" spc="-20" dirty="0"/>
              <a:t>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823888"/>
            <a:ext cx="4211955" cy="355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0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81206"/>
            <a:ext cx="4211695" cy="3392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211696" y="1995562"/>
            <a:ext cx="4932304" cy="3665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9830" y="465193"/>
            <a:ext cx="578612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L</a:t>
            </a:r>
            <a:r>
              <a:rPr sz="4000" spc="-25" dirty="0">
                <a:latin typeface="Arial"/>
                <a:cs typeface="Arial"/>
              </a:rPr>
              <a:t>a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Arial"/>
                <a:cs typeface="Arial"/>
              </a:rPr>
              <a:t>ca</a:t>
            </a:r>
            <a:r>
              <a:rPr sz="4000" spc="-10" dirty="0">
                <a:latin typeface="Arial"/>
                <a:cs typeface="Arial"/>
              </a:rPr>
              <a:t>v</a:t>
            </a:r>
            <a:r>
              <a:rPr sz="4000" spc="-20" dirty="0">
                <a:latin typeface="Arial"/>
                <a:cs typeface="Arial"/>
              </a:rPr>
              <a:t>itat</a:t>
            </a:r>
            <a:r>
              <a:rPr sz="4000" dirty="0">
                <a:latin typeface="Arial"/>
                <a:cs typeface="Arial"/>
              </a:rPr>
              <a:t>i</a:t>
            </a:r>
            <a:r>
              <a:rPr sz="4000" spc="-30" dirty="0">
                <a:latin typeface="Arial"/>
                <a:cs typeface="Arial"/>
              </a:rPr>
              <a:t>o</a:t>
            </a:r>
            <a:r>
              <a:rPr sz="4000" spc="-25" dirty="0">
                <a:latin typeface="Arial"/>
                <a:cs typeface="Arial"/>
              </a:rPr>
              <a:t>n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2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8462"/>
            <a:ext cx="139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684212" y="1417637"/>
            <a:ext cx="734379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804545">
              <a:lnSpc>
                <a:spcPct val="100000"/>
              </a:lnSpc>
            </a:pPr>
            <a:r>
              <a:rPr spc="-30" dirty="0"/>
              <a:t>L</a:t>
            </a:r>
            <a:r>
              <a:rPr spc="-25" dirty="0"/>
              <a:t>a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5" dirty="0"/>
              <a:t>ca</a:t>
            </a:r>
            <a:r>
              <a:rPr spc="-10" dirty="0"/>
              <a:t>v</a:t>
            </a:r>
            <a:r>
              <a:rPr spc="-20" dirty="0"/>
              <a:t>itat</a:t>
            </a:r>
            <a:r>
              <a:rPr dirty="0"/>
              <a:t>i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6" y="1683666"/>
            <a:ext cx="5471160" cy="428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minuti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pressi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n: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gme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tation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uteur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gé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mét</a:t>
            </a:r>
            <a:r>
              <a:rPr sz="2400" dirty="0">
                <a:latin typeface="Arial"/>
                <a:cs typeface="Arial"/>
              </a:rPr>
              <a:t>rique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gmentatio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ch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rge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minuti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PA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gmentatio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température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de l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eau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gmentatio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déb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pompage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gmentatio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vitesse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roue</a:t>
            </a:r>
          </a:p>
        </p:txBody>
      </p:sp>
      <p:sp>
        <p:nvSpPr>
          <p:cNvPr id="4" name="object 4"/>
          <p:cNvSpPr/>
          <p:nvPr/>
        </p:nvSpPr>
        <p:spPr>
          <a:xfrm>
            <a:off x="5292730" y="1125589"/>
            <a:ext cx="3851269" cy="3081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804545">
              <a:lnSpc>
                <a:spcPct val="100000"/>
              </a:lnSpc>
            </a:pPr>
            <a:r>
              <a:rPr spc="-30" dirty="0"/>
              <a:t>L</a:t>
            </a:r>
            <a:r>
              <a:rPr spc="-25" dirty="0"/>
              <a:t>a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5" dirty="0"/>
              <a:t>ca</a:t>
            </a:r>
            <a:r>
              <a:rPr spc="-10" dirty="0"/>
              <a:t>v</a:t>
            </a:r>
            <a:r>
              <a:rPr spc="-20" dirty="0"/>
              <a:t>itat</a:t>
            </a:r>
            <a:r>
              <a:rPr dirty="0"/>
              <a:t>i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3666"/>
            <a:ext cx="7639050" cy="463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nsé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ut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caractér</a:t>
            </a:r>
            <a:r>
              <a:rPr sz="2400" spc="-5" dirty="0">
                <a:latin typeface="Arial"/>
                <a:cs typeface="Arial"/>
              </a:rPr>
              <a:t>isti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sse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mances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organ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uré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éd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ite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Méca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brati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marR="53975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cav</a:t>
            </a:r>
            <a:r>
              <a:rPr sz="2400" spc="-10" dirty="0">
                <a:latin typeface="Arial"/>
                <a:cs typeface="Arial"/>
              </a:rPr>
              <a:t>itat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recon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brui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sem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broyage.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surfaces érod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est</a:t>
            </a:r>
          </a:p>
          <a:p>
            <a:pPr marR="5531485" algn="ctr">
              <a:lnSpc>
                <a:spcPct val="100000"/>
              </a:lnSpc>
            </a:pPr>
            <a:r>
              <a:rPr lang="fr-FR" sz="2400" dirty="0" smtClean="0">
                <a:latin typeface="Arial"/>
                <a:cs typeface="Arial"/>
              </a:rPr>
              <a:t>Spo</a:t>
            </a:r>
            <a:r>
              <a:rPr lang="fr-FR" sz="2400" spc="-10" dirty="0" smtClean="0">
                <a:latin typeface="Arial"/>
                <a:cs typeface="Arial"/>
              </a:rPr>
              <a:t>n</a:t>
            </a:r>
            <a:r>
              <a:rPr lang="fr-FR" sz="2400" spc="-5" dirty="0" smtClean="0">
                <a:latin typeface="Arial"/>
                <a:cs typeface="Arial"/>
              </a:rPr>
              <a:t>gi</a:t>
            </a:r>
            <a:r>
              <a:rPr lang="fr-FR" sz="2400" spc="-10" dirty="0" smtClean="0">
                <a:latin typeface="Arial"/>
                <a:cs typeface="Arial"/>
              </a:rPr>
              <a:t>e</a:t>
            </a:r>
            <a:r>
              <a:rPr lang="fr-FR" sz="2400" spc="-5" dirty="0" smtClean="0">
                <a:latin typeface="Arial"/>
                <a:cs typeface="Arial"/>
              </a:rPr>
              <a:t>ux</a:t>
            </a:r>
          </a:p>
          <a:p>
            <a:pPr marR="5531485" algn="ctr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97" rIns="0" bIns="0" rtlCol="0">
            <a:spAutoFit/>
          </a:bodyPr>
          <a:lstStyle/>
          <a:p>
            <a:pPr marL="804545">
              <a:lnSpc>
                <a:spcPts val="4760"/>
              </a:lnSpc>
            </a:pPr>
            <a:r>
              <a:rPr spc="-30" dirty="0"/>
              <a:t>L</a:t>
            </a:r>
            <a:r>
              <a:rPr spc="-25" dirty="0"/>
              <a:t>a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ca</a:t>
            </a:r>
            <a:r>
              <a:rPr spc="-15" dirty="0"/>
              <a:t>v</a:t>
            </a:r>
            <a:r>
              <a:rPr spc="-20" dirty="0"/>
              <a:t>itatio</a:t>
            </a:r>
            <a:r>
              <a:rPr spc="-25" dirty="0"/>
              <a:t>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27" y="972402"/>
            <a:ext cx="8034020" cy="329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78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Quanti</a:t>
            </a:r>
            <a:r>
              <a:rPr sz="3200" spc="-2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icatio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cavitat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on</a:t>
            </a:r>
            <a:endParaRPr sz="3200" dirty="0">
              <a:latin typeface="Arial"/>
              <a:cs typeface="Arial"/>
            </a:endParaRPr>
          </a:p>
          <a:p>
            <a:pPr marL="12700" indent="2717800">
              <a:lnSpc>
                <a:spcPct val="100000"/>
              </a:lnSpc>
              <a:spcBef>
                <a:spcPts val="1989"/>
              </a:spcBef>
            </a:pPr>
            <a:r>
              <a:rPr sz="2800" spc="-20" dirty="0">
                <a:latin typeface="Arial"/>
                <a:cs typeface="Arial"/>
              </a:rPr>
              <a:t>Not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NP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H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tive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succ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ad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La charge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nette 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à l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asp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ration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SH</a:t>
            </a:r>
            <a:r>
              <a:rPr sz="2400" spc="7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05F0"/>
                </a:solidFill>
                <a:latin typeface="Arial"/>
                <a:cs typeface="Arial"/>
              </a:rPr>
              <a:t>=</a:t>
            </a:r>
            <a:r>
              <a:rPr sz="2400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ression</a:t>
            </a:r>
            <a:r>
              <a:rPr sz="2400" spc="8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entré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05F0"/>
                </a:solidFill>
                <a:latin typeface="Arial"/>
                <a:cs typeface="Arial"/>
              </a:rPr>
              <a:t>pomp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spc="8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– pression</a:t>
            </a:r>
            <a:r>
              <a:rPr sz="2400" spc="15" dirty="0">
                <a:solidFill>
                  <a:srgbClr val="2105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vap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ur de l’e</a:t>
            </a:r>
            <a:r>
              <a:rPr sz="2400" spc="-10" dirty="0">
                <a:solidFill>
                  <a:srgbClr val="2105F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105F0"/>
                </a:solidFill>
                <a:latin typeface="Arial"/>
                <a:cs typeface="Arial"/>
              </a:rPr>
              <a:t>u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804545">
              <a:lnSpc>
                <a:spcPts val="4760"/>
              </a:lnSpc>
            </a:pPr>
            <a:r>
              <a:rPr spc="-30" dirty="0"/>
              <a:t>L</a:t>
            </a:r>
            <a:r>
              <a:rPr spc="-25" dirty="0"/>
              <a:t>a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5" dirty="0"/>
              <a:t>ca</a:t>
            </a:r>
            <a:r>
              <a:rPr spc="-10" dirty="0"/>
              <a:t>v</a:t>
            </a:r>
            <a:r>
              <a:rPr spc="-20" dirty="0"/>
              <a:t>itat</a:t>
            </a:r>
            <a:r>
              <a:rPr dirty="0"/>
              <a:t>i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89" y="1185317"/>
            <a:ext cx="7319009" cy="487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ression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tesse</a:t>
            </a: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Arial"/>
                <a:cs typeface="Arial"/>
              </a:rPr>
              <a:t>à l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entrée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pompe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Pc,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Vc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tesse</a:t>
            </a:r>
          </a:p>
          <a:p>
            <a:pPr marR="3278504" algn="ctr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Arial"/>
                <a:cs typeface="Arial"/>
              </a:rPr>
              <a:t>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surf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source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ρg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tv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orèm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Berno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entr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Arial"/>
                <a:cs typeface="Arial"/>
              </a:rPr>
              <a:t>Za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ρg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22" baseline="2430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/2g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Zc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ρg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22" baseline="2430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/2g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Jasp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a/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ρg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c-</a:t>
            </a:r>
            <a:r>
              <a:rPr sz="2400" spc="-15" dirty="0">
                <a:latin typeface="Arial"/>
                <a:cs typeface="Arial"/>
              </a:rPr>
              <a:t>Za+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c/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ρ</a:t>
            </a:r>
            <a:r>
              <a:rPr sz="2400" spc="-5" dirty="0">
                <a:latin typeface="Arial"/>
                <a:cs typeface="Arial"/>
              </a:rPr>
              <a:t>g+Vc</a:t>
            </a:r>
            <a:r>
              <a:rPr sz="2400" spc="-15" baseline="2430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/2g-</a:t>
            </a:r>
            <a:r>
              <a:rPr sz="2400" spc="-5" dirty="0">
                <a:latin typeface="Arial"/>
                <a:cs typeface="Arial"/>
              </a:rPr>
              <a:t>Va</a:t>
            </a:r>
            <a:r>
              <a:rPr sz="2400" spc="-15" baseline="2430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/2g-Jasp</a:t>
            </a:r>
          </a:p>
          <a:p>
            <a:pPr marL="1022985">
              <a:lnSpc>
                <a:spcPct val="100000"/>
              </a:lnSpc>
              <a:spcBef>
                <a:spcPts val="285"/>
              </a:spcBef>
            </a:pP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Pc/</a:t>
            </a:r>
            <a:r>
              <a:rPr sz="2400" dirty="0">
                <a:latin typeface="Arial"/>
                <a:cs typeface="Arial"/>
              </a:rPr>
              <a:t>ρ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-(Za-</a:t>
            </a:r>
            <a:r>
              <a:rPr sz="2400" spc="-20" dirty="0">
                <a:latin typeface="Arial"/>
                <a:cs typeface="Arial"/>
              </a:rPr>
              <a:t>Z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15" baseline="2430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/2g+V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15" baseline="2430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/2g+Jasp)-</a:t>
            </a:r>
            <a:r>
              <a:rPr sz="2400" spc="-5" dirty="0">
                <a:latin typeface="Arial"/>
                <a:cs typeface="Arial"/>
              </a:rPr>
              <a:t>tv</a:t>
            </a:r>
            <a:endParaRPr sz="2400" dirty="0">
              <a:latin typeface="Arial"/>
              <a:cs typeface="Arial"/>
            </a:endParaRPr>
          </a:p>
          <a:p>
            <a:pPr marL="972819">
              <a:lnSpc>
                <a:spcPct val="100000"/>
              </a:lnSpc>
              <a:spcBef>
                <a:spcPts val="285"/>
              </a:spcBef>
              <a:tabLst>
                <a:tab pos="3248660" algn="l"/>
                <a:tab pos="4920615" algn="l"/>
                <a:tab pos="5871845" algn="l"/>
                <a:tab pos="6463030" algn="l"/>
              </a:tabLst>
            </a:pPr>
            <a:r>
              <a:rPr sz="2400" spc="-20" dirty="0">
                <a:latin typeface="Arial"/>
                <a:cs typeface="Arial"/>
              </a:rPr>
              <a:t>Za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5" dirty="0">
                <a:latin typeface="Arial"/>
                <a:cs typeface="Arial"/>
              </a:rPr>
              <a:t>Zc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asp</a:t>
            </a:r>
            <a:r>
              <a:rPr sz="2400" dirty="0">
                <a:latin typeface="Arial"/>
                <a:cs typeface="Arial"/>
              </a:rPr>
              <a:t>;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5" dirty="0">
                <a:latin typeface="Arial"/>
                <a:cs typeface="Arial"/>
              </a:rPr>
              <a:t>Vc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≈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0;	Pc/ρg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tv	≈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10m</a:t>
            </a:r>
          </a:p>
          <a:p>
            <a:pPr marL="958850" algn="ctr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SH</a:t>
            </a:r>
            <a:r>
              <a:rPr sz="2400" b="1" spc="7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=</a:t>
            </a:r>
            <a:r>
              <a:rPr sz="2400" b="1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0</a:t>
            </a:r>
            <a:r>
              <a:rPr sz="2400" b="1" spc="7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– (Hasp</a:t>
            </a:r>
            <a:r>
              <a:rPr sz="2400" b="1" spc="7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+</a:t>
            </a:r>
            <a:r>
              <a:rPr sz="2400" b="1" spc="5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2105F0"/>
                </a:solidFill>
                <a:latin typeface="Arial"/>
                <a:cs typeface="Arial"/>
              </a:rPr>
              <a:t>Ja</a:t>
            </a:r>
            <a:r>
              <a:rPr sz="2400" b="1" spc="-10" dirty="0" err="1" smtClean="0">
                <a:solidFill>
                  <a:srgbClr val="2105F0"/>
                </a:solidFill>
                <a:latin typeface="Arial"/>
                <a:cs typeface="Arial"/>
              </a:rPr>
              <a:t>s</a:t>
            </a:r>
            <a:r>
              <a:rPr sz="2400" b="1" spc="-15" dirty="0" err="1" smtClean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lang="fr-FR" sz="2400" b="1" spc="-15" dirty="0">
                <a:solidFill>
                  <a:srgbClr val="2105F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126" y="907916"/>
            <a:ext cx="3563874" cy="3081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137" rIns="0" bIns="0" rtlCol="0">
            <a:spAutoFit/>
          </a:bodyPr>
          <a:lstStyle/>
          <a:p>
            <a:pPr marL="804545">
              <a:lnSpc>
                <a:spcPts val="4760"/>
              </a:lnSpc>
            </a:pPr>
            <a:r>
              <a:rPr spc="-30" dirty="0"/>
              <a:t>L</a:t>
            </a:r>
            <a:r>
              <a:rPr spc="-25" dirty="0"/>
              <a:t>a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ca</a:t>
            </a:r>
            <a:r>
              <a:rPr spc="-15" dirty="0"/>
              <a:t>v</a:t>
            </a:r>
            <a:r>
              <a:rPr spc="-20" dirty="0"/>
              <a:t>itatio</a:t>
            </a:r>
            <a:r>
              <a:rPr spc="-25" dirty="0"/>
              <a:t>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2" y="958001"/>
            <a:ext cx="7723505" cy="497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algn="ctr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Not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NPSH</a:t>
            </a:r>
            <a:endParaRPr sz="2800" dirty="0">
              <a:latin typeface="Arial"/>
              <a:cs typeface="Arial"/>
            </a:endParaRPr>
          </a:p>
          <a:p>
            <a:pPr marL="347980" algn="ctr">
              <a:lnSpc>
                <a:spcPct val="100000"/>
              </a:lnSpc>
              <a:spcBef>
                <a:spcPts val="2245"/>
              </a:spcBef>
            </a:pP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SH</a:t>
            </a:r>
            <a:r>
              <a:rPr sz="2400" b="1" spc="7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=</a:t>
            </a:r>
            <a:r>
              <a:rPr sz="2400" b="1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0</a:t>
            </a:r>
            <a:r>
              <a:rPr sz="2400" b="1" spc="7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– (Hasp</a:t>
            </a:r>
            <a:r>
              <a:rPr sz="2400" b="1" spc="7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+</a:t>
            </a:r>
            <a:r>
              <a:rPr sz="2400" b="1" spc="5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Ja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p)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croît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déb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gme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</a:t>
            </a:r>
          </a:p>
          <a:p>
            <a:pPr marL="355600" indent="-342900">
              <a:lnSpc>
                <a:spcPts val="2735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Le 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é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 dép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 de 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pompe : il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s’ag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</a:p>
          <a:p>
            <a:pPr marL="3556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fin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fct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Q</a:t>
            </a:r>
            <a:r>
              <a:rPr sz="2400" spc="-10" dirty="0">
                <a:latin typeface="Arial"/>
                <a:cs typeface="Arial"/>
              </a:rPr>
              <a:t>);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≈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Q</a:t>
            </a:r>
            <a:r>
              <a:rPr sz="2400" spc="-15" baseline="2430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nn</a:t>
            </a:r>
            <a:r>
              <a:rPr sz="2400" dirty="0">
                <a:latin typeface="Arial"/>
                <a:cs typeface="Arial"/>
              </a:rPr>
              <a:t>é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constr</a:t>
            </a:r>
            <a:r>
              <a:rPr sz="2400" spc="-5" dirty="0">
                <a:latin typeface="Arial"/>
                <a:cs typeface="Arial"/>
              </a:rPr>
              <a:t>ucteur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mente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ave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dé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46710" algn="ctr">
              <a:lnSpc>
                <a:spcPct val="100000"/>
              </a:lnSpc>
            </a:pPr>
            <a:r>
              <a:rPr sz="2400" b="1" spc="-25" dirty="0">
                <a:solidFill>
                  <a:srgbClr val="2105F0"/>
                </a:solidFill>
                <a:latin typeface="Arial"/>
                <a:cs typeface="Arial"/>
              </a:rPr>
              <a:t>Con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dition</a:t>
            </a:r>
            <a:r>
              <a:rPr sz="2400" b="1" spc="3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de</a:t>
            </a:r>
            <a:r>
              <a:rPr sz="2400" b="1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non</a:t>
            </a:r>
            <a:r>
              <a:rPr sz="2400" b="1" spc="6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avita</a:t>
            </a:r>
            <a:r>
              <a:rPr sz="2400" b="1" spc="5" dirty="0">
                <a:solidFill>
                  <a:srgbClr val="2105F0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ion</a:t>
            </a:r>
            <a:r>
              <a:rPr sz="2400" b="1" spc="4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:</a:t>
            </a:r>
            <a:r>
              <a:rPr sz="2400" b="1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H</a:t>
            </a:r>
            <a:r>
              <a:rPr sz="2400" b="1" spc="-20" dirty="0">
                <a:solidFill>
                  <a:srgbClr val="2105F0"/>
                </a:solidFill>
                <a:latin typeface="Arial"/>
                <a:cs typeface="Arial"/>
              </a:rPr>
              <a:t>d&gt;N</a:t>
            </a:r>
            <a:r>
              <a:rPr sz="2400" b="1" spc="-35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137" rIns="0" bIns="0" rtlCol="0">
            <a:spAutoFit/>
          </a:bodyPr>
          <a:lstStyle/>
          <a:p>
            <a:pPr marL="804545">
              <a:lnSpc>
                <a:spcPts val="4760"/>
              </a:lnSpc>
            </a:pPr>
            <a:r>
              <a:rPr spc="-30" dirty="0"/>
              <a:t>L</a:t>
            </a:r>
            <a:r>
              <a:rPr spc="-25" dirty="0"/>
              <a:t>a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5" dirty="0"/>
              <a:t>ca</a:t>
            </a:r>
            <a:r>
              <a:rPr spc="-15" dirty="0"/>
              <a:t>v</a:t>
            </a:r>
            <a:r>
              <a:rPr spc="-20" dirty="0"/>
              <a:t>itatio</a:t>
            </a:r>
            <a:r>
              <a:rPr spc="-25" dirty="0"/>
              <a:t>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/>
          <p:nvPr/>
        </p:nvSpPr>
        <p:spPr>
          <a:xfrm>
            <a:off x="1346204" y="1773174"/>
            <a:ext cx="114300" cy="3816985"/>
          </a:xfrm>
          <a:custGeom>
            <a:avLst/>
            <a:gdLst/>
            <a:ahLst/>
            <a:cxnLst/>
            <a:rect l="l" t="t" r="r" b="b"/>
            <a:pathLst>
              <a:path w="114300" h="3816985">
                <a:moveTo>
                  <a:pt x="38099" y="114340"/>
                </a:moveTo>
                <a:lnTo>
                  <a:pt x="38099" y="3816431"/>
                </a:lnTo>
                <a:lnTo>
                  <a:pt x="76199" y="3816431"/>
                </a:lnTo>
                <a:lnTo>
                  <a:pt x="76199" y="114381"/>
                </a:lnTo>
                <a:lnTo>
                  <a:pt x="38099" y="114340"/>
                </a:lnTo>
                <a:close/>
              </a:path>
              <a:path w="114300" h="3816985">
                <a:moveTo>
                  <a:pt x="104724" y="95249"/>
                </a:moveTo>
                <a:lnTo>
                  <a:pt x="76199" y="95249"/>
                </a:lnTo>
                <a:lnTo>
                  <a:pt x="76199" y="114381"/>
                </a:lnTo>
                <a:lnTo>
                  <a:pt x="114299" y="114421"/>
                </a:lnTo>
                <a:lnTo>
                  <a:pt x="104724" y="95249"/>
                </a:lnTo>
                <a:close/>
              </a:path>
              <a:path w="114300" h="3816985">
                <a:moveTo>
                  <a:pt x="76199" y="95249"/>
                </a:moveTo>
                <a:lnTo>
                  <a:pt x="38099" y="95249"/>
                </a:lnTo>
                <a:lnTo>
                  <a:pt x="38099" y="114340"/>
                </a:lnTo>
                <a:lnTo>
                  <a:pt x="76199" y="114381"/>
                </a:lnTo>
                <a:lnTo>
                  <a:pt x="76199" y="95249"/>
                </a:lnTo>
                <a:close/>
              </a:path>
              <a:path w="114300" h="3816985">
                <a:moveTo>
                  <a:pt x="57149" y="0"/>
                </a:moveTo>
                <a:lnTo>
                  <a:pt x="0" y="114299"/>
                </a:lnTo>
                <a:lnTo>
                  <a:pt x="38099" y="114340"/>
                </a:lnTo>
                <a:lnTo>
                  <a:pt x="38099" y="95249"/>
                </a:lnTo>
                <a:lnTo>
                  <a:pt x="104724" y="95249"/>
                </a:lnTo>
                <a:lnTo>
                  <a:pt x="57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03354" y="5504005"/>
            <a:ext cx="5690235" cy="171450"/>
          </a:xfrm>
          <a:custGeom>
            <a:avLst/>
            <a:gdLst/>
            <a:ahLst/>
            <a:cxnLst/>
            <a:rect l="l" t="t" r="r" b="b"/>
            <a:pathLst>
              <a:path w="5690234" h="171450">
                <a:moveTo>
                  <a:pt x="5614011" y="85583"/>
                </a:moveTo>
                <a:lnTo>
                  <a:pt x="5527919" y="135794"/>
                </a:lnTo>
                <a:lnTo>
                  <a:pt x="5521343" y="142597"/>
                </a:lnTo>
                <a:lnTo>
                  <a:pt x="5519584" y="153287"/>
                </a:lnTo>
                <a:lnTo>
                  <a:pt x="5524792" y="166423"/>
                </a:lnTo>
                <a:lnTo>
                  <a:pt x="5535508" y="171194"/>
                </a:lnTo>
                <a:lnTo>
                  <a:pt x="5547244" y="168715"/>
                </a:lnTo>
                <a:lnTo>
                  <a:pt x="5657082" y="104635"/>
                </a:lnTo>
                <a:lnTo>
                  <a:pt x="5651997" y="104635"/>
                </a:lnTo>
                <a:lnTo>
                  <a:pt x="5651997" y="102040"/>
                </a:lnTo>
                <a:lnTo>
                  <a:pt x="5642219" y="102040"/>
                </a:lnTo>
                <a:lnTo>
                  <a:pt x="5614011" y="85583"/>
                </a:lnTo>
                <a:close/>
              </a:path>
              <a:path w="5690234" h="171450">
                <a:moveTo>
                  <a:pt x="5581243" y="66464"/>
                </a:moveTo>
                <a:lnTo>
                  <a:pt x="0" y="66464"/>
                </a:lnTo>
                <a:lnTo>
                  <a:pt x="0" y="104635"/>
                </a:lnTo>
                <a:lnTo>
                  <a:pt x="5581344" y="104635"/>
                </a:lnTo>
                <a:lnTo>
                  <a:pt x="5614011" y="85583"/>
                </a:lnTo>
                <a:lnTo>
                  <a:pt x="5581243" y="66464"/>
                </a:lnTo>
                <a:close/>
              </a:path>
              <a:path w="5690234" h="171450">
                <a:moveTo>
                  <a:pt x="5656963" y="66464"/>
                </a:moveTo>
                <a:lnTo>
                  <a:pt x="5651997" y="66464"/>
                </a:lnTo>
                <a:lnTo>
                  <a:pt x="5651997" y="104635"/>
                </a:lnTo>
                <a:lnTo>
                  <a:pt x="5657082" y="104635"/>
                </a:lnTo>
                <a:lnTo>
                  <a:pt x="5689738" y="85584"/>
                </a:lnTo>
                <a:lnTo>
                  <a:pt x="5656963" y="66464"/>
                </a:lnTo>
                <a:close/>
              </a:path>
              <a:path w="5690234" h="171450">
                <a:moveTo>
                  <a:pt x="5642219" y="69131"/>
                </a:moveTo>
                <a:lnTo>
                  <a:pt x="5614011" y="85583"/>
                </a:lnTo>
                <a:lnTo>
                  <a:pt x="5642219" y="102040"/>
                </a:lnTo>
                <a:lnTo>
                  <a:pt x="5642219" y="69131"/>
                </a:lnTo>
                <a:close/>
              </a:path>
              <a:path w="5690234" h="171450">
                <a:moveTo>
                  <a:pt x="5651997" y="69131"/>
                </a:moveTo>
                <a:lnTo>
                  <a:pt x="5642219" y="69131"/>
                </a:lnTo>
                <a:lnTo>
                  <a:pt x="5642219" y="102040"/>
                </a:lnTo>
                <a:lnTo>
                  <a:pt x="5651997" y="102040"/>
                </a:lnTo>
                <a:lnTo>
                  <a:pt x="5651997" y="69131"/>
                </a:lnTo>
                <a:close/>
              </a:path>
              <a:path w="5690234" h="171450">
                <a:moveTo>
                  <a:pt x="5538489" y="0"/>
                </a:moveTo>
                <a:lnTo>
                  <a:pt x="5528042" y="3510"/>
                </a:lnTo>
                <a:lnTo>
                  <a:pt x="5518987" y="14604"/>
                </a:lnTo>
                <a:lnTo>
                  <a:pt x="5520033" y="26310"/>
                </a:lnTo>
                <a:lnTo>
                  <a:pt x="5527919" y="35353"/>
                </a:lnTo>
                <a:lnTo>
                  <a:pt x="5614011" y="85583"/>
                </a:lnTo>
                <a:lnTo>
                  <a:pt x="5642219" y="69131"/>
                </a:lnTo>
                <a:lnTo>
                  <a:pt x="5651997" y="69131"/>
                </a:lnTo>
                <a:lnTo>
                  <a:pt x="5651997" y="66464"/>
                </a:lnTo>
                <a:lnTo>
                  <a:pt x="5656963" y="66464"/>
                </a:lnTo>
                <a:lnTo>
                  <a:pt x="5547244" y="2456"/>
                </a:lnTo>
                <a:lnTo>
                  <a:pt x="5538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24075" y="3284585"/>
            <a:ext cx="3888104" cy="1945005"/>
          </a:xfrm>
          <a:custGeom>
            <a:avLst/>
            <a:gdLst/>
            <a:ahLst/>
            <a:cxnLst/>
            <a:rect l="l" t="t" r="r" b="b"/>
            <a:pathLst>
              <a:path w="3888104" h="1945004">
                <a:moveTo>
                  <a:pt x="0" y="1944639"/>
                </a:moveTo>
                <a:lnTo>
                  <a:pt x="102618" y="1936509"/>
                </a:lnTo>
                <a:lnTo>
                  <a:pt x="205210" y="1928177"/>
                </a:lnTo>
                <a:lnTo>
                  <a:pt x="307749" y="1919440"/>
                </a:lnTo>
                <a:lnTo>
                  <a:pt x="410208" y="1910096"/>
                </a:lnTo>
                <a:lnTo>
                  <a:pt x="512558" y="1899942"/>
                </a:lnTo>
                <a:lnTo>
                  <a:pt x="614773" y="1888775"/>
                </a:lnTo>
                <a:lnTo>
                  <a:pt x="716824" y="1876395"/>
                </a:lnTo>
                <a:lnTo>
                  <a:pt x="818685" y="1862597"/>
                </a:lnTo>
                <a:lnTo>
                  <a:pt x="920327" y="1847180"/>
                </a:lnTo>
                <a:lnTo>
                  <a:pt x="1021724" y="1829941"/>
                </a:lnTo>
                <a:lnTo>
                  <a:pt x="1122847" y="1810679"/>
                </a:lnTo>
                <a:lnTo>
                  <a:pt x="1223669" y="1789189"/>
                </a:lnTo>
                <a:lnTo>
                  <a:pt x="1324163" y="1765271"/>
                </a:lnTo>
                <a:lnTo>
                  <a:pt x="1424301" y="1738722"/>
                </a:lnTo>
                <a:lnTo>
                  <a:pt x="1524056" y="1709339"/>
                </a:lnTo>
                <a:lnTo>
                  <a:pt x="1623399" y="1676919"/>
                </a:lnTo>
                <a:lnTo>
                  <a:pt x="1722305" y="1641262"/>
                </a:lnTo>
                <a:lnTo>
                  <a:pt x="1820744" y="1602163"/>
                </a:lnTo>
                <a:lnTo>
                  <a:pt x="1918690" y="1559422"/>
                </a:lnTo>
                <a:lnTo>
                  <a:pt x="2016114" y="1512835"/>
                </a:lnTo>
                <a:lnTo>
                  <a:pt x="2113001" y="1462256"/>
                </a:lnTo>
                <a:lnTo>
                  <a:pt x="2209369" y="1407811"/>
                </a:lnTo>
                <a:lnTo>
                  <a:pt x="2305249" y="1349704"/>
                </a:lnTo>
                <a:lnTo>
                  <a:pt x="2400667" y="1288141"/>
                </a:lnTo>
                <a:lnTo>
                  <a:pt x="2495652" y="1223325"/>
                </a:lnTo>
                <a:lnTo>
                  <a:pt x="2590234" y="1155462"/>
                </a:lnTo>
                <a:lnTo>
                  <a:pt x="2684439" y="1084756"/>
                </a:lnTo>
                <a:lnTo>
                  <a:pt x="2778298" y="1011412"/>
                </a:lnTo>
                <a:lnTo>
                  <a:pt x="2871837" y="935634"/>
                </a:lnTo>
                <a:lnTo>
                  <a:pt x="2965086" y="857627"/>
                </a:lnTo>
                <a:lnTo>
                  <a:pt x="3058073" y="777597"/>
                </a:lnTo>
                <a:lnTo>
                  <a:pt x="3150827" y="695746"/>
                </a:lnTo>
                <a:lnTo>
                  <a:pt x="3243375" y="612281"/>
                </a:lnTo>
                <a:lnTo>
                  <a:pt x="3335747" y="527405"/>
                </a:lnTo>
                <a:lnTo>
                  <a:pt x="3427971" y="441324"/>
                </a:lnTo>
                <a:lnTo>
                  <a:pt x="3520075" y="354243"/>
                </a:lnTo>
                <a:lnTo>
                  <a:pt x="3612087" y="266364"/>
                </a:lnTo>
                <a:lnTo>
                  <a:pt x="3704036" y="177895"/>
                </a:lnTo>
                <a:lnTo>
                  <a:pt x="3795952" y="89038"/>
                </a:lnTo>
                <a:lnTo>
                  <a:pt x="3887861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03354" y="3213110"/>
            <a:ext cx="5113655" cy="1584325"/>
          </a:xfrm>
          <a:custGeom>
            <a:avLst/>
            <a:gdLst/>
            <a:ahLst/>
            <a:cxnLst/>
            <a:rect l="l" t="t" r="r" b="b"/>
            <a:pathLst>
              <a:path w="5113655" h="1584325">
                <a:moveTo>
                  <a:pt x="0" y="0"/>
                </a:moveTo>
                <a:lnTo>
                  <a:pt x="157395" y="1698"/>
                </a:lnTo>
                <a:lnTo>
                  <a:pt x="314663" y="3609"/>
                </a:lnTo>
                <a:lnTo>
                  <a:pt x="471655" y="5919"/>
                </a:lnTo>
                <a:lnTo>
                  <a:pt x="628219" y="8814"/>
                </a:lnTo>
                <a:lnTo>
                  <a:pt x="784207" y="12482"/>
                </a:lnTo>
                <a:lnTo>
                  <a:pt x="939467" y="17109"/>
                </a:lnTo>
                <a:lnTo>
                  <a:pt x="1093850" y="22883"/>
                </a:lnTo>
                <a:lnTo>
                  <a:pt x="1247206" y="29990"/>
                </a:lnTo>
                <a:lnTo>
                  <a:pt x="1399385" y="38617"/>
                </a:lnTo>
                <a:lnTo>
                  <a:pt x="1550237" y="48950"/>
                </a:lnTo>
                <a:lnTo>
                  <a:pt x="1699612" y="61178"/>
                </a:lnTo>
                <a:lnTo>
                  <a:pt x="1847359" y="75486"/>
                </a:lnTo>
                <a:lnTo>
                  <a:pt x="1993329" y="92061"/>
                </a:lnTo>
                <a:lnTo>
                  <a:pt x="2137372" y="111091"/>
                </a:lnTo>
                <a:lnTo>
                  <a:pt x="2279338" y="132762"/>
                </a:lnTo>
                <a:lnTo>
                  <a:pt x="2419076" y="157261"/>
                </a:lnTo>
                <a:lnTo>
                  <a:pt x="2556437" y="184774"/>
                </a:lnTo>
                <a:lnTo>
                  <a:pt x="2691270" y="215490"/>
                </a:lnTo>
                <a:lnTo>
                  <a:pt x="2823427" y="249594"/>
                </a:lnTo>
                <a:lnTo>
                  <a:pt x="2952756" y="287273"/>
                </a:lnTo>
                <a:lnTo>
                  <a:pt x="3079175" y="328661"/>
                </a:lnTo>
                <a:lnTo>
                  <a:pt x="3202765" y="373648"/>
                </a:lnTo>
                <a:lnTo>
                  <a:pt x="3323676" y="422046"/>
                </a:lnTo>
                <a:lnTo>
                  <a:pt x="3442055" y="473668"/>
                </a:lnTo>
                <a:lnTo>
                  <a:pt x="3558053" y="528324"/>
                </a:lnTo>
                <a:lnTo>
                  <a:pt x="3671817" y="585826"/>
                </a:lnTo>
                <a:lnTo>
                  <a:pt x="3783496" y="645987"/>
                </a:lnTo>
                <a:lnTo>
                  <a:pt x="3893240" y="708617"/>
                </a:lnTo>
                <a:lnTo>
                  <a:pt x="4001197" y="773530"/>
                </a:lnTo>
                <a:lnTo>
                  <a:pt x="4107517" y="840535"/>
                </a:lnTo>
                <a:lnTo>
                  <a:pt x="4212348" y="909446"/>
                </a:lnTo>
                <a:lnTo>
                  <a:pt x="4315838" y="980074"/>
                </a:lnTo>
                <a:lnTo>
                  <a:pt x="4418138" y="1052230"/>
                </a:lnTo>
                <a:lnTo>
                  <a:pt x="4519395" y="1125727"/>
                </a:lnTo>
                <a:lnTo>
                  <a:pt x="4619760" y="1200375"/>
                </a:lnTo>
                <a:lnTo>
                  <a:pt x="4719379" y="1275988"/>
                </a:lnTo>
                <a:lnTo>
                  <a:pt x="4818403" y="1352376"/>
                </a:lnTo>
                <a:lnTo>
                  <a:pt x="4916981" y="1429351"/>
                </a:lnTo>
                <a:lnTo>
                  <a:pt x="5015260" y="1506725"/>
                </a:lnTo>
                <a:lnTo>
                  <a:pt x="5113391" y="1584310"/>
                </a:lnTo>
              </a:path>
            </a:pathLst>
          </a:custGeom>
          <a:ln w="38099">
            <a:solidFill>
              <a:srgbClr val="2105F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403354" y="2276459"/>
            <a:ext cx="5113655" cy="0"/>
          </a:xfrm>
          <a:custGeom>
            <a:avLst/>
            <a:gdLst/>
            <a:ahLst/>
            <a:cxnLst/>
            <a:rect l="l" t="t" r="r" b="b"/>
            <a:pathLst>
              <a:path w="5113655">
                <a:moveTo>
                  <a:pt x="0" y="0"/>
                </a:moveTo>
                <a:lnTo>
                  <a:pt x="5113391" y="0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29716" y="958001"/>
            <a:ext cx="4859655" cy="137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710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Not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NPSH</a:t>
            </a:r>
            <a:endParaRPr sz="2800" dirty="0">
              <a:latin typeface="Arial"/>
              <a:cs typeface="Arial"/>
            </a:endParaRPr>
          </a:p>
          <a:p>
            <a:pPr marL="12700" indent="42545">
              <a:lnSpc>
                <a:spcPct val="100000"/>
              </a:lnSpc>
              <a:spcBef>
                <a:spcPts val="505"/>
              </a:spcBef>
            </a:pPr>
            <a:r>
              <a:rPr sz="1800" b="1" spc="-5" dirty="0">
                <a:latin typeface="Arial"/>
                <a:cs typeface="Arial"/>
              </a:rPr>
              <a:t>NPSH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89125" y="3213110"/>
            <a:ext cx="3759200" cy="0"/>
          </a:xfrm>
          <a:custGeom>
            <a:avLst/>
            <a:gdLst/>
            <a:ahLst/>
            <a:cxnLst/>
            <a:rect l="l" t="t" r="r" b="b"/>
            <a:pathLst>
              <a:path w="3759200">
                <a:moveTo>
                  <a:pt x="0" y="0"/>
                </a:moveTo>
                <a:lnTo>
                  <a:pt x="37591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533900" y="2276459"/>
            <a:ext cx="76200" cy="937260"/>
          </a:xfrm>
          <a:custGeom>
            <a:avLst/>
            <a:gdLst/>
            <a:ahLst/>
            <a:cxnLst/>
            <a:rect l="l" t="t" r="r" b="b"/>
            <a:pathLst>
              <a:path w="76200" h="937260">
                <a:moveTo>
                  <a:pt x="31747" y="860450"/>
                </a:moveTo>
                <a:lnTo>
                  <a:pt x="0" y="860450"/>
                </a:lnTo>
                <a:lnTo>
                  <a:pt x="38099" y="936650"/>
                </a:lnTo>
                <a:lnTo>
                  <a:pt x="69860" y="873130"/>
                </a:lnTo>
                <a:lnTo>
                  <a:pt x="31747" y="873130"/>
                </a:lnTo>
                <a:lnTo>
                  <a:pt x="31747" y="860450"/>
                </a:lnTo>
                <a:close/>
              </a:path>
              <a:path w="76200" h="937260">
                <a:moveTo>
                  <a:pt x="44439" y="63505"/>
                </a:moveTo>
                <a:lnTo>
                  <a:pt x="31747" y="63505"/>
                </a:lnTo>
                <a:lnTo>
                  <a:pt x="31747" y="873130"/>
                </a:lnTo>
                <a:lnTo>
                  <a:pt x="44439" y="873130"/>
                </a:lnTo>
                <a:lnTo>
                  <a:pt x="44439" y="63505"/>
                </a:lnTo>
                <a:close/>
              </a:path>
              <a:path w="76200" h="937260">
                <a:moveTo>
                  <a:pt x="76199" y="860450"/>
                </a:moveTo>
                <a:lnTo>
                  <a:pt x="44439" y="860450"/>
                </a:lnTo>
                <a:lnTo>
                  <a:pt x="44439" y="873130"/>
                </a:lnTo>
                <a:lnTo>
                  <a:pt x="69860" y="873130"/>
                </a:lnTo>
                <a:lnTo>
                  <a:pt x="76199" y="860450"/>
                </a:lnTo>
                <a:close/>
              </a:path>
              <a:path w="76200" h="937260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505"/>
                </a:lnTo>
                <a:lnTo>
                  <a:pt x="69852" y="63505"/>
                </a:lnTo>
                <a:lnTo>
                  <a:pt x="38099" y="0"/>
                </a:lnTo>
                <a:close/>
              </a:path>
              <a:path w="76200" h="937260">
                <a:moveTo>
                  <a:pt x="69852" y="63505"/>
                </a:moveTo>
                <a:lnTo>
                  <a:pt x="44439" y="63505"/>
                </a:lnTo>
                <a:lnTo>
                  <a:pt x="44439" y="76199"/>
                </a:lnTo>
                <a:lnTo>
                  <a:pt x="76199" y="76199"/>
                </a:lnTo>
                <a:lnTo>
                  <a:pt x="69852" y="6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533900" y="3213110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31747" y="284073"/>
                </a:moveTo>
                <a:lnTo>
                  <a:pt x="0" y="284073"/>
                </a:lnTo>
                <a:lnTo>
                  <a:pt x="38099" y="360273"/>
                </a:lnTo>
                <a:lnTo>
                  <a:pt x="69844" y="296783"/>
                </a:lnTo>
                <a:lnTo>
                  <a:pt x="31747" y="296783"/>
                </a:lnTo>
                <a:lnTo>
                  <a:pt x="31747" y="284073"/>
                </a:lnTo>
                <a:close/>
              </a:path>
              <a:path w="76200" h="360679">
                <a:moveTo>
                  <a:pt x="44439" y="63480"/>
                </a:moveTo>
                <a:lnTo>
                  <a:pt x="31747" y="63480"/>
                </a:lnTo>
                <a:lnTo>
                  <a:pt x="31747" y="296783"/>
                </a:lnTo>
                <a:lnTo>
                  <a:pt x="44439" y="296783"/>
                </a:lnTo>
                <a:lnTo>
                  <a:pt x="44439" y="63480"/>
                </a:lnTo>
                <a:close/>
              </a:path>
              <a:path w="76200" h="360679">
                <a:moveTo>
                  <a:pt x="76199" y="284073"/>
                </a:moveTo>
                <a:lnTo>
                  <a:pt x="44439" y="284073"/>
                </a:lnTo>
                <a:lnTo>
                  <a:pt x="44439" y="296783"/>
                </a:lnTo>
                <a:lnTo>
                  <a:pt x="69844" y="296783"/>
                </a:lnTo>
                <a:lnTo>
                  <a:pt x="76199" y="284073"/>
                </a:lnTo>
                <a:close/>
              </a:path>
              <a:path w="76200" h="360679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0"/>
                </a:lnTo>
                <a:lnTo>
                  <a:pt x="69840" y="63480"/>
                </a:lnTo>
                <a:lnTo>
                  <a:pt x="38099" y="0"/>
                </a:lnTo>
                <a:close/>
              </a:path>
              <a:path w="76200" h="360679">
                <a:moveTo>
                  <a:pt x="69840" y="63480"/>
                </a:moveTo>
                <a:lnTo>
                  <a:pt x="44439" y="63480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0" y="6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148315" y="3860836"/>
            <a:ext cx="360045" cy="144780"/>
          </a:xfrm>
          <a:custGeom>
            <a:avLst/>
            <a:gdLst/>
            <a:ahLst/>
            <a:cxnLst/>
            <a:rect l="l" t="t" r="r" b="b"/>
            <a:pathLst>
              <a:path w="360045" h="144779">
                <a:moveTo>
                  <a:pt x="174650" y="0"/>
                </a:moveTo>
                <a:lnTo>
                  <a:pt x="119264" y="4198"/>
                </a:lnTo>
                <a:lnTo>
                  <a:pt x="71298" y="14651"/>
                </a:lnTo>
                <a:lnTo>
                  <a:pt x="33560" y="30226"/>
                </a:lnTo>
                <a:lnTo>
                  <a:pt x="4006" y="57010"/>
                </a:lnTo>
                <a:lnTo>
                  <a:pt x="0" y="72226"/>
                </a:lnTo>
                <a:lnTo>
                  <a:pt x="854" y="79295"/>
                </a:lnTo>
                <a:lnTo>
                  <a:pt x="30960" y="112441"/>
                </a:lnTo>
                <a:lnTo>
                  <a:pt x="66898" y="127868"/>
                </a:lnTo>
                <a:lnTo>
                  <a:pt x="113672" y="138731"/>
                </a:lnTo>
                <a:lnTo>
                  <a:pt x="169180" y="144034"/>
                </a:lnTo>
                <a:lnTo>
                  <a:pt x="189261" y="144393"/>
                </a:lnTo>
                <a:lnTo>
                  <a:pt x="208041" y="143617"/>
                </a:lnTo>
                <a:lnTo>
                  <a:pt x="260248" y="136831"/>
                </a:lnTo>
                <a:lnTo>
                  <a:pt x="304138" y="124030"/>
                </a:lnTo>
                <a:lnTo>
                  <a:pt x="345022" y="99091"/>
                </a:lnTo>
                <a:lnTo>
                  <a:pt x="359844" y="67029"/>
                </a:lnTo>
                <a:lnTo>
                  <a:pt x="357574" y="59649"/>
                </a:lnTo>
                <a:lnTo>
                  <a:pt x="320696" y="27246"/>
                </a:lnTo>
                <a:lnTo>
                  <a:pt x="281295" y="12794"/>
                </a:lnTo>
                <a:lnTo>
                  <a:pt x="231826" y="3363"/>
                </a:lnTo>
                <a:lnTo>
                  <a:pt x="17465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148315" y="3860836"/>
            <a:ext cx="360045" cy="144780"/>
          </a:xfrm>
          <a:custGeom>
            <a:avLst/>
            <a:gdLst/>
            <a:ahLst/>
            <a:cxnLst/>
            <a:rect l="l" t="t" r="r" b="b"/>
            <a:pathLst>
              <a:path w="360045" h="144779">
                <a:moveTo>
                  <a:pt x="0" y="72226"/>
                </a:moveTo>
                <a:lnTo>
                  <a:pt x="23739" y="36361"/>
                </a:lnTo>
                <a:lnTo>
                  <a:pt x="71298" y="14651"/>
                </a:lnTo>
                <a:lnTo>
                  <a:pt x="119264" y="4198"/>
                </a:lnTo>
                <a:lnTo>
                  <a:pt x="174650" y="0"/>
                </a:lnTo>
                <a:lnTo>
                  <a:pt x="194419" y="382"/>
                </a:lnTo>
                <a:lnTo>
                  <a:pt x="249288" y="5884"/>
                </a:lnTo>
                <a:lnTo>
                  <a:pt x="295664" y="17105"/>
                </a:lnTo>
                <a:lnTo>
                  <a:pt x="331184" y="32998"/>
                </a:lnTo>
                <a:lnTo>
                  <a:pt x="359844" y="67029"/>
                </a:lnTo>
                <a:lnTo>
                  <a:pt x="358934" y="75601"/>
                </a:lnTo>
                <a:lnTo>
                  <a:pt x="327435" y="112579"/>
                </a:lnTo>
                <a:lnTo>
                  <a:pt x="290600" y="128912"/>
                </a:lnTo>
                <a:lnTo>
                  <a:pt x="243635" y="139804"/>
                </a:lnTo>
                <a:lnTo>
                  <a:pt x="189261" y="144393"/>
                </a:lnTo>
                <a:lnTo>
                  <a:pt x="169180" y="144034"/>
                </a:lnTo>
                <a:lnTo>
                  <a:pt x="113672" y="138731"/>
                </a:lnTo>
                <a:lnTo>
                  <a:pt x="66898" y="127868"/>
                </a:lnTo>
                <a:lnTo>
                  <a:pt x="30960" y="112441"/>
                </a:lnTo>
                <a:lnTo>
                  <a:pt x="854" y="79295"/>
                </a:lnTo>
                <a:lnTo>
                  <a:pt x="0" y="722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072698" y="5411901"/>
            <a:ext cx="6396990" cy="95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5"/>
              </a:lnSpc>
            </a:pPr>
            <a:r>
              <a:rPr sz="1800" b="1" dirty="0">
                <a:latin typeface="Arial"/>
                <a:cs typeface="Arial"/>
              </a:rPr>
              <a:t>0</a:t>
            </a:r>
            <a:endParaRPr sz="1800" dirty="0">
              <a:latin typeface="Arial"/>
              <a:cs typeface="Arial"/>
            </a:endParaRPr>
          </a:p>
          <a:p>
            <a:pPr marL="968375" indent="4475480">
              <a:lnSpc>
                <a:spcPts val="2135"/>
              </a:lnSpc>
            </a:pPr>
            <a:r>
              <a:rPr sz="1800" b="1" spc="-15" dirty="0">
                <a:latin typeface="Arial"/>
                <a:cs typeface="Arial"/>
              </a:rPr>
              <a:t>Q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(débit)</a:t>
            </a:r>
            <a:endParaRPr sz="1800" dirty="0">
              <a:latin typeface="Arial"/>
              <a:cs typeface="Arial"/>
            </a:endParaRPr>
          </a:p>
          <a:p>
            <a:pPr marL="968375">
              <a:lnSpc>
                <a:spcPct val="100000"/>
              </a:lnSpc>
              <a:spcBef>
                <a:spcPts val="1030"/>
              </a:spcBef>
            </a:pP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Le</a:t>
            </a:r>
            <a:r>
              <a:rPr sz="2000" b="1" spc="5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po</a:t>
            </a:r>
            <a:r>
              <a:rPr sz="2000" b="1" spc="-10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nt</a:t>
            </a:r>
            <a:r>
              <a:rPr sz="2000" b="1" spc="4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000" b="1" spc="3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105F0"/>
                </a:solidFill>
                <a:latin typeface="Arial"/>
                <a:cs typeface="Arial"/>
              </a:rPr>
              <a:t>marqu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000" b="1" spc="3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le</a:t>
            </a:r>
            <a:r>
              <a:rPr sz="2000" b="1" spc="4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début</a:t>
            </a:r>
            <a:r>
              <a:rPr sz="2000" b="1" spc="4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de</a:t>
            </a:r>
            <a:r>
              <a:rPr sz="2000" b="1" spc="4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la</a:t>
            </a:r>
            <a:r>
              <a:rPr sz="2000" b="1" spc="4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105F0"/>
                </a:solidFill>
                <a:latin typeface="Arial"/>
                <a:cs typeface="Arial"/>
              </a:rPr>
              <a:t>ca</a:t>
            </a:r>
            <a:r>
              <a:rPr sz="2000" b="1" spc="-20" dirty="0">
                <a:solidFill>
                  <a:srgbClr val="2105F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2105F0"/>
                </a:solidFill>
                <a:latin typeface="Arial"/>
                <a:cs typeface="Arial"/>
              </a:rPr>
              <a:t>itation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3707" y="3269794"/>
            <a:ext cx="4206240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Ja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856615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I</a:t>
            </a:r>
            <a:endParaRPr sz="1800" dirty="0">
              <a:latin typeface="Times New Roman"/>
              <a:cs typeface="Times New Roman"/>
            </a:endParaRPr>
          </a:p>
          <a:p>
            <a:pPr marL="23495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NPS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dispo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le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6639" y="2425116"/>
            <a:ext cx="140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NPS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q</a:t>
            </a:r>
            <a:r>
              <a:rPr sz="1800" b="1" spc="-10" dirty="0">
                <a:latin typeface="Arial"/>
                <a:cs typeface="Arial"/>
              </a:rPr>
              <a:t>uis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3707" y="2607746"/>
            <a:ext cx="316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2939" y="4391025"/>
            <a:ext cx="1934210" cy="0"/>
          </a:xfrm>
          <a:custGeom>
            <a:avLst/>
            <a:gdLst/>
            <a:ahLst/>
            <a:cxnLst/>
            <a:rect l="l" t="t" r="r" b="b"/>
            <a:pathLst>
              <a:path w="1934209">
                <a:moveTo>
                  <a:pt x="0" y="0"/>
                </a:moveTo>
                <a:lnTo>
                  <a:pt x="193359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516623" y="4385822"/>
            <a:ext cx="580390" cy="412115"/>
          </a:xfrm>
          <a:custGeom>
            <a:avLst/>
            <a:gdLst/>
            <a:ahLst/>
            <a:cxnLst/>
            <a:rect l="l" t="t" r="r" b="b"/>
            <a:pathLst>
              <a:path w="580390" h="412114">
                <a:moveTo>
                  <a:pt x="40385" y="336541"/>
                </a:moveTo>
                <a:lnTo>
                  <a:pt x="0" y="411598"/>
                </a:lnTo>
                <a:lnTo>
                  <a:pt x="84338" y="398775"/>
                </a:lnTo>
                <a:lnTo>
                  <a:pt x="71245" y="380237"/>
                </a:lnTo>
                <a:lnTo>
                  <a:pt x="55625" y="380237"/>
                </a:lnTo>
                <a:lnTo>
                  <a:pt x="48249" y="369819"/>
                </a:lnTo>
                <a:lnTo>
                  <a:pt x="58689" y="362458"/>
                </a:lnTo>
                <a:lnTo>
                  <a:pt x="40385" y="336541"/>
                </a:lnTo>
                <a:close/>
              </a:path>
              <a:path w="580390" h="412114">
                <a:moveTo>
                  <a:pt x="58689" y="362458"/>
                </a:moveTo>
                <a:lnTo>
                  <a:pt x="48249" y="369819"/>
                </a:lnTo>
                <a:lnTo>
                  <a:pt x="55625" y="380237"/>
                </a:lnTo>
                <a:lnTo>
                  <a:pt x="66052" y="372884"/>
                </a:lnTo>
                <a:lnTo>
                  <a:pt x="58689" y="362458"/>
                </a:lnTo>
                <a:close/>
              </a:path>
              <a:path w="580390" h="412114">
                <a:moveTo>
                  <a:pt x="66052" y="372884"/>
                </a:moveTo>
                <a:lnTo>
                  <a:pt x="55625" y="380237"/>
                </a:lnTo>
                <a:lnTo>
                  <a:pt x="71245" y="380237"/>
                </a:lnTo>
                <a:lnTo>
                  <a:pt x="66052" y="372884"/>
                </a:lnTo>
                <a:close/>
              </a:path>
              <a:path w="580390" h="412114">
                <a:moveTo>
                  <a:pt x="572658" y="0"/>
                </a:moveTo>
                <a:lnTo>
                  <a:pt x="58689" y="362458"/>
                </a:lnTo>
                <a:lnTo>
                  <a:pt x="66052" y="372884"/>
                </a:lnTo>
                <a:lnTo>
                  <a:pt x="580003" y="10405"/>
                </a:lnTo>
                <a:lnTo>
                  <a:pt x="572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516745" y="2720980"/>
            <a:ext cx="1569085" cy="0"/>
          </a:xfrm>
          <a:custGeom>
            <a:avLst/>
            <a:gdLst/>
            <a:ahLst/>
            <a:cxnLst/>
            <a:rect l="l" t="t" r="r" b="b"/>
            <a:pathLst>
              <a:path w="1569084">
                <a:moveTo>
                  <a:pt x="156847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011936" y="2716773"/>
            <a:ext cx="509905" cy="567690"/>
          </a:xfrm>
          <a:custGeom>
            <a:avLst/>
            <a:gdLst/>
            <a:ahLst/>
            <a:cxnLst/>
            <a:rect l="l" t="t" r="r" b="b"/>
            <a:pathLst>
              <a:path w="509904" h="567689">
                <a:moveTo>
                  <a:pt x="22341" y="485515"/>
                </a:moveTo>
                <a:lnTo>
                  <a:pt x="0" y="567689"/>
                </a:lnTo>
                <a:lnTo>
                  <a:pt x="79126" y="536447"/>
                </a:lnTo>
                <a:lnTo>
                  <a:pt x="65974" y="524652"/>
                </a:lnTo>
                <a:lnTo>
                  <a:pt x="46969" y="524652"/>
                </a:lnTo>
                <a:lnTo>
                  <a:pt x="37581" y="516270"/>
                </a:lnTo>
                <a:lnTo>
                  <a:pt x="46067" y="506796"/>
                </a:lnTo>
                <a:lnTo>
                  <a:pt x="22341" y="485515"/>
                </a:lnTo>
                <a:close/>
              </a:path>
              <a:path w="509904" h="567689">
                <a:moveTo>
                  <a:pt x="46067" y="506796"/>
                </a:moveTo>
                <a:lnTo>
                  <a:pt x="37581" y="516270"/>
                </a:lnTo>
                <a:lnTo>
                  <a:pt x="46969" y="524652"/>
                </a:lnTo>
                <a:lnTo>
                  <a:pt x="55437" y="515200"/>
                </a:lnTo>
                <a:lnTo>
                  <a:pt x="46067" y="506796"/>
                </a:lnTo>
                <a:close/>
              </a:path>
              <a:path w="509904" h="567689">
                <a:moveTo>
                  <a:pt x="55437" y="515200"/>
                </a:moveTo>
                <a:lnTo>
                  <a:pt x="46969" y="524652"/>
                </a:lnTo>
                <a:lnTo>
                  <a:pt x="65974" y="524652"/>
                </a:lnTo>
                <a:lnTo>
                  <a:pt x="55437" y="515200"/>
                </a:lnTo>
                <a:close/>
              </a:path>
              <a:path w="509904" h="567689">
                <a:moveTo>
                  <a:pt x="499993" y="0"/>
                </a:moveTo>
                <a:lnTo>
                  <a:pt x="46067" y="506796"/>
                </a:lnTo>
                <a:lnTo>
                  <a:pt x="55437" y="515200"/>
                </a:lnTo>
                <a:lnTo>
                  <a:pt x="509503" y="8381"/>
                </a:lnTo>
                <a:lnTo>
                  <a:pt x="499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075589"/>
            <a:ext cx="8227060" cy="5211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590"/>
              </a:lnSpc>
              <a:buFont typeface="Wingdings"/>
              <a:buChar char=""/>
              <a:tabLst>
                <a:tab pos="356235" algn="l"/>
              </a:tabLst>
            </a:pP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helicoce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ts val="2590"/>
              </a:lnSpc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roissement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variation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vites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2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b="1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8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hélices</a:t>
            </a:r>
            <a:r>
              <a:rPr sz="28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débits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importants,</a:t>
            </a:r>
            <a:r>
              <a:rPr sz="2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teur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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ts val="2590"/>
              </a:lnSpc>
              <a:buFont typeface="Wingdings"/>
              <a:buChar char=""/>
              <a:tabLst>
                <a:tab pos="356235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volum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roiss</a:t>
            </a:r>
            <a:r>
              <a:rPr lang="fr-FR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fr-FR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d’é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ergie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ts val="2590"/>
              </a:lnSpc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sz="2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lacement</a:t>
            </a:r>
            <a:r>
              <a:rPr sz="28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</a:pP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teur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ct val="100000"/>
              </a:lnSpc>
            </a:pPr>
            <a:r>
              <a:rPr lang="fr-FR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pompes</a:t>
            </a:r>
            <a:r>
              <a:rPr sz="2800" b="1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</a:t>
            </a:r>
            <a:r>
              <a:rPr sz="2800" b="1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7034" algn="ctr">
              <a:lnSpc>
                <a:spcPct val="100000"/>
              </a:lnSpc>
            </a:pP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sz="2800" b="1" spc="5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pompes</a:t>
            </a:r>
            <a:r>
              <a:rPr sz="2800" b="1" spc="60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centri</a:t>
            </a:r>
            <a:r>
              <a:rPr sz="2800" b="1" spc="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b="1" spc="-1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</a:t>
            </a:r>
            <a:r>
              <a:rPr sz="2800" b="1" spc="-2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b="1" spc="5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sz="2800" b="1" spc="-2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6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sz="2800" b="1" spc="6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sz="2800" b="1" spc="4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</a:t>
            </a:r>
            <a:r>
              <a:rPr sz="2800" b="1" spc="-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isé</a:t>
            </a:r>
            <a:r>
              <a:rPr sz="2800" b="1" spc="-10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7034" algn="ctr">
              <a:lnSpc>
                <a:spcPct val="100000"/>
              </a:lnSpc>
            </a:pP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</a:t>
            </a:r>
            <a:r>
              <a:rPr sz="2800" b="1" spc="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cité</a:t>
            </a:r>
            <a:r>
              <a:rPr sz="2800" b="1" spc="-30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facil</a:t>
            </a:r>
            <a:r>
              <a:rPr sz="2800" b="1" spc="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sz="2800" b="1" spc="-20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d’exploita</a:t>
            </a:r>
            <a:r>
              <a:rPr sz="2800" b="1" spc="5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dirty="0">
                <a:solidFill>
                  <a:srgbClr val="2105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431" rIns="0" bIns="0" rtlCol="0">
            <a:spAutoFit/>
          </a:bodyPr>
          <a:lstStyle/>
          <a:p>
            <a:pPr marL="464184">
              <a:lnSpc>
                <a:spcPct val="100000"/>
              </a:lnSpc>
            </a:pPr>
            <a:r>
              <a:rPr spc="-25" dirty="0"/>
              <a:t>Caractéris</a:t>
            </a:r>
            <a:r>
              <a:rPr dirty="0"/>
              <a:t>t</a:t>
            </a:r>
            <a:r>
              <a:rPr spc="-25" dirty="0"/>
              <a:t>ique</a:t>
            </a:r>
            <a:r>
              <a:rPr spc="-20" dirty="0"/>
              <a:t>s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/>
          <p:nvPr/>
        </p:nvSpPr>
        <p:spPr>
          <a:xfrm>
            <a:off x="971550" y="1196922"/>
            <a:ext cx="6769089" cy="503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357" y="367410"/>
            <a:ext cx="763270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Caractéri</a:t>
            </a:r>
            <a:r>
              <a:rPr sz="4000" spc="-10" dirty="0">
                <a:latin typeface="Arial"/>
                <a:cs typeface="Arial"/>
              </a:rPr>
              <a:t>s</a:t>
            </a:r>
            <a:r>
              <a:rPr sz="4000" spc="-20" dirty="0">
                <a:latin typeface="Arial"/>
                <a:cs typeface="Arial"/>
              </a:rPr>
              <a:t>tiques</a:t>
            </a:r>
            <a:r>
              <a:rPr sz="4000" spc="13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spc="-5" dirty="0">
                <a:latin typeface="Arial"/>
                <a:cs typeface="Arial"/>
              </a:rPr>
              <a:t>Rogna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coupe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ue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omp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1" y="1871698"/>
            <a:ext cx="139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274825" y="1700144"/>
            <a:ext cx="114300" cy="3601085"/>
          </a:xfrm>
          <a:custGeom>
            <a:avLst/>
            <a:gdLst/>
            <a:ahLst/>
            <a:cxnLst/>
            <a:rect l="l" t="t" r="r" b="b"/>
            <a:pathLst>
              <a:path w="114300" h="3601085">
                <a:moveTo>
                  <a:pt x="76199" y="95249"/>
                </a:moveTo>
                <a:lnTo>
                  <a:pt x="38099" y="95249"/>
                </a:lnTo>
                <a:lnTo>
                  <a:pt x="38099" y="3600571"/>
                </a:lnTo>
                <a:lnTo>
                  <a:pt x="76199" y="3600571"/>
                </a:lnTo>
                <a:lnTo>
                  <a:pt x="76199" y="95249"/>
                </a:lnTo>
                <a:close/>
              </a:path>
              <a:path w="114300" h="3601085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49"/>
                </a:lnTo>
                <a:lnTo>
                  <a:pt x="104774" y="95249"/>
                </a:lnTo>
                <a:lnTo>
                  <a:pt x="57149" y="0"/>
                </a:lnTo>
                <a:close/>
              </a:path>
              <a:path w="114300" h="3601085">
                <a:moveTo>
                  <a:pt x="104774" y="95249"/>
                </a:moveTo>
                <a:lnTo>
                  <a:pt x="76199" y="95249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4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31975" y="5243571"/>
            <a:ext cx="5616575" cy="114300"/>
          </a:xfrm>
          <a:custGeom>
            <a:avLst/>
            <a:gdLst/>
            <a:ahLst/>
            <a:cxnLst/>
            <a:rect l="l" t="t" r="r" b="b"/>
            <a:pathLst>
              <a:path w="5616575" h="114300">
                <a:moveTo>
                  <a:pt x="5502158" y="76199"/>
                </a:moveTo>
                <a:lnTo>
                  <a:pt x="5502158" y="114299"/>
                </a:lnTo>
                <a:lnTo>
                  <a:pt x="5578358" y="76199"/>
                </a:lnTo>
                <a:lnTo>
                  <a:pt x="5502158" y="76199"/>
                </a:lnTo>
                <a:close/>
              </a:path>
              <a:path w="5616575" h="114300">
                <a:moveTo>
                  <a:pt x="5502158" y="38099"/>
                </a:moveTo>
                <a:lnTo>
                  <a:pt x="5502158" y="76199"/>
                </a:lnTo>
                <a:lnTo>
                  <a:pt x="5521329" y="76199"/>
                </a:lnTo>
                <a:lnTo>
                  <a:pt x="5521329" y="38099"/>
                </a:lnTo>
                <a:lnTo>
                  <a:pt x="5502158" y="38099"/>
                </a:lnTo>
                <a:close/>
              </a:path>
              <a:path w="5616575" h="114300">
                <a:moveTo>
                  <a:pt x="5502158" y="0"/>
                </a:moveTo>
                <a:lnTo>
                  <a:pt x="5502158" y="38099"/>
                </a:lnTo>
                <a:lnTo>
                  <a:pt x="5521329" y="38099"/>
                </a:lnTo>
                <a:lnTo>
                  <a:pt x="5521329" y="76199"/>
                </a:lnTo>
                <a:lnTo>
                  <a:pt x="5578358" y="76199"/>
                </a:lnTo>
                <a:lnTo>
                  <a:pt x="5616458" y="57149"/>
                </a:lnTo>
                <a:lnTo>
                  <a:pt x="5502158" y="0"/>
                </a:lnTo>
                <a:close/>
              </a:path>
              <a:path w="5616575" h="114300">
                <a:moveTo>
                  <a:pt x="0" y="37981"/>
                </a:moveTo>
                <a:lnTo>
                  <a:pt x="0" y="76081"/>
                </a:lnTo>
                <a:lnTo>
                  <a:pt x="5502158" y="76199"/>
                </a:lnTo>
                <a:lnTo>
                  <a:pt x="5502158" y="38099"/>
                </a:lnTo>
                <a:lnTo>
                  <a:pt x="0" y="37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331975" y="2301518"/>
            <a:ext cx="3816350" cy="1632585"/>
          </a:xfrm>
          <a:custGeom>
            <a:avLst/>
            <a:gdLst/>
            <a:ahLst/>
            <a:cxnLst/>
            <a:rect l="l" t="t" r="r" b="b"/>
            <a:pathLst>
              <a:path w="3816350" h="1632585">
                <a:moveTo>
                  <a:pt x="0" y="506207"/>
                </a:moveTo>
                <a:lnTo>
                  <a:pt x="41430" y="458332"/>
                </a:lnTo>
                <a:lnTo>
                  <a:pt x="83148" y="410859"/>
                </a:lnTo>
                <a:lnTo>
                  <a:pt x="125422" y="364166"/>
                </a:lnTo>
                <a:lnTo>
                  <a:pt x="168519" y="318632"/>
                </a:lnTo>
                <a:lnTo>
                  <a:pt x="212707" y="274633"/>
                </a:lnTo>
                <a:lnTo>
                  <a:pt x="258256" y="232548"/>
                </a:lnTo>
                <a:lnTo>
                  <a:pt x="305432" y="192753"/>
                </a:lnTo>
                <a:lnTo>
                  <a:pt x="354504" y="155627"/>
                </a:lnTo>
                <a:lnTo>
                  <a:pt x="405740" y="121547"/>
                </a:lnTo>
                <a:lnTo>
                  <a:pt x="459408" y="90891"/>
                </a:lnTo>
                <a:lnTo>
                  <a:pt x="515777" y="64036"/>
                </a:lnTo>
                <a:lnTo>
                  <a:pt x="575114" y="41360"/>
                </a:lnTo>
                <a:lnTo>
                  <a:pt x="637688" y="23241"/>
                </a:lnTo>
                <a:lnTo>
                  <a:pt x="703766" y="10056"/>
                </a:lnTo>
                <a:lnTo>
                  <a:pt x="773617" y="2183"/>
                </a:lnTo>
                <a:lnTo>
                  <a:pt x="847510" y="0"/>
                </a:lnTo>
                <a:lnTo>
                  <a:pt x="925711" y="3883"/>
                </a:lnTo>
                <a:lnTo>
                  <a:pt x="1008489" y="14212"/>
                </a:lnTo>
                <a:lnTo>
                  <a:pt x="1096113" y="31362"/>
                </a:lnTo>
                <a:lnTo>
                  <a:pt x="1188851" y="55713"/>
                </a:lnTo>
                <a:lnTo>
                  <a:pt x="1286872" y="87531"/>
                </a:lnTo>
                <a:lnTo>
                  <a:pt x="1390023" y="126569"/>
                </a:lnTo>
                <a:lnTo>
                  <a:pt x="1498035" y="172449"/>
                </a:lnTo>
                <a:lnTo>
                  <a:pt x="1610637" y="224792"/>
                </a:lnTo>
                <a:lnTo>
                  <a:pt x="1727559" y="283220"/>
                </a:lnTo>
                <a:lnTo>
                  <a:pt x="1848533" y="347353"/>
                </a:lnTo>
                <a:lnTo>
                  <a:pt x="1973287" y="416814"/>
                </a:lnTo>
                <a:lnTo>
                  <a:pt x="2101552" y="491224"/>
                </a:lnTo>
                <a:lnTo>
                  <a:pt x="2233058" y="570203"/>
                </a:lnTo>
                <a:lnTo>
                  <a:pt x="2367535" y="653374"/>
                </a:lnTo>
                <a:lnTo>
                  <a:pt x="2504713" y="740358"/>
                </a:lnTo>
                <a:lnTo>
                  <a:pt x="2644322" y="830776"/>
                </a:lnTo>
                <a:lnTo>
                  <a:pt x="2786093" y="924249"/>
                </a:lnTo>
                <a:lnTo>
                  <a:pt x="2929756" y="1020399"/>
                </a:lnTo>
                <a:lnTo>
                  <a:pt x="3075040" y="1118847"/>
                </a:lnTo>
                <a:lnTo>
                  <a:pt x="3221676" y="1219214"/>
                </a:lnTo>
                <a:lnTo>
                  <a:pt x="3369394" y="1321122"/>
                </a:lnTo>
                <a:lnTo>
                  <a:pt x="3517923" y="1424193"/>
                </a:lnTo>
                <a:lnTo>
                  <a:pt x="3666995" y="1528047"/>
                </a:lnTo>
                <a:lnTo>
                  <a:pt x="3816339" y="163230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331975" y="1643400"/>
            <a:ext cx="3745229" cy="1498600"/>
          </a:xfrm>
          <a:custGeom>
            <a:avLst/>
            <a:gdLst/>
            <a:ahLst/>
            <a:cxnLst/>
            <a:rect l="l" t="t" r="r" b="b"/>
            <a:pathLst>
              <a:path w="3745229" h="1498600">
                <a:moveTo>
                  <a:pt x="0" y="658357"/>
                </a:moveTo>
                <a:lnTo>
                  <a:pt x="48780" y="600794"/>
                </a:lnTo>
                <a:lnTo>
                  <a:pt x="97810" y="543625"/>
                </a:lnTo>
                <a:lnTo>
                  <a:pt x="147312" y="487242"/>
                </a:lnTo>
                <a:lnTo>
                  <a:pt x="197506" y="432037"/>
                </a:lnTo>
                <a:lnTo>
                  <a:pt x="248613" y="378403"/>
                </a:lnTo>
                <a:lnTo>
                  <a:pt x="300854" y="326732"/>
                </a:lnTo>
                <a:lnTo>
                  <a:pt x="354452" y="277415"/>
                </a:lnTo>
                <a:lnTo>
                  <a:pt x="409626" y="230845"/>
                </a:lnTo>
                <a:lnTo>
                  <a:pt x="466598" y="187413"/>
                </a:lnTo>
                <a:lnTo>
                  <a:pt x="525589" y="147513"/>
                </a:lnTo>
                <a:lnTo>
                  <a:pt x="586820" y="111535"/>
                </a:lnTo>
                <a:lnTo>
                  <a:pt x="650513" y="79871"/>
                </a:lnTo>
                <a:lnTo>
                  <a:pt x="716889" y="52915"/>
                </a:lnTo>
                <a:lnTo>
                  <a:pt x="786168" y="31058"/>
                </a:lnTo>
                <a:lnTo>
                  <a:pt x="858572" y="14691"/>
                </a:lnTo>
                <a:lnTo>
                  <a:pt x="934322" y="4208"/>
                </a:lnTo>
                <a:lnTo>
                  <a:pt x="1013640" y="0"/>
                </a:lnTo>
                <a:lnTo>
                  <a:pt x="1096745" y="2458"/>
                </a:lnTo>
                <a:lnTo>
                  <a:pt x="1183861" y="11976"/>
                </a:lnTo>
                <a:lnTo>
                  <a:pt x="1275206" y="28945"/>
                </a:lnTo>
                <a:lnTo>
                  <a:pt x="1370945" y="53640"/>
                </a:lnTo>
                <a:lnTo>
                  <a:pt x="1470939" y="85822"/>
                </a:lnTo>
                <a:lnTo>
                  <a:pt x="1574967" y="125098"/>
                </a:lnTo>
                <a:lnTo>
                  <a:pt x="1682805" y="171077"/>
                </a:lnTo>
                <a:lnTo>
                  <a:pt x="1794232" y="223365"/>
                </a:lnTo>
                <a:lnTo>
                  <a:pt x="1909024" y="281572"/>
                </a:lnTo>
                <a:lnTo>
                  <a:pt x="2026960" y="345304"/>
                </a:lnTo>
                <a:lnTo>
                  <a:pt x="2147815" y="414170"/>
                </a:lnTo>
                <a:lnTo>
                  <a:pt x="2271369" y="487777"/>
                </a:lnTo>
                <a:lnTo>
                  <a:pt x="2397398" y="565732"/>
                </a:lnTo>
                <a:lnTo>
                  <a:pt x="2525680" y="647645"/>
                </a:lnTo>
                <a:lnTo>
                  <a:pt x="2655992" y="733123"/>
                </a:lnTo>
                <a:lnTo>
                  <a:pt x="2788111" y="821772"/>
                </a:lnTo>
                <a:lnTo>
                  <a:pt x="2921816" y="913202"/>
                </a:lnTo>
                <a:lnTo>
                  <a:pt x="3056883" y="1007020"/>
                </a:lnTo>
                <a:lnTo>
                  <a:pt x="3193089" y="1102834"/>
                </a:lnTo>
                <a:lnTo>
                  <a:pt x="3330214" y="1200252"/>
                </a:lnTo>
                <a:lnTo>
                  <a:pt x="3468032" y="1298880"/>
                </a:lnTo>
                <a:lnTo>
                  <a:pt x="3606323" y="1398328"/>
                </a:lnTo>
                <a:lnTo>
                  <a:pt x="3744864" y="149820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995806" y="3141726"/>
            <a:ext cx="0" cy="2159000"/>
          </a:xfrm>
          <a:custGeom>
            <a:avLst/>
            <a:gdLst/>
            <a:ahLst/>
            <a:cxnLst/>
            <a:rect l="l" t="t" r="r" b="b"/>
            <a:pathLst>
              <a:path h="2159000">
                <a:moveTo>
                  <a:pt x="0" y="0"/>
                </a:moveTo>
                <a:lnTo>
                  <a:pt x="0" y="2158995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31975" y="2708269"/>
            <a:ext cx="3168650" cy="2592705"/>
          </a:xfrm>
          <a:custGeom>
            <a:avLst/>
            <a:gdLst/>
            <a:ahLst/>
            <a:cxnLst/>
            <a:rect l="l" t="t" r="r" b="b"/>
            <a:pathLst>
              <a:path w="3168650" h="2592704">
                <a:moveTo>
                  <a:pt x="0" y="2592451"/>
                </a:moveTo>
                <a:lnTo>
                  <a:pt x="316863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500615" y="2708269"/>
            <a:ext cx="0" cy="2592705"/>
          </a:xfrm>
          <a:custGeom>
            <a:avLst/>
            <a:gdLst/>
            <a:ahLst/>
            <a:cxnLst/>
            <a:rect l="l" t="t" r="r" b="b"/>
            <a:pathLst>
              <a:path h="2592704">
                <a:moveTo>
                  <a:pt x="0" y="0"/>
                </a:moveTo>
                <a:lnTo>
                  <a:pt x="0" y="2592451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31844" y="2708269"/>
            <a:ext cx="3169285" cy="0"/>
          </a:xfrm>
          <a:custGeom>
            <a:avLst/>
            <a:gdLst/>
            <a:ahLst/>
            <a:cxnLst/>
            <a:rect l="l" t="t" r="r" b="b"/>
            <a:pathLst>
              <a:path w="3169285">
                <a:moveTo>
                  <a:pt x="316877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331844" y="3141726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2663961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34644" y="2563292"/>
            <a:ext cx="31686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7400"/>
              </a:lnSpc>
            </a:pPr>
            <a:r>
              <a:rPr sz="1800" b="1" spc="-5" dirty="0">
                <a:latin typeface="Arial"/>
                <a:cs typeface="Arial"/>
              </a:rPr>
              <a:t>H1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H2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4753" y="5516501"/>
            <a:ext cx="9810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1670" algn="l"/>
              </a:tabLst>
            </a:pPr>
            <a:r>
              <a:rPr sz="1800" b="1" dirty="0">
                <a:latin typeface="Arial"/>
                <a:cs typeface="Arial"/>
              </a:rPr>
              <a:t>Q2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dirty="0">
                <a:latin typeface="Arial"/>
                <a:cs typeface="Arial"/>
              </a:rPr>
              <a:t>Q1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6151" y="1986844"/>
            <a:ext cx="39871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ct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spc="-5" dirty="0">
                <a:latin typeface="Arial"/>
                <a:cs typeface="Arial"/>
              </a:rPr>
              <a:t>ris</a:t>
            </a:r>
            <a:r>
              <a:rPr sz="1800" b="1" spc="-10" dirty="0">
                <a:latin typeface="Arial"/>
                <a:cs typeface="Arial"/>
              </a:rPr>
              <a:t>tiq</a:t>
            </a:r>
            <a:r>
              <a:rPr sz="1800" b="1" dirty="0">
                <a:latin typeface="Arial"/>
                <a:cs typeface="Arial"/>
              </a:rPr>
              <a:t>ue: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Dia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èt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7210" y="3212772"/>
            <a:ext cx="39871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ct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spc="-5" dirty="0">
                <a:latin typeface="Arial"/>
                <a:cs typeface="Arial"/>
              </a:rPr>
              <a:t>ris</a:t>
            </a:r>
            <a:r>
              <a:rPr sz="1800" b="1" spc="-10" dirty="0">
                <a:latin typeface="Arial"/>
                <a:cs typeface="Arial"/>
              </a:rPr>
              <a:t>tiq</a:t>
            </a:r>
            <a:r>
              <a:rPr sz="1800" b="1" dirty="0">
                <a:latin typeface="Arial"/>
                <a:cs typeface="Arial"/>
              </a:rPr>
              <a:t>ue: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Dia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èt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7889" y="2276459"/>
            <a:ext cx="3961129" cy="0"/>
          </a:xfrm>
          <a:custGeom>
            <a:avLst/>
            <a:gdLst/>
            <a:ahLst/>
            <a:cxnLst/>
            <a:rect l="l" t="t" r="r" b="b"/>
            <a:pathLst>
              <a:path w="3961129">
                <a:moveTo>
                  <a:pt x="0" y="0"/>
                </a:moveTo>
                <a:lnTo>
                  <a:pt x="396087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076840" y="3500384"/>
            <a:ext cx="4067175" cy="635"/>
          </a:xfrm>
          <a:custGeom>
            <a:avLst/>
            <a:gdLst/>
            <a:ahLst/>
            <a:cxnLst/>
            <a:rect l="l" t="t" r="r" b="b"/>
            <a:pathLst>
              <a:path w="4067175" h="635">
                <a:moveTo>
                  <a:pt x="0" y="0"/>
                </a:moveTo>
                <a:lnTo>
                  <a:pt x="4067159" y="12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40189" y="2270516"/>
            <a:ext cx="650240" cy="234315"/>
          </a:xfrm>
          <a:custGeom>
            <a:avLst/>
            <a:gdLst/>
            <a:ahLst/>
            <a:cxnLst/>
            <a:rect l="l" t="t" r="r" b="b"/>
            <a:pathLst>
              <a:path w="650239" h="234314">
                <a:moveTo>
                  <a:pt x="60197" y="161665"/>
                </a:moveTo>
                <a:lnTo>
                  <a:pt x="0" y="221863"/>
                </a:lnTo>
                <a:lnTo>
                  <a:pt x="84338" y="233933"/>
                </a:lnTo>
                <a:lnTo>
                  <a:pt x="75592" y="207751"/>
                </a:lnTo>
                <a:lnTo>
                  <a:pt x="62240" y="207751"/>
                </a:lnTo>
                <a:lnTo>
                  <a:pt x="58308" y="195681"/>
                </a:lnTo>
                <a:lnTo>
                  <a:pt x="70233" y="191708"/>
                </a:lnTo>
                <a:lnTo>
                  <a:pt x="60197" y="161665"/>
                </a:lnTo>
                <a:close/>
              </a:path>
              <a:path w="650239" h="234314">
                <a:moveTo>
                  <a:pt x="70233" y="191708"/>
                </a:moveTo>
                <a:lnTo>
                  <a:pt x="58308" y="195681"/>
                </a:lnTo>
                <a:lnTo>
                  <a:pt x="62240" y="207751"/>
                </a:lnTo>
                <a:lnTo>
                  <a:pt x="74254" y="203746"/>
                </a:lnTo>
                <a:lnTo>
                  <a:pt x="70233" y="191708"/>
                </a:lnTo>
                <a:close/>
              </a:path>
              <a:path w="650239" h="234314">
                <a:moveTo>
                  <a:pt x="74254" y="203746"/>
                </a:moveTo>
                <a:lnTo>
                  <a:pt x="62240" y="207751"/>
                </a:lnTo>
                <a:lnTo>
                  <a:pt x="75592" y="207751"/>
                </a:lnTo>
                <a:lnTo>
                  <a:pt x="74254" y="203746"/>
                </a:lnTo>
                <a:close/>
              </a:path>
              <a:path w="650239" h="234314">
                <a:moveTo>
                  <a:pt x="645688" y="0"/>
                </a:moveTo>
                <a:lnTo>
                  <a:pt x="70233" y="191708"/>
                </a:lnTo>
                <a:lnTo>
                  <a:pt x="74254" y="203746"/>
                </a:lnTo>
                <a:lnTo>
                  <a:pt x="649742" y="11917"/>
                </a:lnTo>
                <a:lnTo>
                  <a:pt x="645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859273" y="3496574"/>
            <a:ext cx="222885" cy="292735"/>
          </a:xfrm>
          <a:custGeom>
            <a:avLst/>
            <a:gdLst/>
            <a:ahLst/>
            <a:cxnLst/>
            <a:rect l="l" t="t" r="r" b="b"/>
            <a:pathLst>
              <a:path w="222885" h="292735">
                <a:moveTo>
                  <a:pt x="15483" y="209031"/>
                </a:moveTo>
                <a:lnTo>
                  <a:pt x="0" y="292729"/>
                </a:lnTo>
                <a:lnTo>
                  <a:pt x="76321" y="254873"/>
                </a:lnTo>
                <a:lnTo>
                  <a:pt x="64348" y="245851"/>
                </a:lnTo>
                <a:lnTo>
                  <a:pt x="43312" y="245851"/>
                </a:lnTo>
                <a:lnTo>
                  <a:pt x="33162" y="238231"/>
                </a:lnTo>
                <a:lnTo>
                  <a:pt x="40788" y="228099"/>
                </a:lnTo>
                <a:lnTo>
                  <a:pt x="15483" y="209031"/>
                </a:lnTo>
                <a:close/>
              </a:path>
              <a:path w="222885" h="292735">
                <a:moveTo>
                  <a:pt x="40788" y="228099"/>
                </a:moveTo>
                <a:lnTo>
                  <a:pt x="33162" y="238231"/>
                </a:lnTo>
                <a:lnTo>
                  <a:pt x="43312" y="245851"/>
                </a:lnTo>
                <a:lnTo>
                  <a:pt x="50927" y="235738"/>
                </a:lnTo>
                <a:lnTo>
                  <a:pt x="40788" y="228099"/>
                </a:lnTo>
                <a:close/>
              </a:path>
              <a:path w="222885" h="292735">
                <a:moveTo>
                  <a:pt x="50927" y="235738"/>
                </a:moveTo>
                <a:lnTo>
                  <a:pt x="43312" y="245851"/>
                </a:lnTo>
                <a:lnTo>
                  <a:pt x="64348" y="245851"/>
                </a:lnTo>
                <a:lnTo>
                  <a:pt x="50927" y="235738"/>
                </a:lnTo>
                <a:close/>
              </a:path>
              <a:path w="222885" h="292735">
                <a:moveTo>
                  <a:pt x="212476" y="0"/>
                </a:moveTo>
                <a:lnTo>
                  <a:pt x="40788" y="228099"/>
                </a:lnTo>
                <a:lnTo>
                  <a:pt x="50927" y="235738"/>
                </a:lnTo>
                <a:lnTo>
                  <a:pt x="222625" y="7741"/>
                </a:lnTo>
                <a:lnTo>
                  <a:pt x="212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6288409" y="4073539"/>
            <a:ext cx="9652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7761" y="4073539"/>
            <a:ext cx="7759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Q2/Q1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51719" y="4005203"/>
            <a:ext cx="720725" cy="635"/>
          </a:xfrm>
          <a:custGeom>
            <a:avLst/>
            <a:gdLst/>
            <a:ahLst/>
            <a:cxnLst/>
            <a:rect l="l" t="t" r="r" b="b"/>
            <a:pathLst>
              <a:path w="720725" h="635">
                <a:moveTo>
                  <a:pt x="0" y="0"/>
                </a:moveTo>
                <a:lnTo>
                  <a:pt x="720730" y="11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6380739" y="4702316"/>
            <a:ext cx="96329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D1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8521" y="4702316"/>
            <a:ext cx="7480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2/H1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96255" y="4652903"/>
            <a:ext cx="720725" cy="635"/>
          </a:xfrm>
          <a:custGeom>
            <a:avLst/>
            <a:gdLst/>
            <a:ahLst/>
            <a:cxnLst/>
            <a:rect l="l" t="t" r="r" b="b"/>
            <a:pathLst>
              <a:path w="720725" h="635">
                <a:moveTo>
                  <a:pt x="0" y="0"/>
                </a:moveTo>
                <a:lnTo>
                  <a:pt x="720730" y="11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308860" y="4076700"/>
            <a:ext cx="73025" cy="215900"/>
          </a:xfrm>
          <a:custGeom>
            <a:avLst/>
            <a:gdLst/>
            <a:ahLst/>
            <a:cxnLst/>
            <a:rect l="l" t="t" r="r" b="b"/>
            <a:pathLst>
              <a:path w="73025" h="215900">
                <a:moveTo>
                  <a:pt x="0" y="0"/>
                </a:moveTo>
                <a:lnTo>
                  <a:pt x="73030" y="2158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380365" y="4005322"/>
            <a:ext cx="71755" cy="287655"/>
          </a:xfrm>
          <a:custGeom>
            <a:avLst/>
            <a:gdLst/>
            <a:ahLst/>
            <a:cxnLst/>
            <a:rect l="l" t="t" r="r" b="b"/>
            <a:pathLst>
              <a:path w="71754" h="287654">
                <a:moveTo>
                  <a:pt x="0" y="287273"/>
                </a:moveTo>
                <a:lnTo>
                  <a:pt x="7135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524750" y="4653021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0" y="288929"/>
                </a:moveTo>
                <a:lnTo>
                  <a:pt x="7150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451719" y="4724400"/>
            <a:ext cx="73025" cy="215900"/>
          </a:xfrm>
          <a:custGeom>
            <a:avLst/>
            <a:gdLst/>
            <a:ahLst/>
            <a:cxnLst/>
            <a:rect l="l" t="t" r="r" b="b"/>
            <a:pathLst>
              <a:path w="73025" h="215900">
                <a:moveTo>
                  <a:pt x="0" y="0"/>
                </a:moveTo>
                <a:lnTo>
                  <a:pt x="73030" y="2158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874" y="367410"/>
            <a:ext cx="660654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Caractéri</a:t>
            </a:r>
            <a:r>
              <a:rPr sz="4000" spc="-10" dirty="0">
                <a:latin typeface="Arial"/>
                <a:cs typeface="Arial"/>
              </a:rPr>
              <a:t>s</a:t>
            </a:r>
            <a:r>
              <a:rPr sz="4000" spc="-20" dirty="0">
                <a:latin typeface="Arial"/>
                <a:cs typeface="Arial"/>
              </a:rPr>
              <a:t>tiques</a:t>
            </a:r>
            <a:r>
              <a:rPr sz="4000" spc="13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3200" dirty="0">
                <a:latin typeface="Arial"/>
                <a:cs typeface="Arial"/>
              </a:rPr>
              <a:t>Vitesse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tat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25" y="1412879"/>
            <a:ext cx="5867400" cy="544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61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250825" y="1412879"/>
            <a:ext cx="5867400" cy="5445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356110" y="3887851"/>
            <a:ext cx="4787889" cy="2970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874" y="397890"/>
            <a:ext cx="6606540" cy="966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Caractéri</a:t>
            </a:r>
            <a:r>
              <a:rPr sz="4000" spc="-10" dirty="0">
                <a:latin typeface="Arial"/>
                <a:cs typeface="Arial"/>
              </a:rPr>
              <a:t>s</a:t>
            </a:r>
            <a:r>
              <a:rPr sz="4000" spc="-20" dirty="0">
                <a:latin typeface="Arial"/>
                <a:cs typeface="Arial"/>
              </a:rPr>
              <a:t>tiques</a:t>
            </a:r>
            <a:r>
              <a:rPr sz="4000" spc="13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35"/>
              </a:spcBef>
            </a:pPr>
            <a:r>
              <a:rPr sz="2800" spc="-25" dirty="0">
                <a:latin typeface="Arial"/>
                <a:cs typeface="Arial"/>
              </a:rPr>
              <a:t>Ca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art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culie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uteu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é</a:t>
            </a:r>
            <a:r>
              <a:rPr sz="2800" spc="-25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é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89" y="1557326"/>
            <a:ext cx="3248040" cy="4679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95289" y="1557406"/>
            <a:ext cx="5040233" cy="4633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1666" y="118610"/>
            <a:ext cx="5360670" cy="108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Coupla</a:t>
            </a:r>
            <a:r>
              <a:rPr sz="4000" spc="-40" dirty="0">
                <a:latin typeface="Arial"/>
                <a:cs typeface="Arial"/>
              </a:rPr>
              <a:t>g</a:t>
            </a:r>
            <a:r>
              <a:rPr sz="4000" spc="-30" dirty="0">
                <a:latin typeface="Arial"/>
                <a:cs typeface="Arial"/>
              </a:rPr>
              <a:t>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3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série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6" y="5405112"/>
            <a:ext cx="1244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5120" y="1412870"/>
            <a:ext cx="114300" cy="4205605"/>
          </a:xfrm>
          <a:custGeom>
            <a:avLst/>
            <a:gdLst/>
            <a:ahLst/>
            <a:cxnLst/>
            <a:rect l="l" t="t" r="r" b="b"/>
            <a:pathLst>
              <a:path w="114300" h="4205605">
                <a:moveTo>
                  <a:pt x="76199" y="95249"/>
                </a:moveTo>
                <a:lnTo>
                  <a:pt x="38099" y="95249"/>
                </a:lnTo>
                <a:lnTo>
                  <a:pt x="38099" y="4205295"/>
                </a:lnTo>
                <a:lnTo>
                  <a:pt x="76199" y="4205295"/>
                </a:lnTo>
                <a:lnTo>
                  <a:pt x="76199" y="95249"/>
                </a:lnTo>
                <a:close/>
              </a:path>
              <a:path w="114300" h="4205605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49"/>
                </a:lnTo>
                <a:lnTo>
                  <a:pt x="104774" y="95249"/>
                </a:lnTo>
                <a:lnTo>
                  <a:pt x="57149" y="0"/>
                </a:lnTo>
                <a:close/>
              </a:path>
              <a:path w="114300" h="4205605">
                <a:moveTo>
                  <a:pt x="104774" y="95249"/>
                </a:moveTo>
                <a:lnTo>
                  <a:pt x="76199" y="95249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4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692270" y="5503795"/>
            <a:ext cx="5832475" cy="172085"/>
          </a:xfrm>
          <a:custGeom>
            <a:avLst/>
            <a:gdLst/>
            <a:ahLst/>
            <a:cxnLst/>
            <a:rect l="l" t="t" r="r" b="b"/>
            <a:pathLst>
              <a:path w="5832475" h="172085">
                <a:moveTo>
                  <a:pt x="5661028" y="0"/>
                </a:moveTo>
                <a:lnTo>
                  <a:pt x="5661028" y="171520"/>
                </a:lnTo>
                <a:lnTo>
                  <a:pt x="5775326" y="114371"/>
                </a:lnTo>
                <a:lnTo>
                  <a:pt x="5689610" y="114371"/>
                </a:lnTo>
                <a:lnTo>
                  <a:pt x="5689610" y="57149"/>
                </a:lnTo>
                <a:lnTo>
                  <a:pt x="5775235" y="57149"/>
                </a:lnTo>
                <a:lnTo>
                  <a:pt x="5661028" y="0"/>
                </a:lnTo>
                <a:close/>
              </a:path>
              <a:path w="5832475" h="172085">
                <a:moveTo>
                  <a:pt x="5661028" y="57149"/>
                </a:moveTo>
                <a:lnTo>
                  <a:pt x="0" y="57149"/>
                </a:lnTo>
                <a:lnTo>
                  <a:pt x="0" y="114371"/>
                </a:lnTo>
                <a:lnTo>
                  <a:pt x="5661028" y="114371"/>
                </a:lnTo>
                <a:lnTo>
                  <a:pt x="5661028" y="57149"/>
                </a:lnTo>
                <a:close/>
              </a:path>
              <a:path w="5832475" h="172085">
                <a:moveTo>
                  <a:pt x="5775235" y="57149"/>
                </a:moveTo>
                <a:lnTo>
                  <a:pt x="5689610" y="57149"/>
                </a:lnTo>
                <a:lnTo>
                  <a:pt x="5689610" y="114371"/>
                </a:lnTo>
                <a:lnTo>
                  <a:pt x="5775326" y="114371"/>
                </a:lnTo>
                <a:lnTo>
                  <a:pt x="5832478" y="85795"/>
                </a:lnTo>
                <a:lnTo>
                  <a:pt x="5775235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692270" y="3089178"/>
            <a:ext cx="4175125" cy="1348105"/>
          </a:xfrm>
          <a:custGeom>
            <a:avLst/>
            <a:gdLst/>
            <a:ahLst/>
            <a:cxnLst/>
            <a:rect l="l" t="t" r="r" b="b"/>
            <a:pathLst>
              <a:path w="4175125" h="1348104">
                <a:moveTo>
                  <a:pt x="0" y="683362"/>
                </a:moveTo>
                <a:lnTo>
                  <a:pt x="89243" y="625264"/>
                </a:lnTo>
                <a:lnTo>
                  <a:pt x="178562" y="567543"/>
                </a:lnTo>
                <a:lnTo>
                  <a:pt x="268033" y="510570"/>
                </a:lnTo>
                <a:lnTo>
                  <a:pt x="357730" y="454721"/>
                </a:lnTo>
                <a:lnTo>
                  <a:pt x="447731" y="400368"/>
                </a:lnTo>
                <a:lnTo>
                  <a:pt x="538110" y="347885"/>
                </a:lnTo>
                <a:lnTo>
                  <a:pt x="628943" y="297646"/>
                </a:lnTo>
                <a:lnTo>
                  <a:pt x="720307" y="250025"/>
                </a:lnTo>
                <a:lnTo>
                  <a:pt x="812276" y="205396"/>
                </a:lnTo>
                <a:lnTo>
                  <a:pt x="904926" y="164131"/>
                </a:lnTo>
                <a:lnTo>
                  <a:pt x="998333" y="126605"/>
                </a:lnTo>
                <a:lnTo>
                  <a:pt x="1092574" y="93192"/>
                </a:lnTo>
                <a:lnTo>
                  <a:pt x="1187722" y="64265"/>
                </a:lnTo>
                <a:lnTo>
                  <a:pt x="1283856" y="40197"/>
                </a:lnTo>
                <a:lnTo>
                  <a:pt x="1381049" y="21363"/>
                </a:lnTo>
                <a:lnTo>
                  <a:pt x="1479377" y="8136"/>
                </a:lnTo>
                <a:lnTo>
                  <a:pt x="1578917" y="891"/>
                </a:lnTo>
                <a:lnTo>
                  <a:pt x="1679744" y="0"/>
                </a:lnTo>
                <a:lnTo>
                  <a:pt x="1781934" y="5837"/>
                </a:lnTo>
                <a:lnTo>
                  <a:pt x="1885562" y="18776"/>
                </a:lnTo>
                <a:lnTo>
                  <a:pt x="1990685" y="39062"/>
                </a:lnTo>
                <a:lnTo>
                  <a:pt x="2097247" y="66452"/>
                </a:lnTo>
                <a:lnTo>
                  <a:pt x="2205171" y="100571"/>
                </a:lnTo>
                <a:lnTo>
                  <a:pt x="2314382" y="141046"/>
                </a:lnTo>
                <a:lnTo>
                  <a:pt x="2424804" y="187503"/>
                </a:lnTo>
                <a:lnTo>
                  <a:pt x="2536362" y="239568"/>
                </a:lnTo>
                <a:lnTo>
                  <a:pt x="2648981" y="296867"/>
                </a:lnTo>
                <a:lnTo>
                  <a:pt x="2762585" y="359026"/>
                </a:lnTo>
                <a:lnTo>
                  <a:pt x="2877097" y="425672"/>
                </a:lnTo>
                <a:lnTo>
                  <a:pt x="2992444" y="496430"/>
                </a:lnTo>
                <a:lnTo>
                  <a:pt x="3108548" y="570926"/>
                </a:lnTo>
                <a:lnTo>
                  <a:pt x="3225335" y="648788"/>
                </a:lnTo>
                <a:lnTo>
                  <a:pt x="3342728" y="729640"/>
                </a:lnTo>
                <a:lnTo>
                  <a:pt x="3460653" y="813110"/>
                </a:lnTo>
                <a:lnTo>
                  <a:pt x="3579034" y="898822"/>
                </a:lnTo>
                <a:lnTo>
                  <a:pt x="3697795" y="986404"/>
                </a:lnTo>
                <a:lnTo>
                  <a:pt x="3816860" y="1075481"/>
                </a:lnTo>
                <a:lnTo>
                  <a:pt x="3936155" y="1165680"/>
                </a:lnTo>
                <a:lnTo>
                  <a:pt x="4055603" y="1256627"/>
                </a:lnTo>
                <a:lnTo>
                  <a:pt x="4175128" y="1347948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692270" y="4290110"/>
            <a:ext cx="4032885" cy="1010919"/>
          </a:xfrm>
          <a:custGeom>
            <a:avLst/>
            <a:gdLst/>
            <a:ahLst/>
            <a:cxnLst/>
            <a:rect l="l" t="t" r="r" b="b"/>
            <a:pathLst>
              <a:path w="4032885" h="1010920">
                <a:moveTo>
                  <a:pt x="0" y="512263"/>
                </a:moveTo>
                <a:lnTo>
                  <a:pt x="86193" y="468724"/>
                </a:lnTo>
                <a:lnTo>
                  <a:pt x="172458" y="425465"/>
                </a:lnTo>
                <a:lnTo>
                  <a:pt x="258868" y="382766"/>
                </a:lnTo>
                <a:lnTo>
                  <a:pt x="345496" y="340908"/>
                </a:lnTo>
                <a:lnTo>
                  <a:pt x="432416" y="300170"/>
                </a:lnTo>
                <a:lnTo>
                  <a:pt x="519701" y="260833"/>
                </a:lnTo>
                <a:lnTo>
                  <a:pt x="607424" y="223176"/>
                </a:lnTo>
                <a:lnTo>
                  <a:pt x="695658" y="187481"/>
                </a:lnTo>
                <a:lnTo>
                  <a:pt x="784477" y="154026"/>
                </a:lnTo>
                <a:lnTo>
                  <a:pt x="873955" y="123093"/>
                </a:lnTo>
                <a:lnTo>
                  <a:pt x="964164" y="94960"/>
                </a:lnTo>
                <a:lnTo>
                  <a:pt x="1055178" y="69909"/>
                </a:lnTo>
                <a:lnTo>
                  <a:pt x="1147070" y="48220"/>
                </a:lnTo>
                <a:lnTo>
                  <a:pt x="1239914" y="30172"/>
                </a:lnTo>
                <a:lnTo>
                  <a:pt x="1333783" y="16046"/>
                </a:lnTo>
                <a:lnTo>
                  <a:pt x="1428750" y="6122"/>
                </a:lnTo>
                <a:lnTo>
                  <a:pt x="1524888" y="680"/>
                </a:lnTo>
                <a:lnTo>
                  <a:pt x="1622272" y="0"/>
                </a:lnTo>
                <a:lnTo>
                  <a:pt x="1720973" y="4362"/>
                </a:lnTo>
                <a:lnTo>
                  <a:pt x="1821067" y="14046"/>
                </a:lnTo>
                <a:lnTo>
                  <a:pt x="1922581" y="29260"/>
                </a:lnTo>
                <a:lnTo>
                  <a:pt x="2025487" y="49799"/>
                </a:lnTo>
                <a:lnTo>
                  <a:pt x="2129712" y="75382"/>
                </a:lnTo>
                <a:lnTo>
                  <a:pt x="2235182" y="105729"/>
                </a:lnTo>
                <a:lnTo>
                  <a:pt x="2341823" y="140559"/>
                </a:lnTo>
                <a:lnTo>
                  <a:pt x="2449563" y="179594"/>
                </a:lnTo>
                <a:lnTo>
                  <a:pt x="2558329" y="222552"/>
                </a:lnTo>
                <a:lnTo>
                  <a:pt x="2668047" y="269154"/>
                </a:lnTo>
                <a:lnTo>
                  <a:pt x="2778644" y="319120"/>
                </a:lnTo>
                <a:lnTo>
                  <a:pt x="2890046" y="372168"/>
                </a:lnTo>
                <a:lnTo>
                  <a:pt x="3002181" y="428020"/>
                </a:lnTo>
                <a:lnTo>
                  <a:pt x="3114975" y="486395"/>
                </a:lnTo>
                <a:lnTo>
                  <a:pt x="3228355" y="547013"/>
                </a:lnTo>
                <a:lnTo>
                  <a:pt x="3342247" y="609594"/>
                </a:lnTo>
                <a:lnTo>
                  <a:pt x="3456580" y="673857"/>
                </a:lnTo>
                <a:lnTo>
                  <a:pt x="3571278" y="739523"/>
                </a:lnTo>
                <a:lnTo>
                  <a:pt x="3686269" y="806312"/>
                </a:lnTo>
                <a:lnTo>
                  <a:pt x="3801480" y="873943"/>
                </a:lnTo>
                <a:lnTo>
                  <a:pt x="3916838" y="942136"/>
                </a:lnTo>
                <a:lnTo>
                  <a:pt x="4032269" y="1010611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692270" y="2006199"/>
            <a:ext cx="4469130" cy="1496695"/>
          </a:xfrm>
          <a:custGeom>
            <a:avLst/>
            <a:gdLst/>
            <a:ahLst/>
            <a:cxnLst/>
            <a:rect l="l" t="t" r="r" b="b"/>
            <a:pathLst>
              <a:path w="4469130" h="1496695">
                <a:moveTo>
                  <a:pt x="0" y="673876"/>
                </a:moveTo>
                <a:lnTo>
                  <a:pt x="76599" y="616481"/>
                </a:lnTo>
                <a:lnTo>
                  <a:pt x="153363" y="559487"/>
                </a:lnTo>
                <a:lnTo>
                  <a:pt x="230425" y="503259"/>
                </a:lnTo>
                <a:lnTo>
                  <a:pt x="307921" y="448163"/>
                </a:lnTo>
                <a:lnTo>
                  <a:pt x="385986" y="394564"/>
                </a:lnTo>
                <a:lnTo>
                  <a:pt x="464755" y="342825"/>
                </a:lnTo>
                <a:lnTo>
                  <a:pt x="544364" y="293314"/>
                </a:lnTo>
                <a:lnTo>
                  <a:pt x="624947" y="246393"/>
                </a:lnTo>
                <a:lnTo>
                  <a:pt x="706640" y="202429"/>
                </a:lnTo>
                <a:lnTo>
                  <a:pt x="789578" y="161786"/>
                </a:lnTo>
                <a:lnTo>
                  <a:pt x="873896" y="124829"/>
                </a:lnTo>
                <a:lnTo>
                  <a:pt x="959729" y="91923"/>
                </a:lnTo>
                <a:lnTo>
                  <a:pt x="1047212" y="63433"/>
                </a:lnTo>
                <a:lnTo>
                  <a:pt x="1136481" y="39724"/>
                </a:lnTo>
                <a:lnTo>
                  <a:pt x="1227671" y="21162"/>
                </a:lnTo>
                <a:lnTo>
                  <a:pt x="1320917" y="8110"/>
                </a:lnTo>
                <a:lnTo>
                  <a:pt x="1416353" y="934"/>
                </a:lnTo>
                <a:lnTo>
                  <a:pt x="1514116" y="0"/>
                </a:lnTo>
                <a:lnTo>
                  <a:pt x="1614340" y="5671"/>
                </a:lnTo>
                <a:lnTo>
                  <a:pt x="1717160" y="18312"/>
                </a:lnTo>
                <a:lnTo>
                  <a:pt x="1825860" y="40816"/>
                </a:lnTo>
                <a:lnTo>
                  <a:pt x="1942862" y="74999"/>
                </a:lnTo>
                <a:lnTo>
                  <a:pt x="2067030" y="119669"/>
                </a:lnTo>
                <a:lnTo>
                  <a:pt x="2197226" y="173636"/>
                </a:lnTo>
                <a:lnTo>
                  <a:pt x="2332313" y="235709"/>
                </a:lnTo>
                <a:lnTo>
                  <a:pt x="2471153" y="304696"/>
                </a:lnTo>
                <a:lnTo>
                  <a:pt x="2612608" y="379406"/>
                </a:lnTo>
                <a:lnTo>
                  <a:pt x="2755541" y="458647"/>
                </a:lnTo>
                <a:lnTo>
                  <a:pt x="2898815" y="541230"/>
                </a:lnTo>
                <a:lnTo>
                  <a:pt x="3041292" y="625962"/>
                </a:lnTo>
                <a:lnTo>
                  <a:pt x="3181833" y="711652"/>
                </a:lnTo>
                <a:lnTo>
                  <a:pt x="3319303" y="797109"/>
                </a:lnTo>
                <a:lnTo>
                  <a:pt x="3452563" y="881142"/>
                </a:lnTo>
                <a:lnTo>
                  <a:pt x="3580476" y="962560"/>
                </a:lnTo>
                <a:lnTo>
                  <a:pt x="3701904" y="1040171"/>
                </a:lnTo>
                <a:lnTo>
                  <a:pt x="3815710" y="1112785"/>
                </a:lnTo>
                <a:lnTo>
                  <a:pt x="3920756" y="1179210"/>
                </a:lnTo>
                <a:lnTo>
                  <a:pt x="4015904" y="1238255"/>
                </a:lnTo>
                <a:lnTo>
                  <a:pt x="4100018" y="1288729"/>
                </a:lnTo>
                <a:lnTo>
                  <a:pt x="4171959" y="1329440"/>
                </a:lnTo>
                <a:lnTo>
                  <a:pt x="4233221" y="1362652"/>
                </a:lnTo>
                <a:lnTo>
                  <a:pt x="4286308" y="1391572"/>
                </a:lnTo>
                <a:lnTo>
                  <a:pt x="4331653" y="1416430"/>
                </a:lnTo>
                <a:lnTo>
                  <a:pt x="4369685" y="1437452"/>
                </a:lnTo>
                <a:lnTo>
                  <a:pt x="4425543" y="1468900"/>
                </a:lnTo>
                <a:lnTo>
                  <a:pt x="4465287" y="1492996"/>
                </a:lnTo>
                <a:lnTo>
                  <a:pt x="4468518" y="1495785"/>
                </a:lnTo>
                <a:lnTo>
                  <a:pt x="4467459" y="1496331"/>
                </a:lnTo>
                <a:lnTo>
                  <a:pt x="4428966" y="1480650"/>
                </a:lnTo>
                <a:lnTo>
                  <a:pt x="4376216" y="1456502"/>
                </a:lnTo>
                <a:lnTo>
                  <a:pt x="4336154" y="1437918"/>
                </a:lnTo>
              </a:path>
            </a:pathLst>
          </a:custGeom>
          <a:ln w="38099">
            <a:solidFill>
              <a:srgbClr val="FF32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276600" y="1989185"/>
            <a:ext cx="0" cy="3600450"/>
          </a:xfrm>
          <a:custGeom>
            <a:avLst/>
            <a:gdLst/>
            <a:ahLst/>
            <a:cxnLst/>
            <a:rect l="l" t="t" r="r" b="b"/>
            <a:pathLst>
              <a:path h="3600450">
                <a:moveTo>
                  <a:pt x="0" y="0"/>
                </a:moveTo>
                <a:lnTo>
                  <a:pt x="0" y="360040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92270" y="1989185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158432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92270" y="429259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158432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692270" y="306869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158432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263902" y="5802701"/>
            <a:ext cx="2235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Q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0900" y="5802701"/>
            <a:ext cx="6623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ébit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212" y="1408942"/>
            <a:ext cx="1111885" cy="1869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3189">
              <a:lnSpc>
                <a:spcPts val="4580"/>
              </a:lnSpc>
            </a:pP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auteur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+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H2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51562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H2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4184" y="4218057"/>
            <a:ext cx="3530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H1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32216" y="1989741"/>
            <a:ext cx="215900" cy="73025"/>
          </a:xfrm>
          <a:custGeom>
            <a:avLst/>
            <a:gdLst/>
            <a:ahLst/>
            <a:cxnLst/>
            <a:rect l="l" t="t" r="r" b="b"/>
            <a:pathLst>
              <a:path w="215900" h="73025">
                <a:moveTo>
                  <a:pt x="89015" y="0"/>
                </a:moveTo>
                <a:lnTo>
                  <a:pt x="38597" y="7936"/>
                </a:lnTo>
                <a:lnTo>
                  <a:pt x="1747" y="29312"/>
                </a:lnTo>
                <a:lnTo>
                  <a:pt x="0" y="35898"/>
                </a:lnTo>
                <a:lnTo>
                  <a:pt x="4" y="36237"/>
                </a:lnTo>
                <a:lnTo>
                  <a:pt x="38859" y="63964"/>
                </a:lnTo>
                <a:lnTo>
                  <a:pt x="89347" y="71890"/>
                </a:lnTo>
                <a:lnTo>
                  <a:pt x="108968" y="72473"/>
                </a:lnTo>
                <a:lnTo>
                  <a:pt x="128195" y="71826"/>
                </a:lnTo>
                <a:lnTo>
                  <a:pt x="177849" y="63547"/>
                </a:lnTo>
                <a:lnTo>
                  <a:pt x="214013" y="40786"/>
                </a:lnTo>
                <a:lnTo>
                  <a:pt x="215669" y="33552"/>
                </a:lnTo>
                <a:lnTo>
                  <a:pt x="213282" y="27963"/>
                </a:lnTo>
                <a:lnTo>
                  <a:pt x="179267" y="9422"/>
                </a:lnTo>
                <a:lnTo>
                  <a:pt x="130797" y="1453"/>
                </a:lnTo>
                <a:lnTo>
                  <a:pt x="89015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132216" y="1989741"/>
            <a:ext cx="215900" cy="73025"/>
          </a:xfrm>
          <a:custGeom>
            <a:avLst/>
            <a:gdLst/>
            <a:ahLst/>
            <a:cxnLst/>
            <a:rect l="l" t="t" r="r" b="b"/>
            <a:pathLst>
              <a:path w="215900" h="73025">
                <a:moveTo>
                  <a:pt x="0" y="35898"/>
                </a:moveTo>
                <a:lnTo>
                  <a:pt x="38597" y="7936"/>
                </a:lnTo>
                <a:lnTo>
                  <a:pt x="89015" y="0"/>
                </a:lnTo>
                <a:lnTo>
                  <a:pt x="110788" y="294"/>
                </a:lnTo>
                <a:lnTo>
                  <a:pt x="148945" y="3406"/>
                </a:lnTo>
                <a:lnTo>
                  <a:pt x="191246" y="13346"/>
                </a:lnTo>
                <a:lnTo>
                  <a:pt x="215669" y="33552"/>
                </a:lnTo>
                <a:lnTo>
                  <a:pt x="214013" y="40786"/>
                </a:lnTo>
                <a:lnTo>
                  <a:pt x="177849" y="63547"/>
                </a:lnTo>
                <a:lnTo>
                  <a:pt x="128195" y="71826"/>
                </a:lnTo>
                <a:lnTo>
                  <a:pt x="108968" y="72473"/>
                </a:lnTo>
                <a:lnTo>
                  <a:pt x="89347" y="71890"/>
                </a:lnTo>
                <a:lnTo>
                  <a:pt x="38859" y="63964"/>
                </a:lnTo>
                <a:lnTo>
                  <a:pt x="1894" y="42761"/>
                </a:lnTo>
                <a:lnTo>
                  <a:pt x="0" y="3589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1666" y="118610"/>
            <a:ext cx="5360670" cy="108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Coupla</a:t>
            </a:r>
            <a:r>
              <a:rPr sz="4000" spc="-40" dirty="0">
                <a:latin typeface="Arial"/>
                <a:cs typeface="Arial"/>
              </a:rPr>
              <a:t>g</a:t>
            </a:r>
            <a:r>
              <a:rPr sz="4000" spc="-30" dirty="0">
                <a:latin typeface="Arial"/>
                <a:cs typeface="Arial"/>
              </a:rPr>
              <a:t>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3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rra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5" dirty="0">
                <a:latin typeface="Arial"/>
                <a:cs typeface="Arial"/>
              </a:rPr>
              <a:t>è</a:t>
            </a:r>
            <a:r>
              <a:rPr sz="3200" spc="-5" dirty="0">
                <a:latin typeface="Arial"/>
                <a:cs typeface="Arial"/>
              </a:rPr>
              <a:t>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05112"/>
            <a:ext cx="1244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5120" y="1412870"/>
            <a:ext cx="114300" cy="4205605"/>
          </a:xfrm>
          <a:custGeom>
            <a:avLst/>
            <a:gdLst/>
            <a:ahLst/>
            <a:cxnLst/>
            <a:rect l="l" t="t" r="r" b="b"/>
            <a:pathLst>
              <a:path w="114300" h="4205605">
                <a:moveTo>
                  <a:pt x="76199" y="95249"/>
                </a:moveTo>
                <a:lnTo>
                  <a:pt x="38099" y="95249"/>
                </a:lnTo>
                <a:lnTo>
                  <a:pt x="38099" y="4205295"/>
                </a:lnTo>
                <a:lnTo>
                  <a:pt x="76199" y="4205295"/>
                </a:lnTo>
                <a:lnTo>
                  <a:pt x="76199" y="95249"/>
                </a:lnTo>
                <a:close/>
              </a:path>
              <a:path w="114300" h="4205605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49"/>
                </a:lnTo>
                <a:lnTo>
                  <a:pt x="104774" y="95249"/>
                </a:lnTo>
                <a:lnTo>
                  <a:pt x="57149" y="0"/>
                </a:lnTo>
                <a:close/>
              </a:path>
              <a:path w="114300" h="4205605">
                <a:moveTo>
                  <a:pt x="104774" y="95249"/>
                </a:moveTo>
                <a:lnTo>
                  <a:pt x="76199" y="95249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4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692270" y="5503795"/>
            <a:ext cx="7451725" cy="172085"/>
          </a:xfrm>
          <a:custGeom>
            <a:avLst/>
            <a:gdLst/>
            <a:ahLst/>
            <a:cxnLst/>
            <a:rect l="l" t="t" r="r" b="b"/>
            <a:pathLst>
              <a:path w="7451725" h="172085">
                <a:moveTo>
                  <a:pt x="7280278" y="0"/>
                </a:moveTo>
                <a:lnTo>
                  <a:pt x="7280278" y="171520"/>
                </a:lnTo>
                <a:lnTo>
                  <a:pt x="7394576" y="114371"/>
                </a:lnTo>
                <a:lnTo>
                  <a:pt x="7308859" y="114371"/>
                </a:lnTo>
                <a:lnTo>
                  <a:pt x="7308859" y="57149"/>
                </a:lnTo>
                <a:lnTo>
                  <a:pt x="7394485" y="57149"/>
                </a:lnTo>
                <a:lnTo>
                  <a:pt x="7280278" y="0"/>
                </a:lnTo>
                <a:close/>
              </a:path>
              <a:path w="7451725" h="172085">
                <a:moveTo>
                  <a:pt x="7280278" y="57149"/>
                </a:moveTo>
                <a:lnTo>
                  <a:pt x="0" y="57149"/>
                </a:lnTo>
                <a:lnTo>
                  <a:pt x="0" y="114371"/>
                </a:lnTo>
                <a:lnTo>
                  <a:pt x="7280278" y="114371"/>
                </a:lnTo>
                <a:lnTo>
                  <a:pt x="7280278" y="57149"/>
                </a:lnTo>
                <a:close/>
              </a:path>
              <a:path w="7451725" h="172085">
                <a:moveTo>
                  <a:pt x="7394485" y="57149"/>
                </a:moveTo>
                <a:lnTo>
                  <a:pt x="7308859" y="57149"/>
                </a:lnTo>
                <a:lnTo>
                  <a:pt x="7308859" y="114371"/>
                </a:lnTo>
                <a:lnTo>
                  <a:pt x="7394576" y="114371"/>
                </a:lnTo>
                <a:lnTo>
                  <a:pt x="7451728" y="85795"/>
                </a:lnTo>
                <a:lnTo>
                  <a:pt x="7394485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692270" y="3070825"/>
            <a:ext cx="4751705" cy="1079500"/>
          </a:xfrm>
          <a:custGeom>
            <a:avLst/>
            <a:gdLst/>
            <a:ahLst/>
            <a:cxnLst/>
            <a:rect l="l" t="t" r="r" b="b"/>
            <a:pathLst>
              <a:path w="4751705" h="1079500">
                <a:moveTo>
                  <a:pt x="0" y="547028"/>
                </a:moveTo>
                <a:lnTo>
                  <a:pt x="101552" y="500518"/>
                </a:lnTo>
                <a:lnTo>
                  <a:pt x="203193" y="454309"/>
                </a:lnTo>
                <a:lnTo>
                  <a:pt x="305008" y="408701"/>
                </a:lnTo>
                <a:lnTo>
                  <a:pt x="407082" y="363992"/>
                </a:lnTo>
                <a:lnTo>
                  <a:pt x="509502" y="320482"/>
                </a:lnTo>
                <a:lnTo>
                  <a:pt x="612355" y="278469"/>
                </a:lnTo>
                <a:lnTo>
                  <a:pt x="715725" y="238253"/>
                </a:lnTo>
                <a:lnTo>
                  <a:pt x="819698" y="200133"/>
                </a:lnTo>
                <a:lnTo>
                  <a:pt x="924362" y="164408"/>
                </a:lnTo>
                <a:lnTo>
                  <a:pt x="1029802" y="131376"/>
                </a:lnTo>
                <a:lnTo>
                  <a:pt x="1136104" y="101338"/>
                </a:lnTo>
                <a:lnTo>
                  <a:pt x="1243354" y="74592"/>
                </a:lnTo>
                <a:lnTo>
                  <a:pt x="1351637" y="51438"/>
                </a:lnTo>
                <a:lnTo>
                  <a:pt x="1461041" y="32173"/>
                </a:lnTo>
                <a:lnTo>
                  <a:pt x="1571651" y="17098"/>
                </a:lnTo>
                <a:lnTo>
                  <a:pt x="1683553" y="6511"/>
                </a:lnTo>
                <a:lnTo>
                  <a:pt x="1796832" y="712"/>
                </a:lnTo>
                <a:lnTo>
                  <a:pt x="1911576" y="0"/>
                </a:lnTo>
                <a:lnTo>
                  <a:pt x="2027870" y="4673"/>
                </a:lnTo>
                <a:lnTo>
                  <a:pt x="2145801" y="15030"/>
                </a:lnTo>
                <a:lnTo>
                  <a:pt x="2265425" y="31269"/>
                </a:lnTo>
                <a:lnTo>
                  <a:pt x="2386689" y="53193"/>
                </a:lnTo>
                <a:lnTo>
                  <a:pt x="2509507" y="80505"/>
                </a:lnTo>
                <a:lnTo>
                  <a:pt x="2633791" y="112904"/>
                </a:lnTo>
                <a:lnTo>
                  <a:pt x="2759457" y="150091"/>
                </a:lnTo>
                <a:lnTo>
                  <a:pt x="2886417" y="191767"/>
                </a:lnTo>
                <a:lnTo>
                  <a:pt x="3014584" y="237632"/>
                </a:lnTo>
                <a:lnTo>
                  <a:pt x="3143874" y="287387"/>
                </a:lnTo>
                <a:lnTo>
                  <a:pt x="3274200" y="340733"/>
                </a:lnTo>
                <a:lnTo>
                  <a:pt x="3405474" y="397370"/>
                </a:lnTo>
                <a:lnTo>
                  <a:pt x="3537612" y="456999"/>
                </a:lnTo>
                <a:lnTo>
                  <a:pt x="3670526" y="519321"/>
                </a:lnTo>
                <a:lnTo>
                  <a:pt x="3804131" y="584035"/>
                </a:lnTo>
                <a:lnTo>
                  <a:pt x="3938339" y="650844"/>
                </a:lnTo>
                <a:lnTo>
                  <a:pt x="4073066" y="719446"/>
                </a:lnTo>
                <a:lnTo>
                  <a:pt x="4208224" y="789544"/>
                </a:lnTo>
                <a:lnTo>
                  <a:pt x="4343727" y="860837"/>
                </a:lnTo>
                <a:lnTo>
                  <a:pt x="4479489" y="933026"/>
                </a:lnTo>
                <a:lnTo>
                  <a:pt x="4615423" y="1005812"/>
                </a:lnTo>
                <a:lnTo>
                  <a:pt x="4751444" y="1078895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91079" y="5809094"/>
            <a:ext cx="2235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Q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6995" y="5809094"/>
            <a:ext cx="6623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ébit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966" y="1408947"/>
            <a:ext cx="9880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auteur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6565" y="3143006"/>
            <a:ext cx="2095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64445" y="3213158"/>
            <a:ext cx="215900" cy="144780"/>
          </a:xfrm>
          <a:custGeom>
            <a:avLst/>
            <a:gdLst/>
            <a:ahLst/>
            <a:cxnLst/>
            <a:rect l="l" t="t" r="r" b="b"/>
            <a:pathLst>
              <a:path w="215900" h="144779">
                <a:moveTo>
                  <a:pt x="103982" y="0"/>
                </a:moveTo>
                <a:lnTo>
                  <a:pt x="56017" y="8843"/>
                </a:lnTo>
                <a:lnTo>
                  <a:pt x="19945" y="30343"/>
                </a:lnTo>
                <a:lnTo>
                  <a:pt x="0" y="72189"/>
                </a:lnTo>
                <a:lnTo>
                  <a:pt x="775" y="80880"/>
                </a:lnTo>
                <a:lnTo>
                  <a:pt x="26088" y="118708"/>
                </a:lnTo>
                <a:lnTo>
                  <a:pt x="64810" y="137409"/>
                </a:lnTo>
                <a:lnTo>
                  <a:pt x="116380" y="144239"/>
                </a:lnTo>
                <a:lnTo>
                  <a:pt x="132685" y="142533"/>
                </a:lnTo>
                <a:lnTo>
                  <a:pt x="175427" y="128141"/>
                </a:lnTo>
                <a:lnTo>
                  <a:pt x="204819" y="101941"/>
                </a:lnTo>
                <a:lnTo>
                  <a:pt x="215604" y="66632"/>
                </a:lnTo>
                <a:lnTo>
                  <a:pt x="213079" y="55707"/>
                </a:lnTo>
                <a:lnTo>
                  <a:pt x="180905" y="19320"/>
                </a:lnTo>
                <a:lnTo>
                  <a:pt x="138435" y="3333"/>
                </a:lnTo>
                <a:lnTo>
                  <a:pt x="103982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164445" y="3213158"/>
            <a:ext cx="215900" cy="144780"/>
          </a:xfrm>
          <a:custGeom>
            <a:avLst/>
            <a:gdLst/>
            <a:ahLst/>
            <a:cxnLst/>
            <a:rect l="l" t="t" r="r" b="b"/>
            <a:pathLst>
              <a:path w="215900" h="144779">
                <a:moveTo>
                  <a:pt x="0" y="72189"/>
                </a:moveTo>
                <a:lnTo>
                  <a:pt x="19945" y="30343"/>
                </a:lnTo>
                <a:lnTo>
                  <a:pt x="56017" y="8843"/>
                </a:lnTo>
                <a:lnTo>
                  <a:pt x="103982" y="0"/>
                </a:lnTo>
                <a:lnTo>
                  <a:pt x="121707" y="848"/>
                </a:lnTo>
                <a:lnTo>
                  <a:pt x="168207" y="12699"/>
                </a:lnTo>
                <a:lnTo>
                  <a:pt x="201061" y="35792"/>
                </a:lnTo>
                <a:lnTo>
                  <a:pt x="215604" y="66632"/>
                </a:lnTo>
                <a:lnTo>
                  <a:pt x="214401" y="79247"/>
                </a:lnTo>
                <a:lnTo>
                  <a:pt x="186967" y="120586"/>
                </a:lnTo>
                <a:lnTo>
                  <a:pt x="148091" y="139214"/>
                </a:lnTo>
                <a:lnTo>
                  <a:pt x="116380" y="144239"/>
                </a:lnTo>
                <a:lnTo>
                  <a:pt x="97989" y="143481"/>
                </a:lnTo>
                <a:lnTo>
                  <a:pt x="50294" y="132335"/>
                </a:lnTo>
                <a:lnTo>
                  <a:pt x="16669" y="110393"/>
                </a:lnTo>
                <a:lnTo>
                  <a:pt x="0" y="7218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692270" y="3142308"/>
            <a:ext cx="4751705" cy="1079500"/>
          </a:xfrm>
          <a:custGeom>
            <a:avLst/>
            <a:gdLst/>
            <a:ahLst/>
            <a:cxnLst/>
            <a:rect l="l" t="t" r="r" b="b"/>
            <a:pathLst>
              <a:path w="4751705" h="1079500">
                <a:moveTo>
                  <a:pt x="0" y="546898"/>
                </a:moveTo>
                <a:lnTo>
                  <a:pt x="101552" y="500410"/>
                </a:lnTo>
                <a:lnTo>
                  <a:pt x="203193" y="454220"/>
                </a:lnTo>
                <a:lnTo>
                  <a:pt x="305008" y="408629"/>
                </a:lnTo>
                <a:lnTo>
                  <a:pt x="407082" y="363936"/>
                </a:lnTo>
                <a:lnTo>
                  <a:pt x="509502" y="320439"/>
                </a:lnTo>
                <a:lnTo>
                  <a:pt x="612355" y="278438"/>
                </a:lnTo>
                <a:lnTo>
                  <a:pt x="715725" y="238232"/>
                </a:lnTo>
                <a:lnTo>
                  <a:pt x="819698" y="200120"/>
                </a:lnTo>
                <a:lnTo>
                  <a:pt x="924362" y="164402"/>
                </a:lnTo>
                <a:lnTo>
                  <a:pt x="1029802" y="131376"/>
                </a:lnTo>
                <a:lnTo>
                  <a:pt x="1136104" y="101342"/>
                </a:lnTo>
                <a:lnTo>
                  <a:pt x="1243354" y="74598"/>
                </a:lnTo>
                <a:lnTo>
                  <a:pt x="1351637" y="51445"/>
                </a:lnTo>
                <a:lnTo>
                  <a:pt x="1461041" y="32181"/>
                </a:lnTo>
                <a:lnTo>
                  <a:pt x="1571651" y="17105"/>
                </a:lnTo>
                <a:lnTo>
                  <a:pt x="1683553" y="6517"/>
                </a:lnTo>
                <a:lnTo>
                  <a:pt x="1796832" y="715"/>
                </a:lnTo>
                <a:lnTo>
                  <a:pt x="1911576" y="0"/>
                </a:lnTo>
                <a:lnTo>
                  <a:pt x="2027870" y="4669"/>
                </a:lnTo>
                <a:lnTo>
                  <a:pt x="2145801" y="15022"/>
                </a:lnTo>
                <a:lnTo>
                  <a:pt x="2265425" y="31264"/>
                </a:lnTo>
                <a:lnTo>
                  <a:pt x="2386689" y="53190"/>
                </a:lnTo>
                <a:lnTo>
                  <a:pt x="2509507" y="80502"/>
                </a:lnTo>
                <a:lnTo>
                  <a:pt x="2633791" y="112899"/>
                </a:lnTo>
                <a:lnTo>
                  <a:pt x="2759457" y="150083"/>
                </a:lnTo>
                <a:lnTo>
                  <a:pt x="2886417" y="191756"/>
                </a:lnTo>
                <a:lnTo>
                  <a:pt x="3014584" y="237617"/>
                </a:lnTo>
                <a:lnTo>
                  <a:pt x="3143874" y="287368"/>
                </a:lnTo>
                <a:lnTo>
                  <a:pt x="3274200" y="340710"/>
                </a:lnTo>
                <a:lnTo>
                  <a:pt x="3405474" y="397344"/>
                </a:lnTo>
                <a:lnTo>
                  <a:pt x="3537612" y="456970"/>
                </a:lnTo>
                <a:lnTo>
                  <a:pt x="3670526" y="519289"/>
                </a:lnTo>
                <a:lnTo>
                  <a:pt x="3804131" y="584003"/>
                </a:lnTo>
                <a:lnTo>
                  <a:pt x="3938339" y="650812"/>
                </a:lnTo>
                <a:lnTo>
                  <a:pt x="4073066" y="719418"/>
                </a:lnTo>
                <a:lnTo>
                  <a:pt x="4208224" y="789520"/>
                </a:lnTo>
                <a:lnTo>
                  <a:pt x="4343727" y="860821"/>
                </a:lnTo>
                <a:lnTo>
                  <a:pt x="4479489" y="933021"/>
                </a:lnTo>
                <a:lnTo>
                  <a:pt x="4615423" y="1005820"/>
                </a:lnTo>
                <a:lnTo>
                  <a:pt x="4751444" y="1078921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500615" y="3213110"/>
            <a:ext cx="0" cy="2376805"/>
          </a:xfrm>
          <a:custGeom>
            <a:avLst/>
            <a:gdLst/>
            <a:ahLst/>
            <a:cxnLst/>
            <a:rect l="l" t="t" r="r" b="b"/>
            <a:pathLst>
              <a:path h="2376804">
                <a:moveTo>
                  <a:pt x="0" y="2376479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692270" y="328458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>
                <a:moveTo>
                  <a:pt x="0" y="0"/>
                </a:moveTo>
                <a:lnTo>
                  <a:pt x="5616589" y="0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35829" y="3284585"/>
            <a:ext cx="0" cy="2305050"/>
          </a:xfrm>
          <a:custGeom>
            <a:avLst/>
            <a:gdLst/>
            <a:ahLst/>
            <a:cxnLst/>
            <a:rect l="l" t="t" r="r" b="b"/>
            <a:pathLst>
              <a:path h="2305050">
                <a:moveTo>
                  <a:pt x="0" y="0"/>
                </a:moveTo>
                <a:lnTo>
                  <a:pt x="0" y="2305004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209800" y="2655051"/>
            <a:ext cx="6178545" cy="989965"/>
          </a:xfrm>
          <a:custGeom>
            <a:avLst/>
            <a:gdLst/>
            <a:ahLst/>
            <a:cxnLst/>
            <a:rect l="l" t="t" r="r" b="b"/>
            <a:pathLst>
              <a:path w="6696075" h="989964">
                <a:moveTo>
                  <a:pt x="0" y="879622"/>
                </a:moveTo>
                <a:lnTo>
                  <a:pt x="148008" y="812252"/>
                </a:lnTo>
                <a:lnTo>
                  <a:pt x="296134" y="745251"/>
                </a:lnTo>
                <a:lnTo>
                  <a:pt x="444473" y="678966"/>
                </a:lnTo>
                <a:lnTo>
                  <a:pt x="593119" y="613747"/>
                </a:lnTo>
                <a:lnTo>
                  <a:pt x="742169" y="549943"/>
                </a:lnTo>
                <a:lnTo>
                  <a:pt x="891717" y="487902"/>
                </a:lnTo>
                <a:lnTo>
                  <a:pt x="1041858" y="427975"/>
                </a:lnTo>
                <a:lnTo>
                  <a:pt x="1192687" y="370509"/>
                </a:lnTo>
                <a:lnTo>
                  <a:pt x="1344300" y="315855"/>
                </a:lnTo>
                <a:lnTo>
                  <a:pt x="1496791" y="264360"/>
                </a:lnTo>
                <a:lnTo>
                  <a:pt x="1650255" y="216375"/>
                </a:lnTo>
                <a:lnTo>
                  <a:pt x="1804788" y="172247"/>
                </a:lnTo>
                <a:lnTo>
                  <a:pt x="1960484" y="132327"/>
                </a:lnTo>
                <a:lnTo>
                  <a:pt x="2117439" y="96962"/>
                </a:lnTo>
                <a:lnTo>
                  <a:pt x="2275748" y="66503"/>
                </a:lnTo>
                <a:lnTo>
                  <a:pt x="2435505" y="41298"/>
                </a:lnTo>
                <a:lnTo>
                  <a:pt x="2596807" y="21696"/>
                </a:lnTo>
                <a:lnTo>
                  <a:pt x="2759747" y="8046"/>
                </a:lnTo>
                <a:lnTo>
                  <a:pt x="2924421" y="698"/>
                </a:lnTo>
                <a:lnTo>
                  <a:pt x="3090924" y="0"/>
                </a:lnTo>
                <a:lnTo>
                  <a:pt x="3263891" y="8461"/>
                </a:lnTo>
                <a:lnTo>
                  <a:pt x="3446899" y="27682"/>
                </a:lnTo>
                <a:lnTo>
                  <a:pt x="3638402" y="56588"/>
                </a:lnTo>
                <a:lnTo>
                  <a:pt x="3836854" y="94106"/>
                </a:lnTo>
                <a:lnTo>
                  <a:pt x="4040711" y="139163"/>
                </a:lnTo>
                <a:lnTo>
                  <a:pt x="4248426" y="190685"/>
                </a:lnTo>
                <a:lnTo>
                  <a:pt x="4458454" y="247599"/>
                </a:lnTo>
                <a:lnTo>
                  <a:pt x="4669249" y="308833"/>
                </a:lnTo>
                <a:lnTo>
                  <a:pt x="4879267" y="373312"/>
                </a:lnTo>
                <a:lnTo>
                  <a:pt x="5086961" y="439963"/>
                </a:lnTo>
                <a:lnTo>
                  <a:pt x="5290785" y="507714"/>
                </a:lnTo>
                <a:lnTo>
                  <a:pt x="5489194" y="575490"/>
                </a:lnTo>
                <a:lnTo>
                  <a:pt x="5680643" y="642219"/>
                </a:lnTo>
                <a:lnTo>
                  <a:pt x="5863587" y="706827"/>
                </a:lnTo>
                <a:lnTo>
                  <a:pt x="6036478" y="768241"/>
                </a:lnTo>
                <a:lnTo>
                  <a:pt x="6197773" y="825388"/>
                </a:lnTo>
                <a:lnTo>
                  <a:pt x="6345924" y="877194"/>
                </a:lnTo>
                <a:lnTo>
                  <a:pt x="6479388" y="922587"/>
                </a:lnTo>
                <a:lnTo>
                  <a:pt x="6596618" y="960492"/>
                </a:lnTo>
                <a:lnTo>
                  <a:pt x="6696068" y="989837"/>
                </a:lnTo>
              </a:path>
            </a:pathLst>
          </a:custGeom>
          <a:ln w="38099">
            <a:solidFill>
              <a:srgbClr val="FF32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7028439" y="5809094"/>
            <a:ext cx="7080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Q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+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Q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7" rIns="0" bIns="0" rtlCol="0">
            <a:spAutoFit/>
          </a:bodyPr>
          <a:lstStyle/>
          <a:p>
            <a:pPr marL="946150">
              <a:lnSpc>
                <a:spcPts val="476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293148"/>
            <a:ext cx="7809230" cy="324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aract</a:t>
            </a:r>
            <a:r>
              <a:rPr sz="2400" spc="-5" dirty="0">
                <a:latin typeface="Arial"/>
                <a:cs typeface="Arial"/>
              </a:rPr>
              <a:t>éristiq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réseau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efou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ement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présenter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écart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important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au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prévis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us: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charges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ture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sso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Etat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uites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Prise 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compte d</a:t>
            </a:r>
            <a:r>
              <a:rPr sz="2400" spc="-15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une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teur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sécurité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937" y="5524205"/>
            <a:ext cx="69938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24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point</a:t>
            </a:r>
            <a:r>
              <a:rPr sz="24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fonctionnement</a:t>
            </a:r>
            <a:r>
              <a:rPr sz="24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po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é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déplacé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309" y="5196078"/>
            <a:ext cx="503555" cy="589280"/>
          </a:xfrm>
          <a:custGeom>
            <a:avLst/>
            <a:gdLst/>
            <a:ahLst/>
            <a:cxnLst/>
            <a:rect l="l" t="t" r="r" b="b"/>
            <a:pathLst>
              <a:path w="503555" h="589279">
                <a:moveTo>
                  <a:pt x="0" y="0"/>
                </a:moveTo>
                <a:lnTo>
                  <a:pt x="0" y="187070"/>
                </a:lnTo>
                <a:lnTo>
                  <a:pt x="999" y="207752"/>
                </a:lnTo>
                <a:lnTo>
                  <a:pt x="8845" y="248251"/>
                </a:lnTo>
                <a:lnTo>
                  <a:pt x="24146" y="287286"/>
                </a:lnTo>
                <a:lnTo>
                  <a:pt x="46496" y="324482"/>
                </a:lnTo>
                <a:lnTo>
                  <a:pt x="75488" y="359465"/>
                </a:lnTo>
                <a:lnTo>
                  <a:pt x="110716" y="391862"/>
                </a:lnTo>
                <a:lnTo>
                  <a:pt x="151772" y="421298"/>
                </a:lnTo>
                <a:lnTo>
                  <a:pt x="198249" y="447399"/>
                </a:lnTo>
                <a:lnTo>
                  <a:pt x="249742" y="469792"/>
                </a:lnTo>
                <a:lnTo>
                  <a:pt x="305842" y="488103"/>
                </a:lnTo>
                <a:lnTo>
                  <a:pt x="335493" y="495610"/>
                </a:lnTo>
                <a:lnTo>
                  <a:pt x="335493" y="589096"/>
                </a:lnTo>
                <a:lnTo>
                  <a:pt x="503240" y="420812"/>
                </a:lnTo>
                <a:lnTo>
                  <a:pt x="411730" y="308609"/>
                </a:lnTo>
                <a:lnTo>
                  <a:pt x="335493" y="308609"/>
                </a:lnTo>
                <a:lnTo>
                  <a:pt x="305842" y="301102"/>
                </a:lnTo>
                <a:lnTo>
                  <a:pt x="249742" y="282787"/>
                </a:lnTo>
                <a:lnTo>
                  <a:pt x="198249" y="260387"/>
                </a:lnTo>
                <a:lnTo>
                  <a:pt x="151772" y="234277"/>
                </a:lnTo>
                <a:lnTo>
                  <a:pt x="110716" y="204831"/>
                </a:lnTo>
                <a:lnTo>
                  <a:pt x="75488" y="172424"/>
                </a:lnTo>
                <a:lnTo>
                  <a:pt x="46496" y="137430"/>
                </a:lnTo>
                <a:lnTo>
                  <a:pt x="24146" y="100226"/>
                </a:lnTo>
                <a:lnTo>
                  <a:pt x="8845" y="61185"/>
                </a:lnTo>
                <a:lnTo>
                  <a:pt x="999" y="20682"/>
                </a:lnTo>
                <a:lnTo>
                  <a:pt x="0" y="0"/>
                </a:lnTo>
                <a:close/>
              </a:path>
              <a:path w="503555" h="589279">
                <a:moveTo>
                  <a:pt x="335493" y="215133"/>
                </a:moveTo>
                <a:lnTo>
                  <a:pt x="335493" y="308609"/>
                </a:lnTo>
                <a:lnTo>
                  <a:pt x="411730" y="308609"/>
                </a:lnTo>
                <a:lnTo>
                  <a:pt x="335493" y="215133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8429" y="4868814"/>
            <a:ext cx="503555" cy="421005"/>
          </a:xfrm>
          <a:custGeom>
            <a:avLst/>
            <a:gdLst/>
            <a:ahLst/>
            <a:cxnLst/>
            <a:rect l="l" t="t" r="r" b="b"/>
            <a:pathLst>
              <a:path w="503555" h="421004">
                <a:moveTo>
                  <a:pt x="498333" y="0"/>
                </a:moveTo>
                <a:lnTo>
                  <a:pt x="459906" y="1215"/>
                </a:lnTo>
                <a:lnTo>
                  <a:pt x="421778" y="4345"/>
                </a:lnTo>
                <a:lnTo>
                  <a:pt x="371688" y="11423"/>
                </a:lnTo>
                <a:lnTo>
                  <a:pt x="320263" y="22415"/>
                </a:lnTo>
                <a:lnTo>
                  <a:pt x="282997" y="32983"/>
                </a:lnTo>
                <a:lnTo>
                  <a:pt x="214239" y="59262"/>
                </a:lnTo>
                <a:lnTo>
                  <a:pt x="153763" y="91700"/>
                </a:lnTo>
                <a:lnTo>
                  <a:pt x="102266" y="129459"/>
                </a:lnTo>
                <a:lnTo>
                  <a:pt x="60444" y="171702"/>
                </a:lnTo>
                <a:lnTo>
                  <a:pt x="28994" y="217591"/>
                </a:lnTo>
                <a:lnTo>
                  <a:pt x="8614" y="266289"/>
                </a:lnTo>
                <a:lnTo>
                  <a:pt x="0" y="316958"/>
                </a:lnTo>
                <a:lnTo>
                  <a:pt x="322" y="342769"/>
                </a:lnTo>
                <a:lnTo>
                  <a:pt x="3848" y="368760"/>
                </a:lnTo>
                <a:lnTo>
                  <a:pt x="10663" y="394824"/>
                </a:lnTo>
                <a:lnTo>
                  <a:pt x="20856" y="420858"/>
                </a:lnTo>
                <a:lnTo>
                  <a:pt x="31376" y="400389"/>
                </a:lnTo>
                <a:lnTo>
                  <a:pt x="43804" y="380612"/>
                </a:lnTo>
                <a:lnTo>
                  <a:pt x="74066" y="343288"/>
                </a:lnTo>
                <a:lnTo>
                  <a:pt x="111007" y="309197"/>
                </a:lnTo>
                <a:lnTo>
                  <a:pt x="153990" y="278648"/>
                </a:lnTo>
                <a:lnTo>
                  <a:pt x="202378" y="251950"/>
                </a:lnTo>
                <a:lnTo>
                  <a:pt x="255535" y="229413"/>
                </a:lnTo>
                <a:lnTo>
                  <a:pt x="312824" y="211346"/>
                </a:lnTo>
                <a:lnTo>
                  <a:pt x="373609" y="198057"/>
                </a:lnTo>
                <a:lnTo>
                  <a:pt x="437253" y="189857"/>
                </a:lnTo>
                <a:lnTo>
                  <a:pt x="503120" y="187055"/>
                </a:lnTo>
                <a:lnTo>
                  <a:pt x="498333" y="0"/>
                </a:lnTo>
                <a:close/>
              </a:path>
            </a:pathLst>
          </a:custGeom>
          <a:solidFill>
            <a:srgbClr val="95B3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68309" y="4868798"/>
            <a:ext cx="503555" cy="916940"/>
          </a:xfrm>
          <a:custGeom>
            <a:avLst/>
            <a:gdLst/>
            <a:ahLst/>
            <a:cxnLst/>
            <a:rect l="l" t="t" r="r" b="b"/>
            <a:pathLst>
              <a:path w="503555" h="916939">
                <a:moveTo>
                  <a:pt x="0" y="327278"/>
                </a:moveTo>
                <a:lnTo>
                  <a:pt x="3965" y="368372"/>
                </a:lnTo>
                <a:lnTo>
                  <a:pt x="15589" y="408190"/>
                </a:lnTo>
                <a:lnTo>
                  <a:pt x="34465" y="446360"/>
                </a:lnTo>
                <a:lnTo>
                  <a:pt x="60188" y="482506"/>
                </a:lnTo>
                <a:lnTo>
                  <a:pt x="92348" y="516253"/>
                </a:lnTo>
                <a:lnTo>
                  <a:pt x="130541" y="547227"/>
                </a:lnTo>
                <a:lnTo>
                  <a:pt x="174358" y="575052"/>
                </a:lnTo>
                <a:lnTo>
                  <a:pt x="223394" y="599354"/>
                </a:lnTo>
                <a:lnTo>
                  <a:pt x="277241" y="619757"/>
                </a:lnTo>
                <a:lnTo>
                  <a:pt x="335493" y="635888"/>
                </a:lnTo>
                <a:lnTo>
                  <a:pt x="335493" y="542412"/>
                </a:lnTo>
                <a:lnTo>
                  <a:pt x="503240" y="748091"/>
                </a:lnTo>
                <a:lnTo>
                  <a:pt x="335493" y="916375"/>
                </a:lnTo>
                <a:lnTo>
                  <a:pt x="335493" y="822889"/>
                </a:lnTo>
                <a:lnTo>
                  <a:pt x="305842" y="815382"/>
                </a:lnTo>
                <a:lnTo>
                  <a:pt x="249742" y="797071"/>
                </a:lnTo>
                <a:lnTo>
                  <a:pt x="198249" y="774678"/>
                </a:lnTo>
                <a:lnTo>
                  <a:pt x="151772" y="748577"/>
                </a:lnTo>
                <a:lnTo>
                  <a:pt x="110716" y="719141"/>
                </a:lnTo>
                <a:lnTo>
                  <a:pt x="75488" y="686744"/>
                </a:lnTo>
                <a:lnTo>
                  <a:pt x="46496" y="651761"/>
                </a:lnTo>
                <a:lnTo>
                  <a:pt x="24146" y="614565"/>
                </a:lnTo>
                <a:lnTo>
                  <a:pt x="8845" y="575530"/>
                </a:lnTo>
                <a:lnTo>
                  <a:pt x="999" y="535031"/>
                </a:lnTo>
                <a:lnTo>
                  <a:pt x="0" y="514349"/>
                </a:lnTo>
                <a:lnTo>
                  <a:pt x="0" y="327278"/>
                </a:lnTo>
                <a:lnTo>
                  <a:pt x="6586" y="274198"/>
                </a:lnTo>
                <a:lnTo>
                  <a:pt x="25655" y="223843"/>
                </a:lnTo>
                <a:lnTo>
                  <a:pt x="56171" y="176886"/>
                </a:lnTo>
                <a:lnTo>
                  <a:pt x="97096" y="134003"/>
                </a:lnTo>
                <a:lnTo>
                  <a:pt x="147396" y="95867"/>
                </a:lnTo>
                <a:lnTo>
                  <a:pt x="206034" y="63153"/>
                </a:lnTo>
                <a:lnTo>
                  <a:pt x="271973" y="36535"/>
                </a:lnTo>
                <a:lnTo>
                  <a:pt x="344178" y="16687"/>
                </a:lnTo>
                <a:lnTo>
                  <a:pt x="382306" y="9513"/>
                </a:lnTo>
                <a:lnTo>
                  <a:pt x="421612" y="4284"/>
                </a:lnTo>
                <a:lnTo>
                  <a:pt x="461966" y="1085"/>
                </a:lnTo>
                <a:lnTo>
                  <a:pt x="503240" y="0"/>
                </a:lnTo>
                <a:lnTo>
                  <a:pt x="503240" y="187070"/>
                </a:lnTo>
                <a:lnTo>
                  <a:pt x="470068" y="187777"/>
                </a:lnTo>
                <a:lnTo>
                  <a:pt x="437373" y="189873"/>
                </a:lnTo>
                <a:lnTo>
                  <a:pt x="373729" y="198072"/>
                </a:lnTo>
                <a:lnTo>
                  <a:pt x="312944" y="211361"/>
                </a:lnTo>
                <a:lnTo>
                  <a:pt x="255655" y="229428"/>
                </a:lnTo>
                <a:lnTo>
                  <a:pt x="202498" y="251965"/>
                </a:lnTo>
                <a:lnTo>
                  <a:pt x="154110" y="278663"/>
                </a:lnTo>
                <a:lnTo>
                  <a:pt x="111127" y="309212"/>
                </a:lnTo>
                <a:lnTo>
                  <a:pt x="74186" y="343303"/>
                </a:lnTo>
                <a:lnTo>
                  <a:pt x="43924" y="380627"/>
                </a:lnTo>
                <a:lnTo>
                  <a:pt x="31496" y="400404"/>
                </a:lnTo>
                <a:lnTo>
                  <a:pt x="20976" y="42087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7" rIns="0" bIns="0" rtlCol="0">
            <a:spAutoFit/>
          </a:bodyPr>
          <a:lstStyle/>
          <a:p>
            <a:pPr marL="946150">
              <a:lnSpc>
                <a:spcPts val="476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</p:txBody>
      </p:sp>
      <p:sp>
        <p:nvSpPr>
          <p:cNvPr id="3" name="object 3"/>
          <p:cNvSpPr/>
          <p:nvPr/>
        </p:nvSpPr>
        <p:spPr>
          <a:xfrm>
            <a:off x="1401830" y="1527170"/>
            <a:ext cx="114300" cy="3086100"/>
          </a:xfrm>
          <a:custGeom>
            <a:avLst/>
            <a:gdLst/>
            <a:ahLst/>
            <a:cxnLst/>
            <a:rect l="l" t="t" r="r" b="b"/>
            <a:pathLst>
              <a:path w="114300" h="3086100">
                <a:moveTo>
                  <a:pt x="76199" y="95259"/>
                </a:moveTo>
                <a:lnTo>
                  <a:pt x="38099" y="95259"/>
                </a:lnTo>
                <a:lnTo>
                  <a:pt x="38099" y="3086109"/>
                </a:lnTo>
                <a:lnTo>
                  <a:pt x="76199" y="3086109"/>
                </a:lnTo>
                <a:lnTo>
                  <a:pt x="76199" y="95259"/>
                </a:lnTo>
                <a:close/>
              </a:path>
              <a:path w="114300" h="3086100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59"/>
                </a:lnTo>
                <a:lnTo>
                  <a:pt x="104779" y="95259"/>
                </a:lnTo>
                <a:lnTo>
                  <a:pt x="57149" y="0"/>
                </a:lnTo>
                <a:close/>
              </a:path>
              <a:path w="114300" h="3086100">
                <a:moveTo>
                  <a:pt x="104779" y="95259"/>
                </a:moveTo>
                <a:lnTo>
                  <a:pt x="76199" y="95259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9" y="95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58980" y="4575179"/>
            <a:ext cx="4457700" cy="76200"/>
          </a:xfrm>
          <a:custGeom>
            <a:avLst/>
            <a:gdLst/>
            <a:ahLst/>
            <a:cxnLst/>
            <a:rect l="l" t="t" r="r" b="b"/>
            <a:pathLst>
              <a:path w="4457700" h="76200">
                <a:moveTo>
                  <a:pt x="4381384" y="0"/>
                </a:moveTo>
                <a:lnTo>
                  <a:pt x="4381384" y="76199"/>
                </a:lnTo>
                <a:lnTo>
                  <a:pt x="4444892" y="44445"/>
                </a:lnTo>
                <a:lnTo>
                  <a:pt x="4394179" y="44445"/>
                </a:lnTo>
                <a:lnTo>
                  <a:pt x="4394179" y="31741"/>
                </a:lnTo>
                <a:lnTo>
                  <a:pt x="4444867" y="31741"/>
                </a:lnTo>
                <a:lnTo>
                  <a:pt x="4381384" y="0"/>
                </a:lnTo>
                <a:close/>
              </a:path>
              <a:path w="4457700" h="76200">
                <a:moveTo>
                  <a:pt x="4381384" y="31741"/>
                </a:moveTo>
                <a:lnTo>
                  <a:pt x="0" y="31741"/>
                </a:lnTo>
                <a:lnTo>
                  <a:pt x="0" y="44445"/>
                </a:lnTo>
                <a:lnTo>
                  <a:pt x="4381384" y="44445"/>
                </a:lnTo>
                <a:lnTo>
                  <a:pt x="4381384" y="31741"/>
                </a:lnTo>
                <a:close/>
              </a:path>
              <a:path w="4457700" h="76200">
                <a:moveTo>
                  <a:pt x="4444867" y="31741"/>
                </a:moveTo>
                <a:lnTo>
                  <a:pt x="4394179" y="31741"/>
                </a:lnTo>
                <a:lnTo>
                  <a:pt x="4394179" y="44445"/>
                </a:lnTo>
                <a:lnTo>
                  <a:pt x="4444892" y="44445"/>
                </a:lnTo>
                <a:lnTo>
                  <a:pt x="4457584" y="38099"/>
                </a:lnTo>
                <a:lnTo>
                  <a:pt x="4444867" y="31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458980" y="1733652"/>
            <a:ext cx="4343400" cy="1279525"/>
          </a:xfrm>
          <a:custGeom>
            <a:avLst/>
            <a:gdLst/>
            <a:ahLst/>
            <a:cxnLst/>
            <a:rect l="l" t="t" r="r" b="b"/>
            <a:pathLst>
              <a:path w="4343400" h="1279525">
                <a:moveTo>
                  <a:pt x="0" y="593617"/>
                </a:moveTo>
                <a:lnTo>
                  <a:pt x="108584" y="542239"/>
                </a:lnTo>
                <a:lnTo>
                  <a:pt x="217170" y="491204"/>
                </a:lnTo>
                <a:lnTo>
                  <a:pt x="325755" y="440855"/>
                </a:lnTo>
                <a:lnTo>
                  <a:pt x="434340" y="391534"/>
                </a:lnTo>
                <a:lnTo>
                  <a:pt x="542925" y="343585"/>
                </a:lnTo>
                <a:lnTo>
                  <a:pt x="651510" y="297351"/>
                </a:lnTo>
                <a:lnTo>
                  <a:pt x="760095" y="253174"/>
                </a:lnTo>
                <a:lnTo>
                  <a:pt x="868680" y="211397"/>
                </a:lnTo>
                <a:lnTo>
                  <a:pt x="977265" y="172364"/>
                </a:lnTo>
                <a:lnTo>
                  <a:pt x="1085850" y="136417"/>
                </a:lnTo>
                <a:lnTo>
                  <a:pt x="1194435" y="103898"/>
                </a:lnTo>
                <a:lnTo>
                  <a:pt x="1303021" y="75152"/>
                </a:lnTo>
                <a:lnTo>
                  <a:pt x="1411606" y="50520"/>
                </a:lnTo>
                <a:lnTo>
                  <a:pt x="1520192" y="30346"/>
                </a:lnTo>
                <a:lnTo>
                  <a:pt x="1628777" y="14973"/>
                </a:lnTo>
                <a:lnTo>
                  <a:pt x="1737363" y="4743"/>
                </a:lnTo>
                <a:lnTo>
                  <a:pt x="1845948" y="0"/>
                </a:lnTo>
                <a:lnTo>
                  <a:pt x="1954534" y="1085"/>
                </a:lnTo>
                <a:lnTo>
                  <a:pt x="2063120" y="8343"/>
                </a:lnTo>
                <a:lnTo>
                  <a:pt x="2171706" y="22117"/>
                </a:lnTo>
                <a:lnTo>
                  <a:pt x="2282869" y="45212"/>
                </a:lnTo>
                <a:lnTo>
                  <a:pt x="2398648" y="79438"/>
                </a:lnTo>
                <a:lnTo>
                  <a:pt x="2518227" y="123636"/>
                </a:lnTo>
                <a:lnTo>
                  <a:pt x="2640793" y="176650"/>
                </a:lnTo>
                <a:lnTo>
                  <a:pt x="2765530" y="237322"/>
                </a:lnTo>
                <a:lnTo>
                  <a:pt x="2891624" y="304495"/>
                </a:lnTo>
                <a:lnTo>
                  <a:pt x="3018261" y="377011"/>
                </a:lnTo>
                <a:lnTo>
                  <a:pt x="3144627" y="453713"/>
                </a:lnTo>
                <a:lnTo>
                  <a:pt x="3269907" y="533445"/>
                </a:lnTo>
                <a:lnTo>
                  <a:pt x="3393287" y="615048"/>
                </a:lnTo>
                <a:lnTo>
                  <a:pt x="3513952" y="697365"/>
                </a:lnTo>
                <a:lnTo>
                  <a:pt x="3631088" y="779240"/>
                </a:lnTo>
                <a:lnTo>
                  <a:pt x="3743881" y="859514"/>
                </a:lnTo>
                <a:lnTo>
                  <a:pt x="3851515" y="937031"/>
                </a:lnTo>
                <a:lnTo>
                  <a:pt x="3953178" y="1010633"/>
                </a:lnTo>
                <a:lnTo>
                  <a:pt x="4048054" y="1079163"/>
                </a:lnTo>
                <a:lnTo>
                  <a:pt x="4135329" y="1141464"/>
                </a:lnTo>
                <a:lnTo>
                  <a:pt x="4214189" y="1196378"/>
                </a:lnTo>
                <a:lnTo>
                  <a:pt x="4283819" y="1242748"/>
                </a:lnTo>
                <a:lnTo>
                  <a:pt x="4343405" y="1279417"/>
                </a:lnTo>
              </a:path>
            </a:pathLst>
          </a:custGeom>
          <a:ln w="38099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58980" y="1984369"/>
            <a:ext cx="4000500" cy="1489710"/>
          </a:xfrm>
          <a:custGeom>
            <a:avLst/>
            <a:gdLst/>
            <a:ahLst/>
            <a:cxnLst/>
            <a:rect l="l" t="t" r="r" b="b"/>
            <a:pathLst>
              <a:path w="4000500" h="1489710">
                <a:moveTo>
                  <a:pt x="0" y="1485899"/>
                </a:moveTo>
                <a:lnTo>
                  <a:pt x="78599" y="1487298"/>
                </a:lnTo>
                <a:lnTo>
                  <a:pt x="157305" y="1488503"/>
                </a:lnTo>
                <a:lnTo>
                  <a:pt x="236225" y="1489323"/>
                </a:lnTo>
                <a:lnTo>
                  <a:pt x="315468" y="1489563"/>
                </a:lnTo>
                <a:lnTo>
                  <a:pt x="395138" y="1489031"/>
                </a:lnTo>
                <a:lnTo>
                  <a:pt x="475345" y="1487535"/>
                </a:lnTo>
                <a:lnTo>
                  <a:pt x="556194" y="1484881"/>
                </a:lnTo>
                <a:lnTo>
                  <a:pt x="637794" y="1480877"/>
                </a:lnTo>
                <a:lnTo>
                  <a:pt x="720251" y="1475329"/>
                </a:lnTo>
                <a:lnTo>
                  <a:pt x="803672" y="1468046"/>
                </a:lnTo>
                <a:lnTo>
                  <a:pt x="888165" y="1458833"/>
                </a:lnTo>
                <a:lnTo>
                  <a:pt x="973837" y="1447499"/>
                </a:lnTo>
                <a:lnTo>
                  <a:pt x="1060794" y="1433850"/>
                </a:lnTo>
                <a:lnTo>
                  <a:pt x="1149145" y="1417694"/>
                </a:lnTo>
                <a:lnTo>
                  <a:pt x="1238996" y="1398837"/>
                </a:lnTo>
                <a:lnTo>
                  <a:pt x="1330455" y="1377087"/>
                </a:lnTo>
                <a:lnTo>
                  <a:pt x="1423628" y="1352251"/>
                </a:lnTo>
                <a:lnTo>
                  <a:pt x="1518622" y="1324137"/>
                </a:lnTo>
                <a:lnTo>
                  <a:pt x="1615546" y="1292550"/>
                </a:lnTo>
                <a:lnTo>
                  <a:pt x="1714506" y="1257299"/>
                </a:lnTo>
                <a:lnTo>
                  <a:pt x="1815572" y="1218255"/>
                </a:lnTo>
                <a:lnTo>
                  <a:pt x="1918674" y="1175547"/>
                </a:lnTo>
                <a:lnTo>
                  <a:pt x="2023704" y="1129367"/>
                </a:lnTo>
                <a:lnTo>
                  <a:pt x="2130556" y="1079907"/>
                </a:lnTo>
                <a:lnTo>
                  <a:pt x="2239123" y="1027362"/>
                </a:lnTo>
                <a:lnTo>
                  <a:pt x="2349296" y="971924"/>
                </a:lnTo>
                <a:lnTo>
                  <a:pt x="2460970" y="913785"/>
                </a:lnTo>
                <a:lnTo>
                  <a:pt x="2574037" y="853139"/>
                </a:lnTo>
                <a:lnTo>
                  <a:pt x="2688390" y="790178"/>
                </a:lnTo>
                <a:lnTo>
                  <a:pt x="2803922" y="725096"/>
                </a:lnTo>
                <a:lnTo>
                  <a:pt x="2920525" y="658084"/>
                </a:lnTo>
                <a:lnTo>
                  <a:pt x="3038093" y="589337"/>
                </a:lnTo>
                <a:lnTo>
                  <a:pt x="3156518" y="519046"/>
                </a:lnTo>
                <a:lnTo>
                  <a:pt x="3275694" y="447405"/>
                </a:lnTo>
                <a:lnTo>
                  <a:pt x="3395513" y="374606"/>
                </a:lnTo>
                <a:lnTo>
                  <a:pt x="3515868" y="300843"/>
                </a:lnTo>
                <a:lnTo>
                  <a:pt x="3636652" y="226308"/>
                </a:lnTo>
                <a:lnTo>
                  <a:pt x="3757757" y="151194"/>
                </a:lnTo>
                <a:lnTo>
                  <a:pt x="3879078" y="75693"/>
                </a:lnTo>
                <a:lnTo>
                  <a:pt x="4000506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458980" y="2441569"/>
            <a:ext cx="4457700" cy="1050290"/>
          </a:xfrm>
          <a:custGeom>
            <a:avLst/>
            <a:gdLst/>
            <a:ahLst/>
            <a:cxnLst/>
            <a:rect l="l" t="t" r="r" b="b"/>
            <a:pathLst>
              <a:path w="4457700" h="1050289">
                <a:moveTo>
                  <a:pt x="0" y="1028699"/>
                </a:moveTo>
                <a:lnTo>
                  <a:pt x="115725" y="1032963"/>
                </a:lnTo>
                <a:lnTo>
                  <a:pt x="231428" y="1037076"/>
                </a:lnTo>
                <a:lnTo>
                  <a:pt x="347089" y="1040888"/>
                </a:lnTo>
                <a:lnTo>
                  <a:pt x="462686" y="1044250"/>
                </a:lnTo>
                <a:lnTo>
                  <a:pt x="578197" y="1047012"/>
                </a:lnTo>
                <a:lnTo>
                  <a:pt x="693601" y="1049023"/>
                </a:lnTo>
                <a:lnTo>
                  <a:pt x="808876" y="1050134"/>
                </a:lnTo>
                <a:lnTo>
                  <a:pt x="924001" y="1050194"/>
                </a:lnTo>
                <a:lnTo>
                  <a:pt x="1038955" y="1049055"/>
                </a:lnTo>
                <a:lnTo>
                  <a:pt x="1153716" y="1046565"/>
                </a:lnTo>
                <a:lnTo>
                  <a:pt x="1268263" y="1042574"/>
                </a:lnTo>
                <a:lnTo>
                  <a:pt x="1382574" y="1036933"/>
                </a:lnTo>
                <a:lnTo>
                  <a:pt x="1496627" y="1029493"/>
                </a:lnTo>
                <a:lnTo>
                  <a:pt x="1610403" y="1020101"/>
                </a:lnTo>
                <a:lnTo>
                  <a:pt x="1723878" y="1008610"/>
                </a:lnTo>
                <a:lnTo>
                  <a:pt x="1837032" y="994868"/>
                </a:lnTo>
                <a:lnTo>
                  <a:pt x="1949843" y="978726"/>
                </a:lnTo>
                <a:lnTo>
                  <a:pt x="2062290" y="960034"/>
                </a:lnTo>
                <a:lnTo>
                  <a:pt x="2174351" y="938642"/>
                </a:lnTo>
                <a:lnTo>
                  <a:pt x="2286006" y="914399"/>
                </a:lnTo>
                <a:lnTo>
                  <a:pt x="2399748" y="885646"/>
                </a:lnTo>
                <a:lnTo>
                  <a:pt x="2517577" y="851249"/>
                </a:lnTo>
                <a:lnTo>
                  <a:pt x="2638721" y="811851"/>
                </a:lnTo>
                <a:lnTo>
                  <a:pt x="2762408" y="768095"/>
                </a:lnTo>
                <a:lnTo>
                  <a:pt x="2887866" y="720625"/>
                </a:lnTo>
                <a:lnTo>
                  <a:pt x="3014325" y="670083"/>
                </a:lnTo>
                <a:lnTo>
                  <a:pt x="3141012" y="617112"/>
                </a:lnTo>
                <a:lnTo>
                  <a:pt x="3267157" y="562355"/>
                </a:lnTo>
                <a:lnTo>
                  <a:pt x="3391987" y="506456"/>
                </a:lnTo>
                <a:lnTo>
                  <a:pt x="3514731" y="450056"/>
                </a:lnTo>
                <a:lnTo>
                  <a:pt x="3634617" y="393799"/>
                </a:lnTo>
                <a:lnTo>
                  <a:pt x="3750874" y="338327"/>
                </a:lnTo>
                <a:lnTo>
                  <a:pt x="3862731" y="284285"/>
                </a:lnTo>
                <a:lnTo>
                  <a:pt x="3969416" y="232314"/>
                </a:lnTo>
                <a:lnTo>
                  <a:pt x="4070157" y="183058"/>
                </a:lnTo>
                <a:lnTo>
                  <a:pt x="4164183" y="137159"/>
                </a:lnTo>
                <a:lnTo>
                  <a:pt x="4250722" y="95261"/>
                </a:lnTo>
                <a:lnTo>
                  <a:pt x="4329004" y="58007"/>
                </a:lnTo>
                <a:lnTo>
                  <a:pt x="4398255" y="26038"/>
                </a:lnTo>
                <a:lnTo>
                  <a:pt x="4457705" y="0"/>
                </a:lnTo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887986" y="2327269"/>
            <a:ext cx="0" cy="2286000"/>
          </a:xfrm>
          <a:custGeom>
            <a:avLst/>
            <a:gdLst/>
            <a:ahLst/>
            <a:cxnLst/>
            <a:rect l="l" t="t" r="r" b="b"/>
            <a:pathLst>
              <a:path h="2286000">
                <a:moveTo>
                  <a:pt x="0" y="0"/>
                </a:moveTo>
                <a:lnTo>
                  <a:pt x="0" y="2286009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45186" y="2670169"/>
            <a:ext cx="0" cy="4002404"/>
          </a:xfrm>
          <a:custGeom>
            <a:avLst/>
            <a:gdLst/>
            <a:ahLst/>
            <a:cxnLst/>
            <a:rect l="l" t="t" r="r" b="b"/>
            <a:pathLst>
              <a:path h="4002404">
                <a:moveTo>
                  <a:pt x="0" y="0"/>
                </a:moveTo>
                <a:lnTo>
                  <a:pt x="0" y="4002092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458980" y="4168771"/>
            <a:ext cx="0" cy="2503805"/>
          </a:xfrm>
          <a:custGeom>
            <a:avLst/>
            <a:gdLst/>
            <a:ahLst/>
            <a:cxnLst/>
            <a:rect l="l" t="t" r="r" b="b"/>
            <a:pathLst>
              <a:path h="2503804">
                <a:moveTo>
                  <a:pt x="0" y="0"/>
                </a:moveTo>
                <a:lnTo>
                  <a:pt x="0" y="250349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458848" y="6612004"/>
            <a:ext cx="5705475" cy="114300"/>
          </a:xfrm>
          <a:custGeom>
            <a:avLst/>
            <a:gdLst/>
            <a:ahLst/>
            <a:cxnLst/>
            <a:rect l="l" t="t" r="r" b="b"/>
            <a:pathLst>
              <a:path w="5705475" h="114300">
                <a:moveTo>
                  <a:pt x="5667446" y="38088"/>
                </a:moveTo>
                <a:lnTo>
                  <a:pt x="5610224" y="38088"/>
                </a:lnTo>
                <a:lnTo>
                  <a:pt x="5610346" y="76188"/>
                </a:lnTo>
                <a:lnTo>
                  <a:pt x="5591256" y="76198"/>
                </a:lnTo>
                <a:lnTo>
                  <a:pt x="5591296" y="114299"/>
                </a:lnTo>
                <a:lnTo>
                  <a:pt x="5705474" y="57078"/>
                </a:lnTo>
                <a:lnTo>
                  <a:pt x="5667446" y="38088"/>
                </a:lnTo>
                <a:close/>
              </a:path>
              <a:path w="5705475" h="114300">
                <a:moveTo>
                  <a:pt x="5591215" y="38098"/>
                </a:moveTo>
                <a:lnTo>
                  <a:pt x="0" y="41207"/>
                </a:lnTo>
                <a:lnTo>
                  <a:pt x="131" y="79307"/>
                </a:lnTo>
                <a:lnTo>
                  <a:pt x="5591256" y="76198"/>
                </a:lnTo>
                <a:lnTo>
                  <a:pt x="5591215" y="38098"/>
                </a:lnTo>
                <a:close/>
              </a:path>
              <a:path w="5705475" h="114300">
                <a:moveTo>
                  <a:pt x="5610224" y="38088"/>
                </a:moveTo>
                <a:lnTo>
                  <a:pt x="5591215" y="38098"/>
                </a:lnTo>
                <a:lnTo>
                  <a:pt x="5591256" y="76198"/>
                </a:lnTo>
                <a:lnTo>
                  <a:pt x="5610346" y="76188"/>
                </a:lnTo>
                <a:lnTo>
                  <a:pt x="5610224" y="38088"/>
                </a:lnTo>
                <a:close/>
              </a:path>
              <a:path w="5705475" h="114300">
                <a:moveTo>
                  <a:pt x="5591174" y="0"/>
                </a:moveTo>
                <a:lnTo>
                  <a:pt x="5591215" y="38098"/>
                </a:lnTo>
                <a:lnTo>
                  <a:pt x="5667446" y="38088"/>
                </a:lnTo>
                <a:lnTo>
                  <a:pt x="5591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01879" y="4726054"/>
            <a:ext cx="4686300" cy="741680"/>
          </a:xfrm>
          <a:custGeom>
            <a:avLst/>
            <a:gdLst/>
            <a:ahLst/>
            <a:cxnLst/>
            <a:rect l="l" t="t" r="r" b="b"/>
            <a:pathLst>
              <a:path w="4686300" h="741679">
                <a:moveTo>
                  <a:pt x="0" y="0"/>
                </a:moveTo>
                <a:lnTo>
                  <a:pt x="117157" y="1860"/>
                </a:lnTo>
                <a:lnTo>
                  <a:pt x="234315" y="3804"/>
                </a:lnTo>
                <a:lnTo>
                  <a:pt x="351472" y="5916"/>
                </a:lnTo>
                <a:lnTo>
                  <a:pt x="468630" y="8277"/>
                </a:lnTo>
                <a:lnTo>
                  <a:pt x="585788" y="10973"/>
                </a:lnTo>
                <a:lnTo>
                  <a:pt x="702946" y="14086"/>
                </a:lnTo>
                <a:lnTo>
                  <a:pt x="820104" y="17700"/>
                </a:lnTo>
                <a:lnTo>
                  <a:pt x="937262" y="21898"/>
                </a:lnTo>
                <a:lnTo>
                  <a:pt x="1054420" y="26763"/>
                </a:lnTo>
                <a:lnTo>
                  <a:pt x="1171578" y="32380"/>
                </a:lnTo>
                <a:lnTo>
                  <a:pt x="1288735" y="38831"/>
                </a:lnTo>
                <a:lnTo>
                  <a:pt x="1405893" y="46200"/>
                </a:lnTo>
                <a:lnTo>
                  <a:pt x="1523051" y="54570"/>
                </a:lnTo>
                <a:lnTo>
                  <a:pt x="1640209" y="64026"/>
                </a:lnTo>
                <a:lnTo>
                  <a:pt x="1757367" y="74649"/>
                </a:lnTo>
                <a:lnTo>
                  <a:pt x="1874525" y="86524"/>
                </a:lnTo>
                <a:lnTo>
                  <a:pt x="1991683" y="99734"/>
                </a:lnTo>
                <a:lnTo>
                  <a:pt x="2108840" y="114362"/>
                </a:lnTo>
                <a:lnTo>
                  <a:pt x="2225998" y="130493"/>
                </a:lnTo>
                <a:lnTo>
                  <a:pt x="2343156" y="148208"/>
                </a:lnTo>
                <a:lnTo>
                  <a:pt x="2463095" y="168532"/>
                </a:lnTo>
                <a:lnTo>
                  <a:pt x="2588014" y="192173"/>
                </a:lnTo>
                <a:lnTo>
                  <a:pt x="2717034" y="218743"/>
                </a:lnTo>
                <a:lnTo>
                  <a:pt x="2849274" y="247852"/>
                </a:lnTo>
                <a:lnTo>
                  <a:pt x="2983858" y="279111"/>
                </a:lnTo>
                <a:lnTo>
                  <a:pt x="3119907" y="312131"/>
                </a:lnTo>
                <a:lnTo>
                  <a:pt x="3256541" y="346523"/>
                </a:lnTo>
                <a:lnTo>
                  <a:pt x="3392882" y="381897"/>
                </a:lnTo>
                <a:lnTo>
                  <a:pt x="3528052" y="417863"/>
                </a:lnTo>
                <a:lnTo>
                  <a:pt x="3661172" y="454034"/>
                </a:lnTo>
                <a:lnTo>
                  <a:pt x="3791362" y="490019"/>
                </a:lnTo>
                <a:lnTo>
                  <a:pt x="3917746" y="525428"/>
                </a:lnTo>
                <a:lnTo>
                  <a:pt x="4039443" y="559874"/>
                </a:lnTo>
                <a:lnTo>
                  <a:pt x="4155575" y="592966"/>
                </a:lnTo>
                <a:lnTo>
                  <a:pt x="4265264" y="624315"/>
                </a:lnTo>
                <a:lnTo>
                  <a:pt x="4367631" y="653532"/>
                </a:lnTo>
                <a:lnTo>
                  <a:pt x="4461797" y="680228"/>
                </a:lnTo>
                <a:lnTo>
                  <a:pt x="4546884" y="704013"/>
                </a:lnTo>
                <a:lnTo>
                  <a:pt x="4622013" y="724499"/>
                </a:lnTo>
                <a:lnTo>
                  <a:pt x="4686305" y="741294"/>
                </a:lnTo>
              </a:path>
            </a:pathLst>
          </a:custGeom>
          <a:ln w="38099">
            <a:solidFill>
              <a:srgbClr val="00FF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801879" y="5095875"/>
            <a:ext cx="4572000" cy="835025"/>
          </a:xfrm>
          <a:custGeom>
            <a:avLst/>
            <a:gdLst/>
            <a:ahLst/>
            <a:cxnLst/>
            <a:rect l="l" t="t" r="r" b="b"/>
            <a:pathLst>
              <a:path w="4572000" h="835025">
                <a:moveTo>
                  <a:pt x="0" y="835020"/>
                </a:moveTo>
                <a:lnTo>
                  <a:pt x="123816" y="831529"/>
                </a:lnTo>
                <a:lnTo>
                  <a:pt x="247585" y="827950"/>
                </a:lnTo>
                <a:lnTo>
                  <a:pt x="371258" y="824196"/>
                </a:lnTo>
                <a:lnTo>
                  <a:pt x="494788" y="820182"/>
                </a:lnTo>
                <a:lnTo>
                  <a:pt x="618128" y="815819"/>
                </a:lnTo>
                <a:lnTo>
                  <a:pt x="741230" y="811021"/>
                </a:lnTo>
                <a:lnTo>
                  <a:pt x="864046" y="805701"/>
                </a:lnTo>
                <a:lnTo>
                  <a:pt x="986529" y="799771"/>
                </a:lnTo>
                <a:lnTo>
                  <a:pt x="1108630" y="793146"/>
                </a:lnTo>
                <a:lnTo>
                  <a:pt x="1230303" y="785738"/>
                </a:lnTo>
                <a:lnTo>
                  <a:pt x="1351500" y="777459"/>
                </a:lnTo>
                <a:lnTo>
                  <a:pt x="1472173" y="768224"/>
                </a:lnTo>
                <a:lnTo>
                  <a:pt x="1592275" y="757945"/>
                </a:lnTo>
                <a:lnTo>
                  <a:pt x="1711757" y="746536"/>
                </a:lnTo>
                <a:lnTo>
                  <a:pt x="1830573" y="733908"/>
                </a:lnTo>
                <a:lnTo>
                  <a:pt x="1948674" y="719976"/>
                </a:lnTo>
                <a:lnTo>
                  <a:pt x="2066014" y="704652"/>
                </a:lnTo>
                <a:lnTo>
                  <a:pt x="2182544" y="687850"/>
                </a:lnTo>
                <a:lnTo>
                  <a:pt x="2298217" y="669482"/>
                </a:lnTo>
                <a:lnTo>
                  <a:pt x="2412985" y="649461"/>
                </a:lnTo>
                <a:lnTo>
                  <a:pt x="2526817" y="627732"/>
                </a:lnTo>
                <a:lnTo>
                  <a:pt x="2639744" y="604349"/>
                </a:lnTo>
                <a:lnTo>
                  <a:pt x="2751814" y="579401"/>
                </a:lnTo>
                <a:lnTo>
                  <a:pt x="2863074" y="552973"/>
                </a:lnTo>
                <a:lnTo>
                  <a:pt x="2973573" y="525154"/>
                </a:lnTo>
                <a:lnTo>
                  <a:pt x="3083357" y="496029"/>
                </a:lnTo>
                <a:lnTo>
                  <a:pt x="3192475" y="465687"/>
                </a:lnTo>
                <a:lnTo>
                  <a:pt x="3300973" y="434214"/>
                </a:lnTo>
                <a:lnTo>
                  <a:pt x="3408901" y="401697"/>
                </a:lnTo>
                <a:lnTo>
                  <a:pt x="3516304" y="368223"/>
                </a:lnTo>
                <a:lnTo>
                  <a:pt x="3623231" y="333879"/>
                </a:lnTo>
                <a:lnTo>
                  <a:pt x="3729730" y="298752"/>
                </a:lnTo>
                <a:lnTo>
                  <a:pt x="3835848" y="262930"/>
                </a:lnTo>
                <a:lnTo>
                  <a:pt x="3941632" y="226498"/>
                </a:lnTo>
                <a:lnTo>
                  <a:pt x="4047131" y="189545"/>
                </a:lnTo>
                <a:lnTo>
                  <a:pt x="4152391" y="152158"/>
                </a:lnTo>
                <a:lnTo>
                  <a:pt x="4257462" y="114422"/>
                </a:lnTo>
                <a:lnTo>
                  <a:pt x="4362389" y="76426"/>
                </a:lnTo>
                <a:lnTo>
                  <a:pt x="4467221" y="38256"/>
                </a:lnTo>
                <a:lnTo>
                  <a:pt x="4572005" y="0"/>
                </a:lnTo>
              </a:path>
            </a:pathLst>
          </a:custGeom>
          <a:ln w="380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686052" y="934302"/>
            <a:ext cx="4369435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Résea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Sous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estimé</a:t>
            </a:r>
            <a:endParaRPr sz="3200" dirty="0">
              <a:latin typeface="Arial"/>
              <a:cs typeface="Arial"/>
            </a:endParaRPr>
          </a:p>
          <a:p>
            <a:pPr marL="2893695">
              <a:lnSpc>
                <a:spcPts val="2140"/>
              </a:lnSpc>
              <a:spcBef>
                <a:spcPts val="2135"/>
              </a:spcBef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réelle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716" y="1286440"/>
            <a:ext cx="8896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6663" y="6327900"/>
            <a:ext cx="5969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5" dirty="0">
                <a:latin typeface="Arial"/>
                <a:cs typeface="Arial"/>
              </a:rPr>
              <a:t>é</a:t>
            </a:r>
            <a:r>
              <a:rPr sz="1800" b="1" dirty="0">
                <a:latin typeface="Arial"/>
                <a:cs typeface="Arial"/>
              </a:rPr>
              <a:t>bit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1417" y="2223453"/>
            <a:ext cx="1957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su</a:t>
            </a:r>
            <a:r>
              <a:rPr sz="1800" b="1" spc="-10" dirty="0">
                <a:latin typeface="Arial"/>
                <a:cs typeface="Arial"/>
              </a:rPr>
              <a:t>p</a:t>
            </a:r>
            <a:r>
              <a:rPr sz="1800" b="1" spc="-15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7" rIns="0" bIns="0" rtlCol="0">
            <a:spAutoFit/>
          </a:bodyPr>
          <a:lstStyle/>
          <a:p>
            <a:pPr marL="946150">
              <a:lnSpc>
                <a:spcPts val="476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4302"/>
            <a:ext cx="7994650" cy="3714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281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Résea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Sous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estimé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spc="-5" dirty="0">
                <a:latin typeface="Arial"/>
                <a:cs typeface="Arial"/>
              </a:rPr>
              <a:t>du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charges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(changer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accesso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res)</a:t>
            </a:r>
          </a:p>
          <a:p>
            <a:pPr>
              <a:lnSpc>
                <a:spcPct val="100000"/>
              </a:lnSpc>
              <a:spcBef>
                <a:spcPts val="9"/>
              </a:spcBef>
              <a:buFont typeface="Wingdings"/>
              <a:buChar char="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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Modifier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vitesse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otation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7" rIns="0" bIns="0" rtlCol="0">
            <a:spAutoFit/>
          </a:bodyPr>
          <a:lstStyle/>
          <a:p>
            <a:pPr marL="946150">
              <a:lnSpc>
                <a:spcPts val="476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</p:txBody>
      </p:sp>
      <p:sp>
        <p:nvSpPr>
          <p:cNvPr id="3" name="object 3"/>
          <p:cNvSpPr/>
          <p:nvPr/>
        </p:nvSpPr>
        <p:spPr>
          <a:xfrm>
            <a:off x="1401830" y="1527170"/>
            <a:ext cx="114300" cy="3086100"/>
          </a:xfrm>
          <a:custGeom>
            <a:avLst/>
            <a:gdLst/>
            <a:ahLst/>
            <a:cxnLst/>
            <a:rect l="l" t="t" r="r" b="b"/>
            <a:pathLst>
              <a:path w="114300" h="3086100">
                <a:moveTo>
                  <a:pt x="76199" y="95259"/>
                </a:moveTo>
                <a:lnTo>
                  <a:pt x="38099" y="95259"/>
                </a:lnTo>
                <a:lnTo>
                  <a:pt x="38099" y="3086109"/>
                </a:lnTo>
                <a:lnTo>
                  <a:pt x="76199" y="3086109"/>
                </a:lnTo>
                <a:lnTo>
                  <a:pt x="76199" y="95259"/>
                </a:lnTo>
                <a:close/>
              </a:path>
              <a:path w="114300" h="3086100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59"/>
                </a:lnTo>
                <a:lnTo>
                  <a:pt x="104779" y="95259"/>
                </a:lnTo>
                <a:lnTo>
                  <a:pt x="57149" y="0"/>
                </a:lnTo>
                <a:close/>
              </a:path>
              <a:path w="114300" h="3086100">
                <a:moveTo>
                  <a:pt x="104779" y="95259"/>
                </a:moveTo>
                <a:lnTo>
                  <a:pt x="76199" y="95259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9" y="95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58980" y="4575179"/>
            <a:ext cx="4457700" cy="76200"/>
          </a:xfrm>
          <a:custGeom>
            <a:avLst/>
            <a:gdLst/>
            <a:ahLst/>
            <a:cxnLst/>
            <a:rect l="l" t="t" r="r" b="b"/>
            <a:pathLst>
              <a:path w="4457700" h="76200">
                <a:moveTo>
                  <a:pt x="4381384" y="0"/>
                </a:moveTo>
                <a:lnTo>
                  <a:pt x="4381384" y="76199"/>
                </a:lnTo>
                <a:lnTo>
                  <a:pt x="4444892" y="44445"/>
                </a:lnTo>
                <a:lnTo>
                  <a:pt x="4394179" y="44445"/>
                </a:lnTo>
                <a:lnTo>
                  <a:pt x="4394179" y="31741"/>
                </a:lnTo>
                <a:lnTo>
                  <a:pt x="4444867" y="31741"/>
                </a:lnTo>
                <a:lnTo>
                  <a:pt x="4381384" y="0"/>
                </a:lnTo>
                <a:close/>
              </a:path>
              <a:path w="4457700" h="76200">
                <a:moveTo>
                  <a:pt x="4381384" y="31741"/>
                </a:moveTo>
                <a:lnTo>
                  <a:pt x="0" y="31741"/>
                </a:lnTo>
                <a:lnTo>
                  <a:pt x="0" y="44445"/>
                </a:lnTo>
                <a:lnTo>
                  <a:pt x="4381384" y="44445"/>
                </a:lnTo>
                <a:lnTo>
                  <a:pt x="4381384" y="31741"/>
                </a:lnTo>
                <a:close/>
              </a:path>
              <a:path w="4457700" h="76200">
                <a:moveTo>
                  <a:pt x="4444867" y="31741"/>
                </a:moveTo>
                <a:lnTo>
                  <a:pt x="4394179" y="31741"/>
                </a:lnTo>
                <a:lnTo>
                  <a:pt x="4394179" y="44445"/>
                </a:lnTo>
                <a:lnTo>
                  <a:pt x="4444892" y="44445"/>
                </a:lnTo>
                <a:lnTo>
                  <a:pt x="4457584" y="38099"/>
                </a:lnTo>
                <a:lnTo>
                  <a:pt x="4444867" y="31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458980" y="1733652"/>
            <a:ext cx="4343400" cy="1279525"/>
          </a:xfrm>
          <a:custGeom>
            <a:avLst/>
            <a:gdLst/>
            <a:ahLst/>
            <a:cxnLst/>
            <a:rect l="l" t="t" r="r" b="b"/>
            <a:pathLst>
              <a:path w="4343400" h="1279525">
                <a:moveTo>
                  <a:pt x="0" y="593617"/>
                </a:moveTo>
                <a:lnTo>
                  <a:pt x="108584" y="542239"/>
                </a:lnTo>
                <a:lnTo>
                  <a:pt x="217170" y="491204"/>
                </a:lnTo>
                <a:lnTo>
                  <a:pt x="325755" y="440855"/>
                </a:lnTo>
                <a:lnTo>
                  <a:pt x="434340" y="391534"/>
                </a:lnTo>
                <a:lnTo>
                  <a:pt x="542925" y="343585"/>
                </a:lnTo>
                <a:lnTo>
                  <a:pt x="651510" y="297351"/>
                </a:lnTo>
                <a:lnTo>
                  <a:pt x="760095" y="253174"/>
                </a:lnTo>
                <a:lnTo>
                  <a:pt x="868680" y="211397"/>
                </a:lnTo>
                <a:lnTo>
                  <a:pt x="977265" y="172364"/>
                </a:lnTo>
                <a:lnTo>
                  <a:pt x="1085850" y="136417"/>
                </a:lnTo>
                <a:lnTo>
                  <a:pt x="1194435" y="103898"/>
                </a:lnTo>
                <a:lnTo>
                  <a:pt x="1303021" y="75152"/>
                </a:lnTo>
                <a:lnTo>
                  <a:pt x="1411606" y="50520"/>
                </a:lnTo>
                <a:lnTo>
                  <a:pt x="1520192" y="30346"/>
                </a:lnTo>
                <a:lnTo>
                  <a:pt x="1628777" y="14973"/>
                </a:lnTo>
                <a:lnTo>
                  <a:pt x="1737363" y="4743"/>
                </a:lnTo>
                <a:lnTo>
                  <a:pt x="1845948" y="0"/>
                </a:lnTo>
                <a:lnTo>
                  <a:pt x="1954534" y="1085"/>
                </a:lnTo>
                <a:lnTo>
                  <a:pt x="2063120" y="8343"/>
                </a:lnTo>
                <a:lnTo>
                  <a:pt x="2171706" y="22117"/>
                </a:lnTo>
                <a:lnTo>
                  <a:pt x="2282869" y="45212"/>
                </a:lnTo>
                <a:lnTo>
                  <a:pt x="2398648" y="79438"/>
                </a:lnTo>
                <a:lnTo>
                  <a:pt x="2518227" y="123636"/>
                </a:lnTo>
                <a:lnTo>
                  <a:pt x="2640793" y="176650"/>
                </a:lnTo>
                <a:lnTo>
                  <a:pt x="2765530" y="237322"/>
                </a:lnTo>
                <a:lnTo>
                  <a:pt x="2891624" y="304495"/>
                </a:lnTo>
                <a:lnTo>
                  <a:pt x="3018261" y="377011"/>
                </a:lnTo>
                <a:lnTo>
                  <a:pt x="3144627" y="453713"/>
                </a:lnTo>
                <a:lnTo>
                  <a:pt x="3269907" y="533445"/>
                </a:lnTo>
                <a:lnTo>
                  <a:pt x="3393287" y="615048"/>
                </a:lnTo>
                <a:lnTo>
                  <a:pt x="3513952" y="697365"/>
                </a:lnTo>
                <a:lnTo>
                  <a:pt x="3631088" y="779240"/>
                </a:lnTo>
                <a:lnTo>
                  <a:pt x="3743881" y="859514"/>
                </a:lnTo>
                <a:lnTo>
                  <a:pt x="3851515" y="937031"/>
                </a:lnTo>
                <a:lnTo>
                  <a:pt x="3953178" y="1010633"/>
                </a:lnTo>
                <a:lnTo>
                  <a:pt x="4048054" y="1079163"/>
                </a:lnTo>
                <a:lnTo>
                  <a:pt x="4135329" y="1141464"/>
                </a:lnTo>
                <a:lnTo>
                  <a:pt x="4214189" y="1196378"/>
                </a:lnTo>
                <a:lnTo>
                  <a:pt x="4283819" y="1242748"/>
                </a:lnTo>
                <a:lnTo>
                  <a:pt x="4343405" y="1279417"/>
                </a:lnTo>
              </a:path>
            </a:pathLst>
          </a:custGeom>
          <a:ln w="38099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58980" y="1984369"/>
            <a:ext cx="4000500" cy="1489710"/>
          </a:xfrm>
          <a:custGeom>
            <a:avLst/>
            <a:gdLst/>
            <a:ahLst/>
            <a:cxnLst/>
            <a:rect l="l" t="t" r="r" b="b"/>
            <a:pathLst>
              <a:path w="4000500" h="1489710">
                <a:moveTo>
                  <a:pt x="0" y="1485899"/>
                </a:moveTo>
                <a:lnTo>
                  <a:pt x="78599" y="1487298"/>
                </a:lnTo>
                <a:lnTo>
                  <a:pt x="157305" y="1488503"/>
                </a:lnTo>
                <a:lnTo>
                  <a:pt x="236225" y="1489323"/>
                </a:lnTo>
                <a:lnTo>
                  <a:pt x="315468" y="1489563"/>
                </a:lnTo>
                <a:lnTo>
                  <a:pt x="395138" y="1489031"/>
                </a:lnTo>
                <a:lnTo>
                  <a:pt x="475345" y="1487535"/>
                </a:lnTo>
                <a:lnTo>
                  <a:pt x="556194" y="1484881"/>
                </a:lnTo>
                <a:lnTo>
                  <a:pt x="637794" y="1480877"/>
                </a:lnTo>
                <a:lnTo>
                  <a:pt x="720251" y="1475329"/>
                </a:lnTo>
                <a:lnTo>
                  <a:pt x="803672" y="1468046"/>
                </a:lnTo>
                <a:lnTo>
                  <a:pt x="888165" y="1458833"/>
                </a:lnTo>
                <a:lnTo>
                  <a:pt x="973837" y="1447499"/>
                </a:lnTo>
                <a:lnTo>
                  <a:pt x="1060794" y="1433850"/>
                </a:lnTo>
                <a:lnTo>
                  <a:pt x="1149145" y="1417694"/>
                </a:lnTo>
                <a:lnTo>
                  <a:pt x="1238996" y="1398837"/>
                </a:lnTo>
                <a:lnTo>
                  <a:pt x="1330455" y="1377087"/>
                </a:lnTo>
                <a:lnTo>
                  <a:pt x="1423628" y="1352251"/>
                </a:lnTo>
                <a:lnTo>
                  <a:pt x="1518622" y="1324137"/>
                </a:lnTo>
                <a:lnTo>
                  <a:pt x="1615546" y="1292550"/>
                </a:lnTo>
                <a:lnTo>
                  <a:pt x="1714506" y="1257299"/>
                </a:lnTo>
                <a:lnTo>
                  <a:pt x="1815572" y="1218255"/>
                </a:lnTo>
                <a:lnTo>
                  <a:pt x="1918674" y="1175547"/>
                </a:lnTo>
                <a:lnTo>
                  <a:pt x="2023704" y="1129367"/>
                </a:lnTo>
                <a:lnTo>
                  <a:pt x="2130556" y="1079907"/>
                </a:lnTo>
                <a:lnTo>
                  <a:pt x="2239123" y="1027362"/>
                </a:lnTo>
                <a:lnTo>
                  <a:pt x="2349296" y="971924"/>
                </a:lnTo>
                <a:lnTo>
                  <a:pt x="2460970" y="913785"/>
                </a:lnTo>
                <a:lnTo>
                  <a:pt x="2574037" y="853139"/>
                </a:lnTo>
                <a:lnTo>
                  <a:pt x="2688390" y="790178"/>
                </a:lnTo>
                <a:lnTo>
                  <a:pt x="2803922" y="725096"/>
                </a:lnTo>
                <a:lnTo>
                  <a:pt x="2920525" y="658084"/>
                </a:lnTo>
                <a:lnTo>
                  <a:pt x="3038093" y="589337"/>
                </a:lnTo>
                <a:lnTo>
                  <a:pt x="3156518" y="519046"/>
                </a:lnTo>
                <a:lnTo>
                  <a:pt x="3275694" y="447405"/>
                </a:lnTo>
                <a:lnTo>
                  <a:pt x="3395513" y="374606"/>
                </a:lnTo>
                <a:lnTo>
                  <a:pt x="3515868" y="300843"/>
                </a:lnTo>
                <a:lnTo>
                  <a:pt x="3636652" y="226308"/>
                </a:lnTo>
                <a:lnTo>
                  <a:pt x="3757757" y="151194"/>
                </a:lnTo>
                <a:lnTo>
                  <a:pt x="3879078" y="75693"/>
                </a:lnTo>
                <a:lnTo>
                  <a:pt x="4000506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458980" y="2441569"/>
            <a:ext cx="4457700" cy="1050290"/>
          </a:xfrm>
          <a:custGeom>
            <a:avLst/>
            <a:gdLst/>
            <a:ahLst/>
            <a:cxnLst/>
            <a:rect l="l" t="t" r="r" b="b"/>
            <a:pathLst>
              <a:path w="4457700" h="1050289">
                <a:moveTo>
                  <a:pt x="0" y="1028699"/>
                </a:moveTo>
                <a:lnTo>
                  <a:pt x="115725" y="1032963"/>
                </a:lnTo>
                <a:lnTo>
                  <a:pt x="231428" y="1037076"/>
                </a:lnTo>
                <a:lnTo>
                  <a:pt x="347089" y="1040888"/>
                </a:lnTo>
                <a:lnTo>
                  <a:pt x="462686" y="1044250"/>
                </a:lnTo>
                <a:lnTo>
                  <a:pt x="578197" y="1047012"/>
                </a:lnTo>
                <a:lnTo>
                  <a:pt x="693601" y="1049023"/>
                </a:lnTo>
                <a:lnTo>
                  <a:pt x="808876" y="1050134"/>
                </a:lnTo>
                <a:lnTo>
                  <a:pt x="924001" y="1050194"/>
                </a:lnTo>
                <a:lnTo>
                  <a:pt x="1038955" y="1049055"/>
                </a:lnTo>
                <a:lnTo>
                  <a:pt x="1153716" y="1046565"/>
                </a:lnTo>
                <a:lnTo>
                  <a:pt x="1268263" y="1042574"/>
                </a:lnTo>
                <a:lnTo>
                  <a:pt x="1382574" y="1036933"/>
                </a:lnTo>
                <a:lnTo>
                  <a:pt x="1496627" y="1029493"/>
                </a:lnTo>
                <a:lnTo>
                  <a:pt x="1610403" y="1020101"/>
                </a:lnTo>
                <a:lnTo>
                  <a:pt x="1723878" y="1008610"/>
                </a:lnTo>
                <a:lnTo>
                  <a:pt x="1837032" y="994868"/>
                </a:lnTo>
                <a:lnTo>
                  <a:pt x="1949843" y="978726"/>
                </a:lnTo>
                <a:lnTo>
                  <a:pt x="2062290" y="960034"/>
                </a:lnTo>
                <a:lnTo>
                  <a:pt x="2174351" y="938642"/>
                </a:lnTo>
                <a:lnTo>
                  <a:pt x="2286006" y="914399"/>
                </a:lnTo>
                <a:lnTo>
                  <a:pt x="2399748" y="885646"/>
                </a:lnTo>
                <a:lnTo>
                  <a:pt x="2517577" y="851249"/>
                </a:lnTo>
                <a:lnTo>
                  <a:pt x="2638721" y="811851"/>
                </a:lnTo>
                <a:lnTo>
                  <a:pt x="2762408" y="768095"/>
                </a:lnTo>
                <a:lnTo>
                  <a:pt x="2887866" y="720625"/>
                </a:lnTo>
                <a:lnTo>
                  <a:pt x="3014325" y="670083"/>
                </a:lnTo>
                <a:lnTo>
                  <a:pt x="3141012" y="617112"/>
                </a:lnTo>
                <a:lnTo>
                  <a:pt x="3267157" y="562355"/>
                </a:lnTo>
                <a:lnTo>
                  <a:pt x="3391987" y="506456"/>
                </a:lnTo>
                <a:lnTo>
                  <a:pt x="3514731" y="450056"/>
                </a:lnTo>
                <a:lnTo>
                  <a:pt x="3634617" y="393799"/>
                </a:lnTo>
                <a:lnTo>
                  <a:pt x="3750874" y="338327"/>
                </a:lnTo>
                <a:lnTo>
                  <a:pt x="3862731" y="284285"/>
                </a:lnTo>
                <a:lnTo>
                  <a:pt x="3969416" y="232314"/>
                </a:lnTo>
                <a:lnTo>
                  <a:pt x="4070157" y="183058"/>
                </a:lnTo>
                <a:lnTo>
                  <a:pt x="4164183" y="137159"/>
                </a:lnTo>
                <a:lnTo>
                  <a:pt x="4250722" y="95261"/>
                </a:lnTo>
                <a:lnTo>
                  <a:pt x="4329004" y="58007"/>
                </a:lnTo>
                <a:lnTo>
                  <a:pt x="4398255" y="26038"/>
                </a:lnTo>
                <a:lnTo>
                  <a:pt x="4457705" y="0"/>
                </a:lnTo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887986" y="2327269"/>
            <a:ext cx="0" cy="2286000"/>
          </a:xfrm>
          <a:custGeom>
            <a:avLst/>
            <a:gdLst/>
            <a:ahLst/>
            <a:cxnLst/>
            <a:rect l="l" t="t" r="r" b="b"/>
            <a:pathLst>
              <a:path h="2286000">
                <a:moveTo>
                  <a:pt x="0" y="0"/>
                </a:moveTo>
                <a:lnTo>
                  <a:pt x="0" y="2286009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45186" y="2670169"/>
            <a:ext cx="0" cy="4002404"/>
          </a:xfrm>
          <a:custGeom>
            <a:avLst/>
            <a:gdLst/>
            <a:ahLst/>
            <a:cxnLst/>
            <a:rect l="l" t="t" r="r" b="b"/>
            <a:pathLst>
              <a:path h="4002404">
                <a:moveTo>
                  <a:pt x="0" y="0"/>
                </a:moveTo>
                <a:lnTo>
                  <a:pt x="0" y="4002092"/>
                </a:lnTo>
              </a:path>
            </a:pathLst>
          </a:custGeom>
          <a:ln w="285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458980" y="4168771"/>
            <a:ext cx="0" cy="2503805"/>
          </a:xfrm>
          <a:custGeom>
            <a:avLst/>
            <a:gdLst/>
            <a:ahLst/>
            <a:cxnLst/>
            <a:rect l="l" t="t" r="r" b="b"/>
            <a:pathLst>
              <a:path h="2503804">
                <a:moveTo>
                  <a:pt x="0" y="0"/>
                </a:moveTo>
                <a:lnTo>
                  <a:pt x="0" y="250349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458848" y="6612004"/>
            <a:ext cx="5705475" cy="114300"/>
          </a:xfrm>
          <a:custGeom>
            <a:avLst/>
            <a:gdLst/>
            <a:ahLst/>
            <a:cxnLst/>
            <a:rect l="l" t="t" r="r" b="b"/>
            <a:pathLst>
              <a:path w="5705475" h="114300">
                <a:moveTo>
                  <a:pt x="5667446" y="38088"/>
                </a:moveTo>
                <a:lnTo>
                  <a:pt x="5610224" y="38088"/>
                </a:lnTo>
                <a:lnTo>
                  <a:pt x="5610346" y="76188"/>
                </a:lnTo>
                <a:lnTo>
                  <a:pt x="5591256" y="76198"/>
                </a:lnTo>
                <a:lnTo>
                  <a:pt x="5591296" y="114299"/>
                </a:lnTo>
                <a:lnTo>
                  <a:pt x="5705474" y="57078"/>
                </a:lnTo>
                <a:lnTo>
                  <a:pt x="5667446" y="38088"/>
                </a:lnTo>
                <a:close/>
              </a:path>
              <a:path w="5705475" h="114300">
                <a:moveTo>
                  <a:pt x="5591215" y="38098"/>
                </a:moveTo>
                <a:lnTo>
                  <a:pt x="0" y="41207"/>
                </a:lnTo>
                <a:lnTo>
                  <a:pt x="131" y="79307"/>
                </a:lnTo>
                <a:lnTo>
                  <a:pt x="5591256" y="76198"/>
                </a:lnTo>
                <a:lnTo>
                  <a:pt x="5591215" y="38098"/>
                </a:lnTo>
                <a:close/>
              </a:path>
              <a:path w="5705475" h="114300">
                <a:moveTo>
                  <a:pt x="5610224" y="38088"/>
                </a:moveTo>
                <a:lnTo>
                  <a:pt x="5591215" y="38098"/>
                </a:lnTo>
                <a:lnTo>
                  <a:pt x="5591256" y="76198"/>
                </a:lnTo>
                <a:lnTo>
                  <a:pt x="5610346" y="76188"/>
                </a:lnTo>
                <a:lnTo>
                  <a:pt x="5610224" y="38088"/>
                </a:lnTo>
                <a:close/>
              </a:path>
              <a:path w="5705475" h="114300">
                <a:moveTo>
                  <a:pt x="5591174" y="0"/>
                </a:moveTo>
                <a:lnTo>
                  <a:pt x="5591215" y="38098"/>
                </a:lnTo>
                <a:lnTo>
                  <a:pt x="5667446" y="38088"/>
                </a:lnTo>
                <a:lnTo>
                  <a:pt x="5591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01879" y="4726054"/>
            <a:ext cx="4686300" cy="741680"/>
          </a:xfrm>
          <a:custGeom>
            <a:avLst/>
            <a:gdLst/>
            <a:ahLst/>
            <a:cxnLst/>
            <a:rect l="l" t="t" r="r" b="b"/>
            <a:pathLst>
              <a:path w="4686300" h="741679">
                <a:moveTo>
                  <a:pt x="0" y="0"/>
                </a:moveTo>
                <a:lnTo>
                  <a:pt x="117157" y="1860"/>
                </a:lnTo>
                <a:lnTo>
                  <a:pt x="234315" y="3804"/>
                </a:lnTo>
                <a:lnTo>
                  <a:pt x="351472" y="5916"/>
                </a:lnTo>
                <a:lnTo>
                  <a:pt x="468630" y="8277"/>
                </a:lnTo>
                <a:lnTo>
                  <a:pt x="585788" y="10973"/>
                </a:lnTo>
                <a:lnTo>
                  <a:pt x="702946" y="14086"/>
                </a:lnTo>
                <a:lnTo>
                  <a:pt x="820104" y="17700"/>
                </a:lnTo>
                <a:lnTo>
                  <a:pt x="937262" y="21898"/>
                </a:lnTo>
                <a:lnTo>
                  <a:pt x="1054420" y="26763"/>
                </a:lnTo>
                <a:lnTo>
                  <a:pt x="1171578" y="32380"/>
                </a:lnTo>
                <a:lnTo>
                  <a:pt x="1288735" y="38831"/>
                </a:lnTo>
                <a:lnTo>
                  <a:pt x="1405893" y="46200"/>
                </a:lnTo>
                <a:lnTo>
                  <a:pt x="1523051" y="54570"/>
                </a:lnTo>
                <a:lnTo>
                  <a:pt x="1640209" y="64026"/>
                </a:lnTo>
                <a:lnTo>
                  <a:pt x="1757367" y="74649"/>
                </a:lnTo>
                <a:lnTo>
                  <a:pt x="1874525" y="86524"/>
                </a:lnTo>
                <a:lnTo>
                  <a:pt x="1991683" y="99734"/>
                </a:lnTo>
                <a:lnTo>
                  <a:pt x="2108840" y="114362"/>
                </a:lnTo>
                <a:lnTo>
                  <a:pt x="2225998" y="130493"/>
                </a:lnTo>
                <a:lnTo>
                  <a:pt x="2343156" y="148208"/>
                </a:lnTo>
                <a:lnTo>
                  <a:pt x="2463095" y="168532"/>
                </a:lnTo>
                <a:lnTo>
                  <a:pt x="2588014" y="192173"/>
                </a:lnTo>
                <a:lnTo>
                  <a:pt x="2717034" y="218743"/>
                </a:lnTo>
                <a:lnTo>
                  <a:pt x="2849274" y="247852"/>
                </a:lnTo>
                <a:lnTo>
                  <a:pt x="2983858" y="279111"/>
                </a:lnTo>
                <a:lnTo>
                  <a:pt x="3119907" y="312131"/>
                </a:lnTo>
                <a:lnTo>
                  <a:pt x="3256541" y="346523"/>
                </a:lnTo>
                <a:lnTo>
                  <a:pt x="3392882" y="381897"/>
                </a:lnTo>
                <a:lnTo>
                  <a:pt x="3528052" y="417863"/>
                </a:lnTo>
                <a:lnTo>
                  <a:pt x="3661172" y="454034"/>
                </a:lnTo>
                <a:lnTo>
                  <a:pt x="3791362" y="490019"/>
                </a:lnTo>
                <a:lnTo>
                  <a:pt x="3917746" y="525428"/>
                </a:lnTo>
                <a:lnTo>
                  <a:pt x="4039443" y="559874"/>
                </a:lnTo>
                <a:lnTo>
                  <a:pt x="4155575" y="592966"/>
                </a:lnTo>
                <a:lnTo>
                  <a:pt x="4265264" y="624315"/>
                </a:lnTo>
                <a:lnTo>
                  <a:pt x="4367631" y="653532"/>
                </a:lnTo>
                <a:lnTo>
                  <a:pt x="4461797" y="680228"/>
                </a:lnTo>
                <a:lnTo>
                  <a:pt x="4546884" y="704013"/>
                </a:lnTo>
                <a:lnTo>
                  <a:pt x="4622013" y="724499"/>
                </a:lnTo>
                <a:lnTo>
                  <a:pt x="4686305" y="741294"/>
                </a:lnTo>
              </a:path>
            </a:pathLst>
          </a:custGeom>
          <a:ln w="38099">
            <a:solidFill>
              <a:srgbClr val="00FF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801879" y="5095875"/>
            <a:ext cx="4572000" cy="835025"/>
          </a:xfrm>
          <a:custGeom>
            <a:avLst/>
            <a:gdLst/>
            <a:ahLst/>
            <a:cxnLst/>
            <a:rect l="l" t="t" r="r" b="b"/>
            <a:pathLst>
              <a:path w="4572000" h="835025">
                <a:moveTo>
                  <a:pt x="0" y="835020"/>
                </a:moveTo>
                <a:lnTo>
                  <a:pt x="123816" y="831529"/>
                </a:lnTo>
                <a:lnTo>
                  <a:pt x="247585" y="827950"/>
                </a:lnTo>
                <a:lnTo>
                  <a:pt x="371258" y="824196"/>
                </a:lnTo>
                <a:lnTo>
                  <a:pt x="494788" y="820182"/>
                </a:lnTo>
                <a:lnTo>
                  <a:pt x="618128" y="815819"/>
                </a:lnTo>
                <a:lnTo>
                  <a:pt x="741230" y="811021"/>
                </a:lnTo>
                <a:lnTo>
                  <a:pt x="864046" y="805701"/>
                </a:lnTo>
                <a:lnTo>
                  <a:pt x="986529" y="799771"/>
                </a:lnTo>
                <a:lnTo>
                  <a:pt x="1108630" y="793146"/>
                </a:lnTo>
                <a:lnTo>
                  <a:pt x="1230303" y="785738"/>
                </a:lnTo>
                <a:lnTo>
                  <a:pt x="1351500" y="777459"/>
                </a:lnTo>
                <a:lnTo>
                  <a:pt x="1472173" y="768224"/>
                </a:lnTo>
                <a:lnTo>
                  <a:pt x="1592275" y="757945"/>
                </a:lnTo>
                <a:lnTo>
                  <a:pt x="1711757" y="746536"/>
                </a:lnTo>
                <a:lnTo>
                  <a:pt x="1830573" y="733908"/>
                </a:lnTo>
                <a:lnTo>
                  <a:pt x="1948674" y="719976"/>
                </a:lnTo>
                <a:lnTo>
                  <a:pt x="2066014" y="704652"/>
                </a:lnTo>
                <a:lnTo>
                  <a:pt x="2182544" y="687850"/>
                </a:lnTo>
                <a:lnTo>
                  <a:pt x="2298217" y="669482"/>
                </a:lnTo>
                <a:lnTo>
                  <a:pt x="2412985" y="649461"/>
                </a:lnTo>
                <a:lnTo>
                  <a:pt x="2526817" y="627732"/>
                </a:lnTo>
                <a:lnTo>
                  <a:pt x="2639744" y="604349"/>
                </a:lnTo>
                <a:lnTo>
                  <a:pt x="2751814" y="579401"/>
                </a:lnTo>
                <a:lnTo>
                  <a:pt x="2863074" y="552973"/>
                </a:lnTo>
                <a:lnTo>
                  <a:pt x="2973573" y="525154"/>
                </a:lnTo>
                <a:lnTo>
                  <a:pt x="3083357" y="496029"/>
                </a:lnTo>
                <a:lnTo>
                  <a:pt x="3192475" y="465687"/>
                </a:lnTo>
                <a:lnTo>
                  <a:pt x="3300973" y="434214"/>
                </a:lnTo>
                <a:lnTo>
                  <a:pt x="3408901" y="401697"/>
                </a:lnTo>
                <a:lnTo>
                  <a:pt x="3516304" y="368223"/>
                </a:lnTo>
                <a:lnTo>
                  <a:pt x="3623231" y="333879"/>
                </a:lnTo>
                <a:lnTo>
                  <a:pt x="3729730" y="298752"/>
                </a:lnTo>
                <a:lnTo>
                  <a:pt x="3835848" y="262930"/>
                </a:lnTo>
                <a:lnTo>
                  <a:pt x="3941632" y="226498"/>
                </a:lnTo>
                <a:lnTo>
                  <a:pt x="4047131" y="189545"/>
                </a:lnTo>
                <a:lnTo>
                  <a:pt x="4152391" y="152158"/>
                </a:lnTo>
                <a:lnTo>
                  <a:pt x="4257462" y="114422"/>
                </a:lnTo>
                <a:lnTo>
                  <a:pt x="4362389" y="76426"/>
                </a:lnTo>
                <a:lnTo>
                  <a:pt x="4467221" y="38256"/>
                </a:lnTo>
                <a:lnTo>
                  <a:pt x="4572005" y="0"/>
                </a:lnTo>
              </a:path>
            </a:pathLst>
          </a:custGeom>
          <a:ln w="380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686052" y="934302"/>
            <a:ext cx="4369435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Résea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Sous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estimé</a:t>
            </a:r>
            <a:endParaRPr sz="3200" dirty="0">
              <a:latin typeface="Arial"/>
              <a:cs typeface="Arial"/>
            </a:endParaRPr>
          </a:p>
          <a:p>
            <a:pPr marL="2893695">
              <a:lnSpc>
                <a:spcPts val="2140"/>
              </a:lnSpc>
              <a:spcBef>
                <a:spcPts val="2135"/>
              </a:spcBef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réelle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716" y="1286440"/>
            <a:ext cx="8896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uteur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6663" y="6327900"/>
            <a:ext cx="5969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5" dirty="0">
                <a:latin typeface="Arial"/>
                <a:cs typeface="Arial"/>
              </a:rPr>
              <a:t>é</a:t>
            </a:r>
            <a:r>
              <a:rPr sz="1800" b="1" dirty="0">
                <a:latin typeface="Arial"/>
                <a:cs typeface="Arial"/>
              </a:rPr>
              <a:t>bit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1417" y="2223453"/>
            <a:ext cx="1957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Courb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su</a:t>
            </a:r>
            <a:r>
              <a:rPr sz="1800" b="1" spc="-10" dirty="0">
                <a:latin typeface="Arial"/>
                <a:cs typeface="Arial"/>
              </a:rPr>
              <a:t>p</a:t>
            </a:r>
            <a:r>
              <a:rPr sz="1800" b="1" spc="-15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é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76375" y="2297289"/>
            <a:ext cx="4344035" cy="1279525"/>
          </a:xfrm>
          <a:custGeom>
            <a:avLst/>
            <a:gdLst/>
            <a:ahLst/>
            <a:cxnLst/>
            <a:rect l="l" t="t" r="r" b="b"/>
            <a:pathLst>
              <a:path w="4344035" h="1279525">
                <a:moveTo>
                  <a:pt x="0" y="593617"/>
                </a:moveTo>
                <a:lnTo>
                  <a:pt x="108584" y="542239"/>
                </a:lnTo>
                <a:lnTo>
                  <a:pt x="217170" y="491204"/>
                </a:lnTo>
                <a:lnTo>
                  <a:pt x="325755" y="440855"/>
                </a:lnTo>
                <a:lnTo>
                  <a:pt x="434340" y="391534"/>
                </a:lnTo>
                <a:lnTo>
                  <a:pt x="542925" y="343585"/>
                </a:lnTo>
                <a:lnTo>
                  <a:pt x="651510" y="297351"/>
                </a:lnTo>
                <a:lnTo>
                  <a:pt x="760095" y="253174"/>
                </a:lnTo>
                <a:lnTo>
                  <a:pt x="868680" y="211397"/>
                </a:lnTo>
                <a:lnTo>
                  <a:pt x="977266" y="172364"/>
                </a:lnTo>
                <a:lnTo>
                  <a:pt x="1085851" y="136417"/>
                </a:lnTo>
                <a:lnTo>
                  <a:pt x="1194437" y="103898"/>
                </a:lnTo>
                <a:lnTo>
                  <a:pt x="1303023" y="75152"/>
                </a:lnTo>
                <a:lnTo>
                  <a:pt x="1411609" y="50520"/>
                </a:lnTo>
                <a:lnTo>
                  <a:pt x="1520195" y="30346"/>
                </a:lnTo>
                <a:lnTo>
                  <a:pt x="1628781" y="14973"/>
                </a:lnTo>
                <a:lnTo>
                  <a:pt x="1737367" y="4743"/>
                </a:lnTo>
                <a:lnTo>
                  <a:pt x="1845954" y="0"/>
                </a:lnTo>
                <a:lnTo>
                  <a:pt x="1954541" y="1085"/>
                </a:lnTo>
                <a:lnTo>
                  <a:pt x="2063128" y="8343"/>
                </a:lnTo>
                <a:lnTo>
                  <a:pt x="2171715" y="22117"/>
                </a:lnTo>
                <a:lnTo>
                  <a:pt x="2282879" y="45212"/>
                </a:lnTo>
                <a:lnTo>
                  <a:pt x="2398657" y="79438"/>
                </a:lnTo>
                <a:lnTo>
                  <a:pt x="2518237" y="123636"/>
                </a:lnTo>
                <a:lnTo>
                  <a:pt x="2640802" y="176650"/>
                </a:lnTo>
                <a:lnTo>
                  <a:pt x="2765539" y="237322"/>
                </a:lnTo>
                <a:lnTo>
                  <a:pt x="2891633" y="304495"/>
                </a:lnTo>
                <a:lnTo>
                  <a:pt x="3018270" y="377011"/>
                </a:lnTo>
                <a:lnTo>
                  <a:pt x="3144636" y="453713"/>
                </a:lnTo>
                <a:lnTo>
                  <a:pt x="3269916" y="533445"/>
                </a:lnTo>
                <a:lnTo>
                  <a:pt x="3393296" y="615048"/>
                </a:lnTo>
                <a:lnTo>
                  <a:pt x="3513961" y="697365"/>
                </a:lnTo>
                <a:lnTo>
                  <a:pt x="3631097" y="779240"/>
                </a:lnTo>
                <a:lnTo>
                  <a:pt x="3743890" y="859514"/>
                </a:lnTo>
                <a:lnTo>
                  <a:pt x="3851525" y="937031"/>
                </a:lnTo>
                <a:lnTo>
                  <a:pt x="3953187" y="1010633"/>
                </a:lnTo>
                <a:lnTo>
                  <a:pt x="4048063" y="1079163"/>
                </a:lnTo>
                <a:lnTo>
                  <a:pt x="4135339" y="1141464"/>
                </a:lnTo>
                <a:lnTo>
                  <a:pt x="4214198" y="1196378"/>
                </a:lnTo>
                <a:lnTo>
                  <a:pt x="4283829" y="1242748"/>
                </a:lnTo>
                <a:lnTo>
                  <a:pt x="4343415" y="1279417"/>
                </a:lnTo>
              </a:path>
            </a:pathLst>
          </a:custGeom>
          <a:ln w="38099">
            <a:solidFill>
              <a:srgbClr val="323298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078" y="333994"/>
            <a:ext cx="7700009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spc="-5" dirty="0">
                <a:latin typeface="Arial"/>
                <a:cs typeface="Arial"/>
              </a:rPr>
              <a:t>Classificatio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pompe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centrifuges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644889"/>
            <a:ext cx="4787889" cy="321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889" y="2924242"/>
            <a:ext cx="3600450" cy="3933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1719" y="1989185"/>
            <a:ext cx="360680" cy="935355"/>
          </a:xfrm>
          <a:custGeom>
            <a:avLst/>
            <a:gdLst/>
            <a:ahLst/>
            <a:cxnLst/>
            <a:rect l="l" t="t" r="r" b="b"/>
            <a:pathLst>
              <a:path w="360679" h="935355">
                <a:moveTo>
                  <a:pt x="270266" y="233690"/>
                </a:moveTo>
                <a:lnTo>
                  <a:pt x="90037" y="233690"/>
                </a:lnTo>
                <a:lnTo>
                  <a:pt x="90037" y="934973"/>
                </a:lnTo>
                <a:lnTo>
                  <a:pt x="270266" y="934973"/>
                </a:lnTo>
                <a:lnTo>
                  <a:pt x="270266" y="233690"/>
                </a:lnTo>
                <a:close/>
              </a:path>
              <a:path w="360679" h="935355">
                <a:moveTo>
                  <a:pt x="180228" y="0"/>
                </a:moveTo>
                <a:lnTo>
                  <a:pt x="0" y="233690"/>
                </a:lnTo>
                <a:lnTo>
                  <a:pt x="360425" y="233690"/>
                </a:lnTo>
                <a:lnTo>
                  <a:pt x="180228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51719" y="1989185"/>
            <a:ext cx="360680" cy="935355"/>
          </a:xfrm>
          <a:custGeom>
            <a:avLst/>
            <a:gdLst/>
            <a:ahLst/>
            <a:cxnLst/>
            <a:rect l="l" t="t" r="r" b="b"/>
            <a:pathLst>
              <a:path w="360679" h="935355">
                <a:moveTo>
                  <a:pt x="0" y="233690"/>
                </a:moveTo>
                <a:lnTo>
                  <a:pt x="180228" y="0"/>
                </a:lnTo>
                <a:lnTo>
                  <a:pt x="360425" y="233690"/>
                </a:lnTo>
                <a:lnTo>
                  <a:pt x="270266" y="233690"/>
                </a:lnTo>
                <a:lnTo>
                  <a:pt x="270266" y="934973"/>
                </a:lnTo>
                <a:lnTo>
                  <a:pt x="90037" y="934973"/>
                </a:lnTo>
                <a:lnTo>
                  <a:pt x="90037" y="233690"/>
                </a:lnTo>
                <a:lnTo>
                  <a:pt x="0" y="23369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4489" y="4797421"/>
            <a:ext cx="900430" cy="431800"/>
          </a:xfrm>
          <a:custGeom>
            <a:avLst/>
            <a:gdLst/>
            <a:ahLst/>
            <a:cxnLst/>
            <a:rect l="l" t="t" r="r" b="b"/>
            <a:pathLst>
              <a:path w="900429" h="431800">
                <a:moveTo>
                  <a:pt x="225064" y="0"/>
                </a:moveTo>
                <a:lnTo>
                  <a:pt x="0" y="215908"/>
                </a:lnTo>
                <a:lnTo>
                  <a:pt x="225064" y="431804"/>
                </a:lnTo>
                <a:lnTo>
                  <a:pt x="225064" y="323849"/>
                </a:lnTo>
                <a:lnTo>
                  <a:pt x="900196" y="323849"/>
                </a:lnTo>
                <a:lnTo>
                  <a:pt x="900196" y="107954"/>
                </a:lnTo>
                <a:lnTo>
                  <a:pt x="225064" y="107954"/>
                </a:lnTo>
                <a:lnTo>
                  <a:pt x="225064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64489" y="4797421"/>
            <a:ext cx="900430" cy="431800"/>
          </a:xfrm>
          <a:custGeom>
            <a:avLst/>
            <a:gdLst/>
            <a:ahLst/>
            <a:cxnLst/>
            <a:rect l="l" t="t" r="r" b="b"/>
            <a:pathLst>
              <a:path w="900429" h="431800">
                <a:moveTo>
                  <a:pt x="0" y="215908"/>
                </a:moveTo>
                <a:lnTo>
                  <a:pt x="225064" y="0"/>
                </a:lnTo>
                <a:lnTo>
                  <a:pt x="225064" y="107954"/>
                </a:lnTo>
                <a:lnTo>
                  <a:pt x="900196" y="107954"/>
                </a:lnTo>
                <a:lnTo>
                  <a:pt x="900196" y="323849"/>
                </a:lnTo>
                <a:lnTo>
                  <a:pt x="225064" y="323849"/>
                </a:lnTo>
                <a:lnTo>
                  <a:pt x="225064" y="431804"/>
                </a:lnTo>
                <a:lnTo>
                  <a:pt x="0" y="2159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923634"/>
            <a:ext cx="7604759" cy="2829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7195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Pomp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horizontal</a:t>
            </a:r>
            <a:endParaRPr sz="3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70"/>
              </a:spcBef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efou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ent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20" dirty="0">
                <a:latin typeface="Arial"/>
                <a:cs typeface="Arial"/>
              </a:rPr>
              <a:t>Disp</a:t>
            </a:r>
            <a:r>
              <a:rPr sz="2400" b="1" spc="-25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sit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on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la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15" dirty="0">
                <a:latin typeface="Arial"/>
                <a:cs typeface="Arial"/>
              </a:rPr>
              <a:t>lus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classique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25" dirty="0">
                <a:latin typeface="Arial"/>
                <a:cs typeface="Arial"/>
              </a:rPr>
              <a:t>Ado</a:t>
            </a:r>
            <a:r>
              <a:rPr sz="2400" b="1" dirty="0">
                <a:latin typeface="Arial"/>
                <a:cs typeface="Arial"/>
              </a:rPr>
              <a:t>ptée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pour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la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urface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5" dirty="0">
                <a:latin typeface="Arial"/>
                <a:cs typeface="Arial"/>
              </a:rPr>
              <a:t>H</a:t>
            </a:r>
            <a:r>
              <a:rPr sz="2400" b="1" spc="-15" baseline="-20833" dirty="0">
                <a:latin typeface="Arial"/>
                <a:cs typeface="Arial"/>
              </a:rPr>
              <a:t>as</a:t>
            </a:r>
            <a:r>
              <a:rPr sz="2400" b="1" spc="-22" baseline="-20833" dirty="0">
                <a:latin typeface="Arial"/>
                <a:cs typeface="Arial"/>
              </a:rPr>
              <a:t>p</a:t>
            </a:r>
            <a:r>
              <a:rPr sz="2400" b="1" spc="-15" dirty="0">
                <a:latin typeface="Arial"/>
                <a:cs typeface="Arial"/>
              </a:rPr>
              <a:t>&lt;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latin typeface="Arial"/>
                <a:cs typeface="Arial"/>
              </a:rPr>
              <a:t>8</a:t>
            </a:r>
            <a:r>
              <a:rPr sz="2400" b="1" spc="-5" dirty="0" smtClean="0">
                <a:latin typeface="Arial"/>
                <a:cs typeface="Arial"/>
              </a:rPr>
              <a:t>m</a:t>
            </a:r>
            <a:r>
              <a:rPr lang="fr-FR" sz="2400" b="1" spc="-5" dirty="0" smtClean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tret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é</a:t>
            </a:r>
            <a:r>
              <a:rPr sz="2400" b="1" spc="-5" dirty="0">
                <a:latin typeface="Arial"/>
                <a:cs typeface="Arial"/>
              </a:rPr>
              <a:t>mo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tage</a:t>
            </a:r>
            <a:endParaRPr sz="2400" dirty="0">
              <a:latin typeface="Arial"/>
              <a:cs typeface="Arial"/>
            </a:endParaRPr>
          </a:p>
          <a:p>
            <a:pPr marL="351155">
              <a:lnSpc>
                <a:spcPts val="2855"/>
              </a:lnSpc>
              <a:spcBef>
                <a:spcPts val="575"/>
              </a:spcBef>
            </a:pPr>
            <a:r>
              <a:rPr sz="2400" b="1" spc="-20" dirty="0">
                <a:latin typeface="Arial"/>
                <a:cs typeface="Arial"/>
              </a:rPr>
              <a:t>simp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5" dirty="0">
                <a:latin typeface="Arial"/>
                <a:cs typeface="Arial"/>
              </a:rPr>
              <a:t>é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5192" y="5300652"/>
            <a:ext cx="11874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dmis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7" rIns="0" bIns="0" rtlCol="0">
            <a:spAutoFit/>
          </a:bodyPr>
          <a:lstStyle/>
          <a:p>
            <a:pPr marL="946150">
              <a:lnSpc>
                <a:spcPts val="476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</p:txBody>
      </p:sp>
      <p:sp>
        <p:nvSpPr>
          <p:cNvPr id="3" name="object 3"/>
          <p:cNvSpPr/>
          <p:nvPr/>
        </p:nvSpPr>
        <p:spPr>
          <a:xfrm>
            <a:off x="981075" y="1598554"/>
            <a:ext cx="114300" cy="3086100"/>
          </a:xfrm>
          <a:custGeom>
            <a:avLst/>
            <a:gdLst/>
            <a:ahLst/>
            <a:cxnLst/>
            <a:rect l="l" t="t" r="r" b="b"/>
            <a:pathLst>
              <a:path w="114300" h="3086100">
                <a:moveTo>
                  <a:pt x="76199" y="95240"/>
                </a:moveTo>
                <a:lnTo>
                  <a:pt x="38099" y="95240"/>
                </a:lnTo>
                <a:lnTo>
                  <a:pt x="38099" y="3086090"/>
                </a:lnTo>
                <a:lnTo>
                  <a:pt x="76199" y="3086090"/>
                </a:lnTo>
                <a:lnTo>
                  <a:pt x="76199" y="95240"/>
                </a:lnTo>
                <a:close/>
              </a:path>
              <a:path w="114300" h="3086100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40"/>
                </a:lnTo>
                <a:lnTo>
                  <a:pt x="104770" y="95240"/>
                </a:lnTo>
                <a:lnTo>
                  <a:pt x="57149" y="0"/>
                </a:lnTo>
                <a:close/>
              </a:path>
              <a:path w="114300" h="3086100">
                <a:moveTo>
                  <a:pt x="104770" y="95240"/>
                </a:moveTo>
                <a:lnTo>
                  <a:pt x="76199" y="95240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0" y="9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38225" y="4646545"/>
            <a:ext cx="4605655" cy="76200"/>
          </a:xfrm>
          <a:custGeom>
            <a:avLst/>
            <a:gdLst/>
            <a:ahLst/>
            <a:cxnLst/>
            <a:rect l="l" t="t" r="r" b="b"/>
            <a:pathLst>
              <a:path w="4605655" h="76200">
                <a:moveTo>
                  <a:pt x="4529068" y="0"/>
                </a:moveTo>
                <a:lnTo>
                  <a:pt x="4529068" y="76199"/>
                </a:lnTo>
                <a:lnTo>
                  <a:pt x="4592552" y="44458"/>
                </a:lnTo>
                <a:lnTo>
                  <a:pt x="4541916" y="44458"/>
                </a:lnTo>
                <a:lnTo>
                  <a:pt x="4541916" y="31754"/>
                </a:lnTo>
                <a:lnTo>
                  <a:pt x="4592576" y="31754"/>
                </a:lnTo>
                <a:lnTo>
                  <a:pt x="4529068" y="0"/>
                </a:lnTo>
                <a:close/>
              </a:path>
              <a:path w="4605655" h="76200">
                <a:moveTo>
                  <a:pt x="4529068" y="31754"/>
                </a:moveTo>
                <a:lnTo>
                  <a:pt x="0" y="31754"/>
                </a:lnTo>
                <a:lnTo>
                  <a:pt x="0" y="44458"/>
                </a:lnTo>
                <a:lnTo>
                  <a:pt x="4529068" y="44458"/>
                </a:lnTo>
                <a:lnTo>
                  <a:pt x="4529068" y="31754"/>
                </a:lnTo>
                <a:close/>
              </a:path>
              <a:path w="4605655" h="76200">
                <a:moveTo>
                  <a:pt x="4592576" y="31754"/>
                </a:moveTo>
                <a:lnTo>
                  <a:pt x="4541916" y="31754"/>
                </a:lnTo>
                <a:lnTo>
                  <a:pt x="4541916" y="44458"/>
                </a:lnTo>
                <a:lnTo>
                  <a:pt x="4592552" y="44458"/>
                </a:lnTo>
                <a:lnTo>
                  <a:pt x="4605268" y="38099"/>
                </a:lnTo>
                <a:lnTo>
                  <a:pt x="4592576" y="31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38225" y="1805159"/>
            <a:ext cx="4488180" cy="1279525"/>
          </a:xfrm>
          <a:custGeom>
            <a:avLst/>
            <a:gdLst/>
            <a:ahLst/>
            <a:cxnLst/>
            <a:rect l="l" t="t" r="r" b="b"/>
            <a:pathLst>
              <a:path w="4488180" h="1279525">
                <a:moveTo>
                  <a:pt x="0" y="593617"/>
                </a:moveTo>
                <a:lnTo>
                  <a:pt x="112204" y="542239"/>
                </a:lnTo>
                <a:lnTo>
                  <a:pt x="224406" y="491204"/>
                </a:lnTo>
                <a:lnTo>
                  <a:pt x="336607" y="440855"/>
                </a:lnTo>
                <a:lnTo>
                  <a:pt x="448806" y="391534"/>
                </a:lnTo>
                <a:lnTo>
                  <a:pt x="561004" y="343585"/>
                </a:lnTo>
                <a:lnTo>
                  <a:pt x="673201" y="297351"/>
                </a:lnTo>
                <a:lnTo>
                  <a:pt x="785398" y="253174"/>
                </a:lnTo>
                <a:lnTo>
                  <a:pt x="897593" y="211397"/>
                </a:lnTo>
                <a:lnTo>
                  <a:pt x="1009788" y="172364"/>
                </a:lnTo>
                <a:lnTo>
                  <a:pt x="1121983" y="136417"/>
                </a:lnTo>
                <a:lnTo>
                  <a:pt x="1234177" y="103898"/>
                </a:lnTo>
                <a:lnTo>
                  <a:pt x="1346372" y="75152"/>
                </a:lnTo>
                <a:lnTo>
                  <a:pt x="1458567" y="50520"/>
                </a:lnTo>
                <a:lnTo>
                  <a:pt x="1570762" y="30346"/>
                </a:lnTo>
                <a:lnTo>
                  <a:pt x="1682958" y="14973"/>
                </a:lnTo>
                <a:lnTo>
                  <a:pt x="1795154" y="4743"/>
                </a:lnTo>
                <a:lnTo>
                  <a:pt x="1907352" y="0"/>
                </a:lnTo>
                <a:lnTo>
                  <a:pt x="2019551" y="1085"/>
                </a:lnTo>
                <a:lnTo>
                  <a:pt x="2131751" y="8343"/>
                </a:lnTo>
                <a:lnTo>
                  <a:pt x="2243952" y="22117"/>
                </a:lnTo>
                <a:lnTo>
                  <a:pt x="2358806" y="45212"/>
                </a:lnTo>
                <a:lnTo>
                  <a:pt x="2478429" y="79438"/>
                </a:lnTo>
                <a:lnTo>
                  <a:pt x="2601981" y="123636"/>
                </a:lnTo>
                <a:lnTo>
                  <a:pt x="2728620" y="176649"/>
                </a:lnTo>
                <a:lnTo>
                  <a:pt x="2857504" y="237320"/>
                </a:lnTo>
                <a:lnTo>
                  <a:pt x="2987792" y="304491"/>
                </a:lnTo>
                <a:lnTo>
                  <a:pt x="3118641" y="377006"/>
                </a:lnTo>
                <a:lnTo>
                  <a:pt x="3249212" y="453706"/>
                </a:lnTo>
                <a:lnTo>
                  <a:pt x="3378661" y="533434"/>
                </a:lnTo>
                <a:lnTo>
                  <a:pt x="3506148" y="615033"/>
                </a:lnTo>
                <a:lnTo>
                  <a:pt x="3630831" y="697345"/>
                </a:lnTo>
                <a:lnTo>
                  <a:pt x="3751867" y="779213"/>
                </a:lnTo>
                <a:lnTo>
                  <a:pt x="3868417" y="859481"/>
                </a:lnTo>
                <a:lnTo>
                  <a:pt x="3979637" y="936989"/>
                </a:lnTo>
                <a:lnTo>
                  <a:pt x="4084687" y="1010581"/>
                </a:lnTo>
                <a:lnTo>
                  <a:pt x="4182724" y="1079101"/>
                </a:lnTo>
                <a:lnTo>
                  <a:pt x="4272908" y="1141389"/>
                </a:lnTo>
                <a:lnTo>
                  <a:pt x="4354396" y="1196289"/>
                </a:lnTo>
                <a:lnTo>
                  <a:pt x="4426348" y="1242643"/>
                </a:lnTo>
                <a:lnTo>
                  <a:pt x="4487920" y="127929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38225" y="2055876"/>
            <a:ext cx="4132579" cy="1489710"/>
          </a:xfrm>
          <a:custGeom>
            <a:avLst/>
            <a:gdLst/>
            <a:ahLst/>
            <a:cxnLst/>
            <a:rect l="l" t="t" r="r" b="b"/>
            <a:pathLst>
              <a:path w="4132579" h="1489710">
                <a:moveTo>
                  <a:pt x="0" y="1485899"/>
                </a:moveTo>
                <a:lnTo>
                  <a:pt x="81191" y="1487294"/>
                </a:lnTo>
                <a:lnTo>
                  <a:pt x="162492" y="1488496"/>
                </a:lnTo>
                <a:lnTo>
                  <a:pt x="244015" y="1489313"/>
                </a:lnTo>
                <a:lnTo>
                  <a:pt x="325869" y="1489551"/>
                </a:lnTo>
                <a:lnTo>
                  <a:pt x="408167" y="1489018"/>
                </a:lnTo>
                <a:lnTo>
                  <a:pt x="491017" y="1487522"/>
                </a:lnTo>
                <a:lnTo>
                  <a:pt x="574532" y="1484868"/>
                </a:lnTo>
                <a:lnTo>
                  <a:pt x="658821" y="1480864"/>
                </a:lnTo>
                <a:lnTo>
                  <a:pt x="743996" y="1475317"/>
                </a:lnTo>
                <a:lnTo>
                  <a:pt x="830167" y="1468034"/>
                </a:lnTo>
                <a:lnTo>
                  <a:pt x="917445" y="1458823"/>
                </a:lnTo>
                <a:lnTo>
                  <a:pt x="1005940" y="1447490"/>
                </a:lnTo>
                <a:lnTo>
                  <a:pt x="1095764" y="1433843"/>
                </a:lnTo>
                <a:lnTo>
                  <a:pt x="1187026" y="1417688"/>
                </a:lnTo>
                <a:lnTo>
                  <a:pt x="1279839" y="1398833"/>
                </a:lnTo>
                <a:lnTo>
                  <a:pt x="1374311" y="1377084"/>
                </a:lnTo>
                <a:lnTo>
                  <a:pt x="1470555" y="1352250"/>
                </a:lnTo>
                <a:lnTo>
                  <a:pt x="1568680" y="1324136"/>
                </a:lnTo>
                <a:lnTo>
                  <a:pt x="1668798" y="1292550"/>
                </a:lnTo>
                <a:lnTo>
                  <a:pt x="1771019" y="1257299"/>
                </a:lnTo>
                <a:lnTo>
                  <a:pt x="1875417" y="1218255"/>
                </a:lnTo>
                <a:lnTo>
                  <a:pt x="1981917" y="1175546"/>
                </a:lnTo>
                <a:lnTo>
                  <a:pt x="2090410" y="1129365"/>
                </a:lnTo>
                <a:lnTo>
                  <a:pt x="2200783" y="1079904"/>
                </a:lnTo>
                <a:lnTo>
                  <a:pt x="2312928" y="1027358"/>
                </a:lnTo>
                <a:lnTo>
                  <a:pt x="2426732" y="971918"/>
                </a:lnTo>
                <a:lnTo>
                  <a:pt x="2542086" y="913778"/>
                </a:lnTo>
                <a:lnTo>
                  <a:pt x="2658879" y="853130"/>
                </a:lnTo>
                <a:lnTo>
                  <a:pt x="2777000" y="790168"/>
                </a:lnTo>
                <a:lnTo>
                  <a:pt x="2896338" y="725084"/>
                </a:lnTo>
                <a:lnTo>
                  <a:pt x="3016783" y="658072"/>
                </a:lnTo>
                <a:lnTo>
                  <a:pt x="3138224" y="589324"/>
                </a:lnTo>
                <a:lnTo>
                  <a:pt x="3260551" y="519033"/>
                </a:lnTo>
                <a:lnTo>
                  <a:pt x="3383653" y="447392"/>
                </a:lnTo>
                <a:lnTo>
                  <a:pt x="3507419" y="374593"/>
                </a:lnTo>
                <a:lnTo>
                  <a:pt x="3631738" y="300831"/>
                </a:lnTo>
                <a:lnTo>
                  <a:pt x="3756501" y="226298"/>
                </a:lnTo>
                <a:lnTo>
                  <a:pt x="3881596" y="151186"/>
                </a:lnTo>
                <a:lnTo>
                  <a:pt x="4006913" y="75689"/>
                </a:lnTo>
                <a:lnTo>
                  <a:pt x="4132341" y="0"/>
                </a:lnTo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38225" y="2512954"/>
            <a:ext cx="4605655" cy="1050290"/>
          </a:xfrm>
          <a:custGeom>
            <a:avLst/>
            <a:gdLst/>
            <a:ahLst/>
            <a:cxnLst/>
            <a:rect l="l" t="t" r="r" b="b"/>
            <a:pathLst>
              <a:path w="4605655" h="1050289">
                <a:moveTo>
                  <a:pt x="0" y="1028699"/>
                </a:moveTo>
                <a:lnTo>
                  <a:pt x="119554" y="1032959"/>
                </a:lnTo>
                <a:lnTo>
                  <a:pt x="239086" y="1037068"/>
                </a:lnTo>
                <a:lnTo>
                  <a:pt x="358573" y="1040878"/>
                </a:lnTo>
                <a:lnTo>
                  <a:pt x="477995" y="1044238"/>
                </a:lnTo>
                <a:lnTo>
                  <a:pt x="597328" y="1046999"/>
                </a:lnTo>
                <a:lnTo>
                  <a:pt x="716551" y="1049010"/>
                </a:lnTo>
                <a:lnTo>
                  <a:pt x="835641" y="1050120"/>
                </a:lnTo>
                <a:lnTo>
                  <a:pt x="954577" y="1050181"/>
                </a:lnTo>
                <a:lnTo>
                  <a:pt x="1073335" y="1049042"/>
                </a:lnTo>
                <a:lnTo>
                  <a:pt x="1191895" y="1046553"/>
                </a:lnTo>
                <a:lnTo>
                  <a:pt x="1310234" y="1042564"/>
                </a:lnTo>
                <a:lnTo>
                  <a:pt x="1428330" y="1036925"/>
                </a:lnTo>
                <a:lnTo>
                  <a:pt x="1546161" y="1029485"/>
                </a:lnTo>
                <a:lnTo>
                  <a:pt x="1663704" y="1020096"/>
                </a:lnTo>
                <a:lnTo>
                  <a:pt x="1780938" y="1008606"/>
                </a:lnTo>
                <a:lnTo>
                  <a:pt x="1897841" y="994865"/>
                </a:lnTo>
                <a:lnTo>
                  <a:pt x="2014391" y="978725"/>
                </a:lnTo>
                <a:lnTo>
                  <a:pt x="2130564" y="960033"/>
                </a:lnTo>
                <a:lnTo>
                  <a:pt x="2246340" y="938642"/>
                </a:lnTo>
                <a:lnTo>
                  <a:pt x="2361697" y="914399"/>
                </a:lnTo>
                <a:lnTo>
                  <a:pt x="2479209" y="885646"/>
                </a:lnTo>
                <a:lnTo>
                  <a:pt x="2600944" y="851249"/>
                </a:lnTo>
                <a:lnTo>
                  <a:pt x="2726102" y="811851"/>
                </a:lnTo>
                <a:lnTo>
                  <a:pt x="2853888" y="768095"/>
                </a:lnTo>
                <a:lnTo>
                  <a:pt x="2983503" y="720625"/>
                </a:lnTo>
                <a:lnTo>
                  <a:pt x="3114152" y="670083"/>
                </a:lnTo>
                <a:lnTo>
                  <a:pt x="3245037" y="617112"/>
                </a:lnTo>
                <a:lnTo>
                  <a:pt x="3375361" y="562355"/>
                </a:lnTo>
                <a:lnTo>
                  <a:pt x="3504328" y="506456"/>
                </a:lnTo>
                <a:lnTo>
                  <a:pt x="3631139" y="450056"/>
                </a:lnTo>
                <a:lnTo>
                  <a:pt x="3754998" y="393799"/>
                </a:lnTo>
                <a:lnTo>
                  <a:pt x="3875109" y="338327"/>
                </a:lnTo>
                <a:lnTo>
                  <a:pt x="3990674" y="284285"/>
                </a:lnTo>
                <a:lnTo>
                  <a:pt x="4100895" y="232314"/>
                </a:lnTo>
                <a:lnTo>
                  <a:pt x="4204977" y="183058"/>
                </a:lnTo>
                <a:lnTo>
                  <a:pt x="4302122" y="137159"/>
                </a:lnTo>
                <a:lnTo>
                  <a:pt x="4391532" y="95261"/>
                </a:lnTo>
                <a:lnTo>
                  <a:pt x="4472412" y="58007"/>
                </a:lnTo>
                <a:lnTo>
                  <a:pt x="4543964" y="26038"/>
                </a:lnTo>
                <a:lnTo>
                  <a:pt x="460539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581540" y="2398654"/>
            <a:ext cx="0" cy="3966210"/>
          </a:xfrm>
          <a:custGeom>
            <a:avLst/>
            <a:gdLst/>
            <a:ahLst/>
            <a:cxnLst/>
            <a:rect l="l" t="t" r="r" b="b"/>
            <a:pathLst>
              <a:path h="3966210">
                <a:moveTo>
                  <a:pt x="0" y="0"/>
                </a:moveTo>
                <a:lnTo>
                  <a:pt x="0" y="396563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53065" y="2741554"/>
            <a:ext cx="0" cy="3623310"/>
          </a:xfrm>
          <a:custGeom>
            <a:avLst/>
            <a:gdLst/>
            <a:ahLst/>
            <a:cxnLst/>
            <a:rect l="l" t="t" r="r" b="b"/>
            <a:pathLst>
              <a:path h="3623310">
                <a:moveTo>
                  <a:pt x="0" y="0"/>
                </a:moveTo>
                <a:lnTo>
                  <a:pt x="0" y="362273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038225" y="4575179"/>
            <a:ext cx="0" cy="1789430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0"/>
                </a:moveTo>
                <a:lnTo>
                  <a:pt x="0" y="178910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38164" y="6324231"/>
            <a:ext cx="5405755" cy="114300"/>
          </a:xfrm>
          <a:custGeom>
            <a:avLst/>
            <a:gdLst/>
            <a:ahLst/>
            <a:cxnLst/>
            <a:rect l="l" t="t" r="r" b="b"/>
            <a:pathLst>
              <a:path w="5405755" h="114300">
                <a:moveTo>
                  <a:pt x="5291404" y="0"/>
                </a:moveTo>
                <a:lnTo>
                  <a:pt x="5291272" y="38096"/>
                </a:lnTo>
                <a:lnTo>
                  <a:pt x="5310301" y="38157"/>
                </a:lnTo>
                <a:lnTo>
                  <a:pt x="5310179" y="76257"/>
                </a:lnTo>
                <a:lnTo>
                  <a:pt x="5291139" y="76257"/>
                </a:lnTo>
                <a:lnTo>
                  <a:pt x="5291007" y="114299"/>
                </a:lnTo>
                <a:lnTo>
                  <a:pt x="5367667" y="76257"/>
                </a:lnTo>
                <a:lnTo>
                  <a:pt x="5310179" y="76257"/>
                </a:lnTo>
                <a:lnTo>
                  <a:pt x="5367791" y="76196"/>
                </a:lnTo>
                <a:lnTo>
                  <a:pt x="5405429" y="57518"/>
                </a:lnTo>
                <a:lnTo>
                  <a:pt x="5291404" y="0"/>
                </a:lnTo>
                <a:close/>
              </a:path>
              <a:path w="5405755" h="114300">
                <a:moveTo>
                  <a:pt x="5291272" y="38096"/>
                </a:moveTo>
                <a:lnTo>
                  <a:pt x="5291139" y="76196"/>
                </a:lnTo>
                <a:lnTo>
                  <a:pt x="5310179" y="76257"/>
                </a:lnTo>
                <a:lnTo>
                  <a:pt x="5310301" y="38157"/>
                </a:lnTo>
                <a:lnTo>
                  <a:pt x="5291272" y="38096"/>
                </a:lnTo>
                <a:close/>
              </a:path>
              <a:path w="5405755" h="114300">
                <a:moveTo>
                  <a:pt x="121" y="21003"/>
                </a:moveTo>
                <a:lnTo>
                  <a:pt x="0" y="59103"/>
                </a:lnTo>
                <a:lnTo>
                  <a:pt x="5291139" y="76196"/>
                </a:lnTo>
                <a:lnTo>
                  <a:pt x="5291272" y="38096"/>
                </a:lnTo>
                <a:lnTo>
                  <a:pt x="121" y="21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392305" y="4972050"/>
            <a:ext cx="4605655" cy="730250"/>
          </a:xfrm>
          <a:custGeom>
            <a:avLst/>
            <a:gdLst/>
            <a:ahLst/>
            <a:cxnLst/>
            <a:rect l="l" t="t" r="r" b="b"/>
            <a:pathLst>
              <a:path w="4605655" h="730250">
                <a:moveTo>
                  <a:pt x="0" y="0"/>
                </a:moveTo>
                <a:lnTo>
                  <a:pt x="115118" y="1842"/>
                </a:lnTo>
                <a:lnTo>
                  <a:pt x="230239" y="3767"/>
                </a:lnTo>
                <a:lnTo>
                  <a:pt x="345362" y="5855"/>
                </a:lnTo>
                <a:lnTo>
                  <a:pt x="460487" y="8191"/>
                </a:lnTo>
                <a:lnTo>
                  <a:pt x="575614" y="10854"/>
                </a:lnTo>
                <a:lnTo>
                  <a:pt x="690742" y="13928"/>
                </a:lnTo>
                <a:lnTo>
                  <a:pt x="805871" y="17495"/>
                </a:lnTo>
                <a:lnTo>
                  <a:pt x="921002" y="21636"/>
                </a:lnTo>
                <a:lnTo>
                  <a:pt x="1036134" y="26435"/>
                </a:lnTo>
                <a:lnTo>
                  <a:pt x="1151267" y="31972"/>
                </a:lnTo>
                <a:lnTo>
                  <a:pt x="1266401" y="38331"/>
                </a:lnTo>
                <a:lnTo>
                  <a:pt x="1381536" y="45592"/>
                </a:lnTo>
                <a:lnTo>
                  <a:pt x="1496671" y="53839"/>
                </a:lnTo>
                <a:lnTo>
                  <a:pt x="1611808" y="63154"/>
                </a:lnTo>
                <a:lnTo>
                  <a:pt x="1726945" y="73618"/>
                </a:lnTo>
                <a:lnTo>
                  <a:pt x="1842082" y="85313"/>
                </a:lnTo>
                <a:lnTo>
                  <a:pt x="1957219" y="98322"/>
                </a:lnTo>
                <a:lnTo>
                  <a:pt x="2072357" y="112727"/>
                </a:lnTo>
                <a:lnTo>
                  <a:pt x="2187495" y="128610"/>
                </a:lnTo>
                <a:lnTo>
                  <a:pt x="2302632" y="146054"/>
                </a:lnTo>
                <a:lnTo>
                  <a:pt x="2420486" y="166065"/>
                </a:lnTo>
                <a:lnTo>
                  <a:pt x="2543235" y="189345"/>
                </a:lnTo>
                <a:lnTo>
                  <a:pt x="2670016" y="215511"/>
                </a:lnTo>
                <a:lnTo>
                  <a:pt x="2799965" y="244179"/>
                </a:lnTo>
                <a:lnTo>
                  <a:pt x="2932218" y="274966"/>
                </a:lnTo>
                <a:lnTo>
                  <a:pt x="3065912" y="307488"/>
                </a:lnTo>
                <a:lnTo>
                  <a:pt x="3200183" y="341361"/>
                </a:lnTo>
                <a:lnTo>
                  <a:pt x="3334168" y="376203"/>
                </a:lnTo>
                <a:lnTo>
                  <a:pt x="3467002" y="411630"/>
                </a:lnTo>
                <a:lnTo>
                  <a:pt x="3597823" y="447258"/>
                </a:lnTo>
                <a:lnTo>
                  <a:pt x="3725766" y="482704"/>
                </a:lnTo>
                <a:lnTo>
                  <a:pt x="3849968" y="517584"/>
                </a:lnTo>
                <a:lnTo>
                  <a:pt x="3969566" y="551515"/>
                </a:lnTo>
                <a:lnTo>
                  <a:pt x="4083695" y="584114"/>
                </a:lnTo>
                <a:lnTo>
                  <a:pt x="4191493" y="614996"/>
                </a:lnTo>
                <a:lnTo>
                  <a:pt x="4292095" y="643779"/>
                </a:lnTo>
                <a:lnTo>
                  <a:pt x="4384637" y="670079"/>
                </a:lnTo>
                <a:lnTo>
                  <a:pt x="4468257" y="693512"/>
                </a:lnTo>
                <a:lnTo>
                  <a:pt x="4542091" y="713696"/>
                </a:lnTo>
                <a:lnTo>
                  <a:pt x="4605274" y="730245"/>
                </a:lnTo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92305" y="4972050"/>
            <a:ext cx="4723130" cy="862330"/>
          </a:xfrm>
          <a:custGeom>
            <a:avLst/>
            <a:gdLst/>
            <a:ahLst/>
            <a:cxnLst/>
            <a:rect l="l" t="t" r="r" b="b"/>
            <a:pathLst>
              <a:path w="4723130" h="862329">
                <a:moveTo>
                  <a:pt x="0" y="862010"/>
                </a:moveTo>
                <a:lnTo>
                  <a:pt x="127893" y="858404"/>
                </a:lnTo>
                <a:lnTo>
                  <a:pt x="255737" y="854708"/>
                </a:lnTo>
                <a:lnTo>
                  <a:pt x="383483" y="850832"/>
                </a:lnTo>
                <a:lnTo>
                  <a:pt x="511081" y="846687"/>
                </a:lnTo>
                <a:lnTo>
                  <a:pt x="638483" y="842183"/>
                </a:lnTo>
                <a:lnTo>
                  <a:pt x="765638" y="837230"/>
                </a:lnTo>
                <a:lnTo>
                  <a:pt x="892499" y="831738"/>
                </a:lnTo>
                <a:lnTo>
                  <a:pt x="1019016" y="825617"/>
                </a:lnTo>
                <a:lnTo>
                  <a:pt x="1145139" y="818778"/>
                </a:lnTo>
                <a:lnTo>
                  <a:pt x="1270820" y="811131"/>
                </a:lnTo>
                <a:lnTo>
                  <a:pt x="1396010" y="802586"/>
                </a:lnTo>
                <a:lnTo>
                  <a:pt x="1520659" y="793053"/>
                </a:lnTo>
                <a:lnTo>
                  <a:pt x="1644718" y="782442"/>
                </a:lnTo>
                <a:lnTo>
                  <a:pt x="1768139" y="770664"/>
                </a:lnTo>
                <a:lnTo>
                  <a:pt x="1890871" y="757629"/>
                </a:lnTo>
                <a:lnTo>
                  <a:pt x="2012866" y="743247"/>
                </a:lnTo>
                <a:lnTo>
                  <a:pt x="2134075" y="727428"/>
                </a:lnTo>
                <a:lnTo>
                  <a:pt x="2254448" y="710083"/>
                </a:lnTo>
                <a:lnTo>
                  <a:pt x="2373937" y="691121"/>
                </a:lnTo>
                <a:lnTo>
                  <a:pt x="2492492" y="670453"/>
                </a:lnTo>
                <a:lnTo>
                  <a:pt x="2610081" y="648021"/>
                </a:lnTo>
                <a:lnTo>
                  <a:pt x="2726736" y="623882"/>
                </a:lnTo>
                <a:lnTo>
                  <a:pt x="2842505" y="598128"/>
                </a:lnTo>
                <a:lnTo>
                  <a:pt x="2957439" y="570846"/>
                </a:lnTo>
                <a:lnTo>
                  <a:pt x="3071587" y="542128"/>
                </a:lnTo>
                <a:lnTo>
                  <a:pt x="3184996" y="512063"/>
                </a:lnTo>
                <a:lnTo>
                  <a:pt x="3297717" y="480741"/>
                </a:lnTo>
                <a:lnTo>
                  <a:pt x="3409798" y="448251"/>
                </a:lnTo>
                <a:lnTo>
                  <a:pt x="3521289" y="414684"/>
                </a:lnTo>
                <a:lnTo>
                  <a:pt x="3632239" y="380129"/>
                </a:lnTo>
                <a:lnTo>
                  <a:pt x="3742695" y="344676"/>
                </a:lnTo>
                <a:lnTo>
                  <a:pt x="3852709" y="308414"/>
                </a:lnTo>
                <a:lnTo>
                  <a:pt x="3962328" y="271434"/>
                </a:lnTo>
                <a:lnTo>
                  <a:pt x="4071602" y="233826"/>
                </a:lnTo>
                <a:lnTo>
                  <a:pt x="4180580" y="195678"/>
                </a:lnTo>
                <a:lnTo>
                  <a:pt x="4289311" y="157082"/>
                </a:lnTo>
                <a:lnTo>
                  <a:pt x="4397844" y="118126"/>
                </a:lnTo>
                <a:lnTo>
                  <a:pt x="4506228" y="78900"/>
                </a:lnTo>
                <a:lnTo>
                  <a:pt x="4614511" y="39495"/>
                </a:lnTo>
                <a:lnTo>
                  <a:pt x="4722744" y="0"/>
                </a:lnTo>
              </a:path>
            </a:pathLst>
          </a:custGeom>
          <a:ln w="28574">
            <a:solidFill>
              <a:srgbClr val="00FF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821688" y="972402"/>
            <a:ext cx="3774440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Résea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Su</a:t>
            </a:r>
            <a:r>
              <a:rPr sz="3200" spc="-2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estimé</a:t>
            </a:r>
            <a:endParaRPr sz="3200" dirty="0">
              <a:latin typeface="Arial"/>
              <a:cs typeface="Arial"/>
            </a:endParaRPr>
          </a:p>
          <a:p>
            <a:pPr marR="5080" algn="r">
              <a:lnSpc>
                <a:spcPts val="2380"/>
              </a:lnSpc>
              <a:spcBef>
                <a:spcPts val="2765"/>
              </a:spcBef>
            </a:pPr>
            <a:r>
              <a:rPr sz="2000" b="1" dirty="0">
                <a:latin typeface="Arial"/>
                <a:cs typeface="Arial"/>
              </a:rPr>
              <a:t>Supp</a:t>
            </a:r>
            <a:r>
              <a:rPr sz="2000" b="1" spc="-5" dirty="0">
                <a:latin typeface="Arial"/>
                <a:cs typeface="Arial"/>
              </a:rPr>
              <a:t>osé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597" y="1193176"/>
            <a:ext cx="9880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auteur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4367023"/>
            <a:ext cx="7332345" cy="221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NPSH</a:t>
            </a:r>
            <a:endParaRPr sz="2000" dirty="0">
              <a:latin typeface="Arial"/>
              <a:cs typeface="Arial"/>
            </a:endParaRPr>
          </a:p>
          <a:p>
            <a:pPr marL="6149340">
              <a:lnSpc>
                <a:spcPct val="100000"/>
              </a:lnSpc>
              <a:spcBef>
                <a:spcPts val="1170"/>
              </a:spcBef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q</a:t>
            </a:r>
            <a:r>
              <a:rPr sz="1800" b="1" spc="-10" dirty="0">
                <a:latin typeface="Arial"/>
                <a:cs typeface="Arial"/>
              </a:rPr>
              <a:t>uis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445"/>
              </a:spcBef>
            </a:pPr>
            <a:r>
              <a:rPr sz="1800" b="1" spc="-15" dirty="0">
                <a:latin typeface="Arial"/>
                <a:cs typeface="Arial"/>
              </a:rPr>
              <a:t>Dispo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ble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R="106045" algn="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ébit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5638" y="2345952"/>
            <a:ext cx="5638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é</a:t>
            </a:r>
            <a:r>
              <a:rPr sz="2000" b="1" spc="-5" dirty="0">
                <a:latin typeface="Arial"/>
                <a:cs typeface="Arial"/>
              </a:rPr>
              <a:t>el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87889" y="5300768"/>
            <a:ext cx="215900" cy="144145"/>
          </a:xfrm>
          <a:custGeom>
            <a:avLst/>
            <a:gdLst/>
            <a:ahLst/>
            <a:cxnLst/>
            <a:rect l="l" t="t" r="r" b="b"/>
            <a:pathLst>
              <a:path w="215900" h="144145">
                <a:moveTo>
                  <a:pt x="104062" y="0"/>
                </a:moveTo>
                <a:lnTo>
                  <a:pt x="56113" y="8805"/>
                </a:lnTo>
                <a:lnTo>
                  <a:pt x="19995" y="30263"/>
                </a:lnTo>
                <a:lnTo>
                  <a:pt x="0" y="72093"/>
                </a:lnTo>
                <a:lnTo>
                  <a:pt x="765" y="80713"/>
                </a:lnTo>
                <a:lnTo>
                  <a:pt x="26081" y="118569"/>
                </a:lnTo>
                <a:lnTo>
                  <a:pt x="64800" y="137296"/>
                </a:lnTo>
                <a:lnTo>
                  <a:pt x="116287" y="144139"/>
                </a:lnTo>
                <a:lnTo>
                  <a:pt x="132606" y="142440"/>
                </a:lnTo>
                <a:lnTo>
                  <a:pt x="175387" y="128063"/>
                </a:lnTo>
                <a:lnTo>
                  <a:pt x="204811" y="101887"/>
                </a:lnTo>
                <a:lnTo>
                  <a:pt x="215615" y="66638"/>
                </a:lnTo>
                <a:lnTo>
                  <a:pt x="213110" y="55702"/>
                </a:lnTo>
                <a:lnTo>
                  <a:pt x="180970" y="19307"/>
                </a:lnTo>
                <a:lnTo>
                  <a:pt x="138507" y="3330"/>
                </a:lnTo>
                <a:lnTo>
                  <a:pt x="104062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787889" y="5300768"/>
            <a:ext cx="215900" cy="144145"/>
          </a:xfrm>
          <a:custGeom>
            <a:avLst/>
            <a:gdLst/>
            <a:ahLst/>
            <a:cxnLst/>
            <a:rect l="l" t="t" r="r" b="b"/>
            <a:pathLst>
              <a:path w="215900" h="144145">
                <a:moveTo>
                  <a:pt x="0" y="72093"/>
                </a:moveTo>
                <a:lnTo>
                  <a:pt x="19995" y="30263"/>
                </a:lnTo>
                <a:lnTo>
                  <a:pt x="56113" y="8805"/>
                </a:lnTo>
                <a:lnTo>
                  <a:pt x="104062" y="0"/>
                </a:lnTo>
                <a:lnTo>
                  <a:pt x="121782" y="847"/>
                </a:lnTo>
                <a:lnTo>
                  <a:pt x="168275" y="12689"/>
                </a:lnTo>
                <a:lnTo>
                  <a:pt x="201116" y="35777"/>
                </a:lnTo>
                <a:lnTo>
                  <a:pt x="215615" y="66638"/>
                </a:lnTo>
                <a:lnTo>
                  <a:pt x="214408" y="79228"/>
                </a:lnTo>
                <a:lnTo>
                  <a:pt x="186939" y="120514"/>
                </a:lnTo>
                <a:lnTo>
                  <a:pt x="148025" y="139127"/>
                </a:lnTo>
                <a:lnTo>
                  <a:pt x="116287" y="144139"/>
                </a:lnTo>
                <a:lnTo>
                  <a:pt x="97936" y="143378"/>
                </a:lnTo>
                <a:lnTo>
                  <a:pt x="50290" y="132214"/>
                </a:lnTo>
                <a:lnTo>
                  <a:pt x="16657" y="110246"/>
                </a:lnTo>
                <a:lnTo>
                  <a:pt x="0" y="7209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7" rIns="0" bIns="0" rtlCol="0">
            <a:spAutoFit/>
          </a:bodyPr>
          <a:lstStyle/>
          <a:p>
            <a:pPr marL="946150">
              <a:lnSpc>
                <a:spcPts val="476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2402"/>
            <a:ext cx="6637655" cy="499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06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Résea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Su</a:t>
            </a:r>
            <a:r>
              <a:rPr sz="3200" spc="-2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estimé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Solutions</a:t>
            </a:r>
            <a:r>
              <a:rPr sz="24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Crée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charges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mentaires:</a:t>
            </a: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, montage d’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phragme,etc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Gaspillage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d’énergie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cou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roue</a:t>
            </a:r>
          </a:p>
          <a:p>
            <a:pPr>
              <a:lnSpc>
                <a:spcPct val="100000"/>
              </a:lnSpc>
              <a:spcBef>
                <a:spcPts val="9"/>
              </a:spcBef>
              <a:buFont typeface="Wingdings"/>
              <a:buChar char="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Modificat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vitesse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rot</a:t>
            </a:r>
            <a:r>
              <a:rPr sz="2400" spc="-5" dirty="0">
                <a:latin typeface="Arial"/>
                <a:cs typeface="Arial"/>
              </a:rPr>
              <a:t>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4" y="3469507"/>
            <a:ext cx="576580" cy="590550"/>
          </a:xfrm>
          <a:custGeom>
            <a:avLst/>
            <a:gdLst/>
            <a:ahLst/>
            <a:cxnLst/>
            <a:rect l="l" t="t" r="r" b="b"/>
            <a:pathLst>
              <a:path w="576580" h="590550">
                <a:moveTo>
                  <a:pt x="0" y="0"/>
                </a:moveTo>
                <a:lnTo>
                  <a:pt x="0" y="187330"/>
                </a:lnTo>
                <a:lnTo>
                  <a:pt x="1144" y="208048"/>
                </a:lnTo>
                <a:lnTo>
                  <a:pt x="10128" y="248617"/>
                </a:lnTo>
                <a:lnTo>
                  <a:pt x="27649" y="287718"/>
                </a:lnTo>
                <a:lnTo>
                  <a:pt x="53242" y="324976"/>
                </a:lnTo>
                <a:lnTo>
                  <a:pt x="86441" y="360015"/>
                </a:lnTo>
                <a:lnTo>
                  <a:pt x="126780" y="392461"/>
                </a:lnTo>
                <a:lnTo>
                  <a:pt x="173793" y="421939"/>
                </a:lnTo>
                <a:lnTo>
                  <a:pt x="227016" y="448073"/>
                </a:lnTo>
                <a:lnTo>
                  <a:pt x="285981" y="470489"/>
                </a:lnTo>
                <a:lnTo>
                  <a:pt x="350224" y="488812"/>
                </a:lnTo>
                <a:lnTo>
                  <a:pt x="384179" y="496321"/>
                </a:lnTo>
                <a:lnTo>
                  <a:pt x="384179" y="590047"/>
                </a:lnTo>
                <a:lnTo>
                  <a:pt x="576260" y="421514"/>
                </a:lnTo>
                <a:lnTo>
                  <a:pt x="471411" y="309006"/>
                </a:lnTo>
                <a:lnTo>
                  <a:pt x="384179" y="309006"/>
                </a:lnTo>
                <a:lnTo>
                  <a:pt x="350224" y="301496"/>
                </a:lnTo>
                <a:lnTo>
                  <a:pt x="285981" y="283171"/>
                </a:lnTo>
                <a:lnTo>
                  <a:pt x="227016" y="260754"/>
                </a:lnTo>
                <a:lnTo>
                  <a:pt x="173793" y="234617"/>
                </a:lnTo>
                <a:lnTo>
                  <a:pt x="126780" y="205138"/>
                </a:lnTo>
                <a:lnTo>
                  <a:pt x="86441" y="172690"/>
                </a:lnTo>
                <a:lnTo>
                  <a:pt x="53242" y="137649"/>
                </a:lnTo>
                <a:lnTo>
                  <a:pt x="27649" y="100390"/>
                </a:lnTo>
                <a:lnTo>
                  <a:pt x="10128" y="61288"/>
                </a:lnTo>
                <a:lnTo>
                  <a:pt x="1144" y="20718"/>
                </a:lnTo>
                <a:lnTo>
                  <a:pt x="0" y="0"/>
                </a:lnTo>
                <a:close/>
              </a:path>
              <a:path w="576580" h="590550">
                <a:moveTo>
                  <a:pt x="384179" y="215402"/>
                </a:moveTo>
                <a:lnTo>
                  <a:pt x="384179" y="309006"/>
                </a:lnTo>
                <a:lnTo>
                  <a:pt x="471411" y="309006"/>
                </a:lnTo>
                <a:lnTo>
                  <a:pt x="384179" y="215402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11322" y="3141604"/>
            <a:ext cx="576580" cy="421640"/>
          </a:xfrm>
          <a:custGeom>
            <a:avLst/>
            <a:gdLst/>
            <a:ahLst/>
            <a:cxnLst/>
            <a:rect l="l" t="t" r="r" b="b"/>
            <a:pathLst>
              <a:path w="576580" h="421639">
                <a:moveTo>
                  <a:pt x="576010" y="0"/>
                </a:moveTo>
                <a:lnTo>
                  <a:pt x="537511" y="748"/>
                </a:lnTo>
                <a:lnTo>
                  <a:pt x="499231" y="2968"/>
                </a:lnTo>
                <a:lnTo>
                  <a:pt x="461298" y="6631"/>
                </a:lnTo>
                <a:lnTo>
                  <a:pt x="411482" y="13715"/>
                </a:lnTo>
                <a:lnTo>
                  <a:pt x="366734" y="22434"/>
                </a:lnTo>
                <a:lnTo>
                  <a:pt x="324059" y="33011"/>
                </a:lnTo>
                <a:lnTo>
                  <a:pt x="283555" y="45342"/>
                </a:lnTo>
                <a:lnTo>
                  <a:pt x="245322" y="59321"/>
                </a:lnTo>
                <a:lnTo>
                  <a:pt x="209461" y="74844"/>
                </a:lnTo>
                <a:lnTo>
                  <a:pt x="145250" y="110101"/>
                </a:lnTo>
                <a:lnTo>
                  <a:pt x="91721" y="150272"/>
                </a:lnTo>
                <a:lnTo>
                  <a:pt x="49670" y="194516"/>
                </a:lnTo>
                <a:lnTo>
                  <a:pt x="19896" y="241995"/>
                </a:lnTo>
                <a:lnTo>
                  <a:pt x="3197" y="291867"/>
                </a:lnTo>
                <a:lnTo>
                  <a:pt x="0" y="317439"/>
                </a:lnTo>
                <a:lnTo>
                  <a:pt x="370" y="343293"/>
                </a:lnTo>
                <a:lnTo>
                  <a:pt x="4408" y="369326"/>
                </a:lnTo>
                <a:lnTo>
                  <a:pt x="12214" y="395433"/>
                </a:lnTo>
                <a:lnTo>
                  <a:pt x="23886" y="421507"/>
                </a:lnTo>
                <a:lnTo>
                  <a:pt x="35932" y="401003"/>
                </a:lnTo>
                <a:lnTo>
                  <a:pt x="50163" y="381194"/>
                </a:lnTo>
                <a:lnTo>
                  <a:pt x="84817" y="343817"/>
                </a:lnTo>
                <a:lnTo>
                  <a:pt x="127118" y="309684"/>
                </a:lnTo>
                <a:lnTo>
                  <a:pt x="176337" y="279103"/>
                </a:lnTo>
                <a:lnTo>
                  <a:pt x="231747" y="252382"/>
                </a:lnTo>
                <a:lnTo>
                  <a:pt x="292616" y="229828"/>
                </a:lnTo>
                <a:lnTo>
                  <a:pt x="358218" y="211750"/>
                </a:lnTo>
                <a:lnTo>
                  <a:pt x="427822" y="198456"/>
                </a:lnTo>
                <a:lnTo>
                  <a:pt x="500700" y="190254"/>
                </a:lnTo>
                <a:lnTo>
                  <a:pt x="576123" y="187451"/>
                </a:lnTo>
                <a:lnTo>
                  <a:pt x="576010" y="0"/>
                </a:lnTo>
                <a:close/>
              </a:path>
            </a:pathLst>
          </a:custGeom>
          <a:solidFill>
            <a:srgbClr val="95B3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11184" y="3141726"/>
            <a:ext cx="576580" cy="918210"/>
          </a:xfrm>
          <a:custGeom>
            <a:avLst/>
            <a:gdLst/>
            <a:ahLst/>
            <a:cxnLst/>
            <a:rect l="l" t="t" r="r" b="b"/>
            <a:pathLst>
              <a:path w="576580" h="918210">
                <a:moveTo>
                  <a:pt x="0" y="327781"/>
                </a:moveTo>
                <a:lnTo>
                  <a:pt x="4540" y="368945"/>
                </a:lnTo>
                <a:lnTo>
                  <a:pt x="17851" y="408827"/>
                </a:lnTo>
                <a:lnTo>
                  <a:pt x="39466" y="447055"/>
                </a:lnTo>
                <a:lnTo>
                  <a:pt x="68920" y="483252"/>
                </a:lnTo>
                <a:lnTo>
                  <a:pt x="105747" y="517043"/>
                </a:lnTo>
                <a:lnTo>
                  <a:pt x="149481" y="548054"/>
                </a:lnTo>
                <a:lnTo>
                  <a:pt x="199657" y="575909"/>
                </a:lnTo>
                <a:lnTo>
                  <a:pt x="255810" y="600233"/>
                </a:lnTo>
                <a:lnTo>
                  <a:pt x="317472" y="620651"/>
                </a:lnTo>
                <a:lnTo>
                  <a:pt x="384179" y="636788"/>
                </a:lnTo>
                <a:lnTo>
                  <a:pt x="384179" y="543184"/>
                </a:lnTo>
                <a:lnTo>
                  <a:pt x="576260" y="749295"/>
                </a:lnTo>
                <a:lnTo>
                  <a:pt x="384179" y="917828"/>
                </a:lnTo>
                <a:lnTo>
                  <a:pt x="384179" y="824102"/>
                </a:lnTo>
                <a:lnTo>
                  <a:pt x="350224" y="816593"/>
                </a:lnTo>
                <a:lnTo>
                  <a:pt x="285981" y="798271"/>
                </a:lnTo>
                <a:lnTo>
                  <a:pt x="227016" y="775855"/>
                </a:lnTo>
                <a:lnTo>
                  <a:pt x="173793" y="749721"/>
                </a:lnTo>
                <a:lnTo>
                  <a:pt x="126780" y="720243"/>
                </a:lnTo>
                <a:lnTo>
                  <a:pt x="86441" y="687797"/>
                </a:lnTo>
                <a:lnTo>
                  <a:pt x="53242" y="652758"/>
                </a:lnTo>
                <a:lnTo>
                  <a:pt x="27649" y="615500"/>
                </a:lnTo>
                <a:lnTo>
                  <a:pt x="10128" y="576399"/>
                </a:lnTo>
                <a:lnTo>
                  <a:pt x="1144" y="535830"/>
                </a:lnTo>
                <a:lnTo>
                  <a:pt x="0" y="515111"/>
                </a:lnTo>
                <a:lnTo>
                  <a:pt x="0" y="327781"/>
                </a:lnTo>
                <a:lnTo>
                  <a:pt x="7542" y="274593"/>
                </a:lnTo>
                <a:lnTo>
                  <a:pt x="29378" y="224145"/>
                </a:lnTo>
                <a:lnTo>
                  <a:pt x="64322" y="177110"/>
                </a:lnTo>
                <a:lnTo>
                  <a:pt x="111186" y="134162"/>
                </a:lnTo>
                <a:lnTo>
                  <a:pt x="168785" y="95973"/>
                </a:lnTo>
                <a:lnTo>
                  <a:pt x="235931" y="63218"/>
                </a:lnTo>
                <a:lnTo>
                  <a:pt x="272714" y="49089"/>
                </a:lnTo>
                <a:lnTo>
                  <a:pt x="311438" y="36570"/>
                </a:lnTo>
                <a:lnTo>
                  <a:pt x="351956" y="25747"/>
                </a:lnTo>
                <a:lnTo>
                  <a:pt x="394120" y="16702"/>
                </a:lnTo>
                <a:lnTo>
                  <a:pt x="437780" y="9521"/>
                </a:lnTo>
                <a:lnTo>
                  <a:pt x="482789" y="4287"/>
                </a:lnTo>
                <a:lnTo>
                  <a:pt x="528999" y="1085"/>
                </a:lnTo>
                <a:lnTo>
                  <a:pt x="576260" y="0"/>
                </a:lnTo>
                <a:lnTo>
                  <a:pt x="576260" y="187330"/>
                </a:lnTo>
                <a:lnTo>
                  <a:pt x="538277" y="188037"/>
                </a:lnTo>
                <a:lnTo>
                  <a:pt x="500838" y="190132"/>
                </a:lnTo>
                <a:lnTo>
                  <a:pt x="427960" y="198334"/>
                </a:lnTo>
                <a:lnTo>
                  <a:pt x="358356" y="211628"/>
                </a:lnTo>
                <a:lnTo>
                  <a:pt x="292754" y="229706"/>
                </a:lnTo>
                <a:lnTo>
                  <a:pt x="231884" y="252260"/>
                </a:lnTo>
                <a:lnTo>
                  <a:pt x="176475" y="278981"/>
                </a:lnTo>
                <a:lnTo>
                  <a:pt x="127256" y="309562"/>
                </a:lnTo>
                <a:lnTo>
                  <a:pt x="84955" y="343695"/>
                </a:lnTo>
                <a:lnTo>
                  <a:pt x="50301" y="381072"/>
                </a:lnTo>
                <a:lnTo>
                  <a:pt x="36070" y="400881"/>
                </a:lnTo>
                <a:lnTo>
                  <a:pt x="24024" y="42138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7" rIns="0" bIns="0" rtlCol="0">
            <a:spAutoFit/>
          </a:bodyPr>
          <a:lstStyle/>
          <a:p>
            <a:pPr marL="946150">
              <a:lnSpc>
                <a:spcPts val="4760"/>
              </a:lnSpc>
            </a:pPr>
            <a:r>
              <a:rPr spc="-20" dirty="0"/>
              <a:t>Point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fonc</a:t>
            </a:r>
            <a:r>
              <a:rPr spc="-10" dirty="0"/>
              <a:t>t</a:t>
            </a:r>
            <a:r>
              <a:rPr spc="-30" dirty="0"/>
              <a:t>ionnement</a:t>
            </a:r>
          </a:p>
        </p:txBody>
      </p:sp>
      <p:sp>
        <p:nvSpPr>
          <p:cNvPr id="3" name="object 3"/>
          <p:cNvSpPr/>
          <p:nvPr/>
        </p:nvSpPr>
        <p:spPr>
          <a:xfrm>
            <a:off x="981075" y="1598554"/>
            <a:ext cx="114300" cy="3086100"/>
          </a:xfrm>
          <a:custGeom>
            <a:avLst/>
            <a:gdLst/>
            <a:ahLst/>
            <a:cxnLst/>
            <a:rect l="l" t="t" r="r" b="b"/>
            <a:pathLst>
              <a:path w="114300" h="3086100">
                <a:moveTo>
                  <a:pt x="76199" y="95240"/>
                </a:moveTo>
                <a:lnTo>
                  <a:pt x="38099" y="95240"/>
                </a:lnTo>
                <a:lnTo>
                  <a:pt x="38099" y="3086090"/>
                </a:lnTo>
                <a:lnTo>
                  <a:pt x="76199" y="3086090"/>
                </a:lnTo>
                <a:lnTo>
                  <a:pt x="76199" y="95240"/>
                </a:lnTo>
                <a:close/>
              </a:path>
              <a:path w="114300" h="3086100">
                <a:moveTo>
                  <a:pt x="57149" y="0"/>
                </a:moveTo>
                <a:lnTo>
                  <a:pt x="0" y="114299"/>
                </a:lnTo>
                <a:lnTo>
                  <a:pt x="38099" y="114299"/>
                </a:lnTo>
                <a:lnTo>
                  <a:pt x="38099" y="95240"/>
                </a:lnTo>
                <a:lnTo>
                  <a:pt x="104770" y="95240"/>
                </a:lnTo>
                <a:lnTo>
                  <a:pt x="57149" y="0"/>
                </a:lnTo>
                <a:close/>
              </a:path>
              <a:path w="114300" h="3086100">
                <a:moveTo>
                  <a:pt x="104770" y="95240"/>
                </a:moveTo>
                <a:lnTo>
                  <a:pt x="76199" y="95240"/>
                </a:lnTo>
                <a:lnTo>
                  <a:pt x="76199" y="114299"/>
                </a:lnTo>
                <a:lnTo>
                  <a:pt x="114299" y="114299"/>
                </a:lnTo>
                <a:lnTo>
                  <a:pt x="104770" y="9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38225" y="4646545"/>
            <a:ext cx="4605655" cy="76200"/>
          </a:xfrm>
          <a:custGeom>
            <a:avLst/>
            <a:gdLst/>
            <a:ahLst/>
            <a:cxnLst/>
            <a:rect l="l" t="t" r="r" b="b"/>
            <a:pathLst>
              <a:path w="4605655" h="76200">
                <a:moveTo>
                  <a:pt x="4529068" y="0"/>
                </a:moveTo>
                <a:lnTo>
                  <a:pt x="4529068" y="76199"/>
                </a:lnTo>
                <a:lnTo>
                  <a:pt x="4592552" y="44458"/>
                </a:lnTo>
                <a:lnTo>
                  <a:pt x="4541916" y="44458"/>
                </a:lnTo>
                <a:lnTo>
                  <a:pt x="4541916" y="31754"/>
                </a:lnTo>
                <a:lnTo>
                  <a:pt x="4592576" y="31754"/>
                </a:lnTo>
                <a:lnTo>
                  <a:pt x="4529068" y="0"/>
                </a:lnTo>
                <a:close/>
              </a:path>
              <a:path w="4605655" h="76200">
                <a:moveTo>
                  <a:pt x="4529068" y="31754"/>
                </a:moveTo>
                <a:lnTo>
                  <a:pt x="0" y="31754"/>
                </a:lnTo>
                <a:lnTo>
                  <a:pt x="0" y="44458"/>
                </a:lnTo>
                <a:lnTo>
                  <a:pt x="4529068" y="44458"/>
                </a:lnTo>
                <a:lnTo>
                  <a:pt x="4529068" y="31754"/>
                </a:lnTo>
                <a:close/>
              </a:path>
              <a:path w="4605655" h="76200">
                <a:moveTo>
                  <a:pt x="4592576" y="31754"/>
                </a:moveTo>
                <a:lnTo>
                  <a:pt x="4541916" y="31754"/>
                </a:lnTo>
                <a:lnTo>
                  <a:pt x="4541916" y="44458"/>
                </a:lnTo>
                <a:lnTo>
                  <a:pt x="4592552" y="44458"/>
                </a:lnTo>
                <a:lnTo>
                  <a:pt x="4605268" y="38099"/>
                </a:lnTo>
                <a:lnTo>
                  <a:pt x="4592576" y="31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38225" y="1805159"/>
            <a:ext cx="4488180" cy="1279525"/>
          </a:xfrm>
          <a:custGeom>
            <a:avLst/>
            <a:gdLst/>
            <a:ahLst/>
            <a:cxnLst/>
            <a:rect l="l" t="t" r="r" b="b"/>
            <a:pathLst>
              <a:path w="4488180" h="1279525">
                <a:moveTo>
                  <a:pt x="0" y="593617"/>
                </a:moveTo>
                <a:lnTo>
                  <a:pt x="112204" y="542239"/>
                </a:lnTo>
                <a:lnTo>
                  <a:pt x="224406" y="491204"/>
                </a:lnTo>
                <a:lnTo>
                  <a:pt x="336607" y="440855"/>
                </a:lnTo>
                <a:lnTo>
                  <a:pt x="448806" y="391534"/>
                </a:lnTo>
                <a:lnTo>
                  <a:pt x="561004" y="343585"/>
                </a:lnTo>
                <a:lnTo>
                  <a:pt x="673201" y="297351"/>
                </a:lnTo>
                <a:lnTo>
                  <a:pt x="785398" y="253174"/>
                </a:lnTo>
                <a:lnTo>
                  <a:pt x="897593" y="211397"/>
                </a:lnTo>
                <a:lnTo>
                  <a:pt x="1009788" y="172364"/>
                </a:lnTo>
                <a:lnTo>
                  <a:pt x="1121983" y="136417"/>
                </a:lnTo>
                <a:lnTo>
                  <a:pt x="1234177" y="103898"/>
                </a:lnTo>
                <a:lnTo>
                  <a:pt x="1346372" y="75152"/>
                </a:lnTo>
                <a:lnTo>
                  <a:pt x="1458567" y="50520"/>
                </a:lnTo>
                <a:lnTo>
                  <a:pt x="1570762" y="30346"/>
                </a:lnTo>
                <a:lnTo>
                  <a:pt x="1682958" y="14973"/>
                </a:lnTo>
                <a:lnTo>
                  <a:pt x="1795154" y="4743"/>
                </a:lnTo>
                <a:lnTo>
                  <a:pt x="1907352" y="0"/>
                </a:lnTo>
                <a:lnTo>
                  <a:pt x="2019551" y="1085"/>
                </a:lnTo>
                <a:lnTo>
                  <a:pt x="2131751" y="8343"/>
                </a:lnTo>
                <a:lnTo>
                  <a:pt x="2243952" y="22117"/>
                </a:lnTo>
                <a:lnTo>
                  <a:pt x="2358806" y="45212"/>
                </a:lnTo>
                <a:lnTo>
                  <a:pt x="2478429" y="79438"/>
                </a:lnTo>
                <a:lnTo>
                  <a:pt x="2601981" y="123636"/>
                </a:lnTo>
                <a:lnTo>
                  <a:pt x="2728620" y="176649"/>
                </a:lnTo>
                <a:lnTo>
                  <a:pt x="2857504" y="237320"/>
                </a:lnTo>
                <a:lnTo>
                  <a:pt x="2987792" y="304491"/>
                </a:lnTo>
                <a:lnTo>
                  <a:pt x="3118641" y="377006"/>
                </a:lnTo>
                <a:lnTo>
                  <a:pt x="3249212" y="453706"/>
                </a:lnTo>
                <a:lnTo>
                  <a:pt x="3378661" y="533434"/>
                </a:lnTo>
                <a:lnTo>
                  <a:pt x="3506148" y="615033"/>
                </a:lnTo>
                <a:lnTo>
                  <a:pt x="3630831" y="697345"/>
                </a:lnTo>
                <a:lnTo>
                  <a:pt x="3751867" y="779213"/>
                </a:lnTo>
                <a:lnTo>
                  <a:pt x="3868417" y="859481"/>
                </a:lnTo>
                <a:lnTo>
                  <a:pt x="3979637" y="936989"/>
                </a:lnTo>
                <a:lnTo>
                  <a:pt x="4084687" y="1010581"/>
                </a:lnTo>
                <a:lnTo>
                  <a:pt x="4182724" y="1079101"/>
                </a:lnTo>
                <a:lnTo>
                  <a:pt x="4272908" y="1141389"/>
                </a:lnTo>
                <a:lnTo>
                  <a:pt x="4354396" y="1196289"/>
                </a:lnTo>
                <a:lnTo>
                  <a:pt x="4426348" y="1242643"/>
                </a:lnTo>
                <a:lnTo>
                  <a:pt x="4487920" y="1279295"/>
                </a:lnTo>
              </a:path>
            </a:pathLst>
          </a:custGeom>
          <a:ln w="380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38225" y="2055876"/>
            <a:ext cx="4132579" cy="1489710"/>
          </a:xfrm>
          <a:custGeom>
            <a:avLst/>
            <a:gdLst/>
            <a:ahLst/>
            <a:cxnLst/>
            <a:rect l="l" t="t" r="r" b="b"/>
            <a:pathLst>
              <a:path w="4132579" h="1489710">
                <a:moveTo>
                  <a:pt x="0" y="1485899"/>
                </a:moveTo>
                <a:lnTo>
                  <a:pt x="81191" y="1487294"/>
                </a:lnTo>
                <a:lnTo>
                  <a:pt x="162492" y="1488496"/>
                </a:lnTo>
                <a:lnTo>
                  <a:pt x="244015" y="1489313"/>
                </a:lnTo>
                <a:lnTo>
                  <a:pt x="325869" y="1489551"/>
                </a:lnTo>
                <a:lnTo>
                  <a:pt x="408167" y="1489018"/>
                </a:lnTo>
                <a:lnTo>
                  <a:pt x="491017" y="1487522"/>
                </a:lnTo>
                <a:lnTo>
                  <a:pt x="574532" y="1484868"/>
                </a:lnTo>
                <a:lnTo>
                  <a:pt x="658821" y="1480864"/>
                </a:lnTo>
                <a:lnTo>
                  <a:pt x="743996" y="1475317"/>
                </a:lnTo>
                <a:lnTo>
                  <a:pt x="830167" y="1468034"/>
                </a:lnTo>
                <a:lnTo>
                  <a:pt x="917445" y="1458823"/>
                </a:lnTo>
                <a:lnTo>
                  <a:pt x="1005940" y="1447490"/>
                </a:lnTo>
                <a:lnTo>
                  <a:pt x="1095764" y="1433843"/>
                </a:lnTo>
                <a:lnTo>
                  <a:pt x="1187026" y="1417688"/>
                </a:lnTo>
                <a:lnTo>
                  <a:pt x="1279839" y="1398833"/>
                </a:lnTo>
                <a:lnTo>
                  <a:pt x="1374311" y="1377084"/>
                </a:lnTo>
                <a:lnTo>
                  <a:pt x="1470555" y="1352250"/>
                </a:lnTo>
                <a:lnTo>
                  <a:pt x="1568680" y="1324136"/>
                </a:lnTo>
                <a:lnTo>
                  <a:pt x="1668798" y="1292550"/>
                </a:lnTo>
                <a:lnTo>
                  <a:pt x="1771019" y="1257299"/>
                </a:lnTo>
                <a:lnTo>
                  <a:pt x="1875417" y="1218255"/>
                </a:lnTo>
                <a:lnTo>
                  <a:pt x="1981917" y="1175546"/>
                </a:lnTo>
                <a:lnTo>
                  <a:pt x="2090410" y="1129365"/>
                </a:lnTo>
                <a:lnTo>
                  <a:pt x="2200783" y="1079904"/>
                </a:lnTo>
                <a:lnTo>
                  <a:pt x="2312928" y="1027358"/>
                </a:lnTo>
                <a:lnTo>
                  <a:pt x="2426732" y="971918"/>
                </a:lnTo>
                <a:lnTo>
                  <a:pt x="2542086" y="913778"/>
                </a:lnTo>
                <a:lnTo>
                  <a:pt x="2658879" y="853130"/>
                </a:lnTo>
                <a:lnTo>
                  <a:pt x="2777000" y="790168"/>
                </a:lnTo>
                <a:lnTo>
                  <a:pt x="2896338" y="725084"/>
                </a:lnTo>
                <a:lnTo>
                  <a:pt x="3016783" y="658072"/>
                </a:lnTo>
                <a:lnTo>
                  <a:pt x="3138224" y="589324"/>
                </a:lnTo>
                <a:lnTo>
                  <a:pt x="3260551" y="519033"/>
                </a:lnTo>
                <a:lnTo>
                  <a:pt x="3383653" y="447392"/>
                </a:lnTo>
                <a:lnTo>
                  <a:pt x="3507419" y="374593"/>
                </a:lnTo>
                <a:lnTo>
                  <a:pt x="3631738" y="300831"/>
                </a:lnTo>
                <a:lnTo>
                  <a:pt x="3756501" y="226298"/>
                </a:lnTo>
                <a:lnTo>
                  <a:pt x="3881596" y="151186"/>
                </a:lnTo>
                <a:lnTo>
                  <a:pt x="4006913" y="75689"/>
                </a:lnTo>
                <a:lnTo>
                  <a:pt x="4132341" y="0"/>
                </a:lnTo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38225" y="2512954"/>
            <a:ext cx="4605655" cy="1050290"/>
          </a:xfrm>
          <a:custGeom>
            <a:avLst/>
            <a:gdLst/>
            <a:ahLst/>
            <a:cxnLst/>
            <a:rect l="l" t="t" r="r" b="b"/>
            <a:pathLst>
              <a:path w="4605655" h="1050289">
                <a:moveTo>
                  <a:pt x="0" y="1028699"/>
                </a:moveTo>
                <a:lnTo>
                  <a:pt x="119554" y="1032959"/>
                </a:lnTo>
                <a:lnTo>
                  <a:pt x="239086" y="1037068"/>
                </a:lnTo>
                <a:lnTo>
                  <a:pt x="358573" y="1040878"/>
                </a:lnTo>
                <a:lnTo>
                  <a:pt x="477995" y="1044238"/>
                </a:lnTo>
                <a:lnTo>
                  <a:pt x="597328" y="1046999"/>
                </a:lnTo>
                <a:lnTo>
                  <a:pt x="716551" y="1049010"/>
                </a:lnTo>
                <a:lnTo>
                  <a:pt x="835641" y="1050120"/>
                </a:lnTo>
                <a:lnTo>
                  <a:pt x="954577" y="1050181"/>
                </a:lnTo>
                <a:lnTo>
                  <a:pt x="1073335" y="1049042"/>
                </a:lnTo>
                <a:lnTo>
                  <a:pt x="1191895" y="1046553"/>
                </a:lnTo>
                <a:lnTo>
                  <a:pt x="1310234" y="1042564"/>
                </a:lnTo>
                <a:lnTo>
                  <a:pt x="1428330" y="1036925"/>
                </a:lnTo>
                <a:lnTo>
                  <a:pt x="1546161" y="1029485"/>
                </a:lnTo>
                <a:lnTo>
                  <a:pt x="1663704" y="1020096"/>
                </a:lnTo>
                <a:lnTo>
                  <a:pt x="1780938" y="1008606"/>
                </a:lnTo>
                <a:lnTo>
                  <a:pt x="1897841" y="994865"/>
                </a:lnTo>
                <a:lnTo>
                  <a:pt x="2014391" y="978725"/>
                </a:lnTo>
                <a:lnTo>
                  <a:pt x="2130564" y="960033"/>
                </a:lnTo>
                <a:lnTo>
                  <a:pt x="2246340" y="938642"/>
                </a:lnTo>
                <a:lnTo>
                  <a:pt x="2361697" y="914399"/>
                </a:lnTo>
                <a:lnTo>
                  <a:pt x="2479209" y="885646"/>
                </a:lnTo>
                <a:lnTo>
                  <a:pt x="2600944" y="851249"/>
                </a:lnTo>
                <a:lnTo>
                  <a:pt x="2726102" y="811851"/>
                </a:lnTo>
                <a:lnTo>
                  <a:pt x="2853888" y="768095"/>
                </a:lnTo>
                <a:lnTo>
                  <a:pt x="2983503" y="720625"/>
                </a:lnTo>
                <a:lnTo>
                  <a:pt x="3114152" y="670083"/>
                </a:lnTo>
                <a:lnTo>
                  <a:pt x="3245037" y="617112"/>
                </a:lnTo>
                <a:lnTo>
                  <a:pt x="3375361" y="562355"/>
                </a:lnTo>
                <a:lnTo>
                  <a:pt x="3504328" y="506456"/>
                </a:lnTo>
                <a:lnTo>
                  <a:pt x="3631139" y="450056"/>
                </a:lnTo>
                <a:lnTo>
                  <a:pt x="3754998" y="393799"/>
                </a:lnTo>
                <a:lnTo>
                  <a:pt x="3875109" y="338327"/>
                </a:lnTo>
                <a:lnTo>
                  <a:pt x="3990674" y="284285"/>
                </a:lnTo>
                <a:lnTo>
                  <a:pt x="4100895" y="232314"/>
                </a:lnTo>
                <a:lnTo>
                  <a:pt x="4204977" y="183058"/>
                </a:lnTo>
                <a:lnTo>
                  <a:pt x="4302122" y="137159"/>
                </a:lnTo>
                <a:lnTo>
                  <a:pt x="4391532" y="95261"/>
                </a:lnTo>
                <a:lnTo>
                  <a:pt x="4472412" y="58007"/>
                </a:lnTo>
                <a:lnTo>
                  <a:pt x="4543964" y="26038"/>
                </a:lnTo>
                <a:lnTo>
                  <a:pt x="460539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581540" y="2398654"/>
            <a:ext cx="0" cy="3966210"/>
          </a:xfrm>
          <a:custGeom>
            <a:avLst/>
            <a:gdLst/>
            <a:ahLst/>
            <a:cxnLst/>
            <a:rect l="l" t="t" r="r" b="b"/>
            <a:pathLst>
              <a:path h="3966210">
                <a:moveTo>
                  <a:pt x="0" y="0"/>
                </a:moveTo>
                <a:lnTo>
                  <a:pt x="0" y="396563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53065" y="2741554"/>
            <a:ext cx="0" cy="3623310"/>
          </a:xfrm>
          <a:custGeom>
            <a:avLst/>
            <a:gdLst/>
            <a:ahLst/>
            <a:cxnLst/>
            <a:rect l="l" t="t" r="r" b="b"/>
            <a:pathLst>
              <a:path h="3623310">
                <a:moveTo>
                  <a:pt x="0" y="0"/>
                </a:moveTo>
                <a:lnTo>
                  <a:pt x="0" y="3622730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038225" y="4575179"/>
            <a:ext cx="0" cy="1789430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0"/>
                </a:moveTo>
                <a:lnTo>
                  <a:pt x="0" y="1789105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38164" y="6324231"/>
            <a:ext cx="5405755" cy="114300"/>
          </a:xfrm>
          <a:custGeom>
            <a:avLst/>
            <a:gdLst/>
            <a:ahLst/>
            <a:cxnLst/>
            <a:rect l="l" t="t" r="r" b="b"/>
            <a:pathLst>
              <a:path w="5405755" h="114300">
                <a:moveTo>
                  <a:pt x="5291404" y="0"/>
                </a:moveTo>
                <a:lnTo>
                  <a:pt x="5291272" y="38096"/>
                </a:lnTo>
                <a:lnTo>
                  <a:pt x="5310301" y="38157"/>
                </a:lnTo>
                <a:lnTo>
                  <a:pt x="5310179" y="76257"/>
                </a:lnTo>
                <a:lnTo>
                  <a:pt x="5291139" y="76257"/>
                </a:lnTo>
                <a:lnTo>
                  <a:pt x="5291007" y="114299"/>
                </a:lnTo>
                <a:lnTo>
                  <a:pt x="5367667" y="76257"/>
                </a:lnTo>
                <a:lnTo>
                  <a:pt x="5310179" y="76257"/>
                </a:lnTo>
                <a:lnTo>
                  <a:pt x="5367791" y="76196"/>
                </a:lnTo>
                <a:lnTo>
                  <a:pt x="5405429" y="57518"/>
                </a:lnTo>
                <a:lnTo>
                  <a:pt x="5291404" y="0"/>
                </a:lnTo>
                <a:close/>
              </a:path>
              <a:path w="5405755" h="114300">
                <a:moveTo>
                  <a:pt x="5291272" y="38096"/>
                </a:moveTo>
                <a:lnTo>
                  <a:pt x="5291139" y="76196"/>
                </a:lnTo>
                <a:lnTo>
                  <a:pt x="5310179" y="76257"/>
                </a:lnTo>
                <a:lnTo>
                  <a:pt x="5310301" y="38157"/>
                </a:lnTo>
                <a:lnTo>
                  <a:pt x="5291272" y="38096"/>
                </a:lnTo>
                <a:close/>
              </a:path>
              <a:path w="5405755" h="114300">
                <a:moveTo>
                  <a:pt x="121" y="21003"/>
                </a:moveTo>
                <a:lnTo>
                  <a:pt x="0" y="59103"/>
                </a:lnTo>
                <a:lnTo>
                  <a:pt x="5291139" y="76196"/>
                </a:lnTo>
                <a:lnTo>
                  <a:pt x="5291272" y="38096"/>
                </a:lnTo>
                <a:lnTo>
                  <a:pt x="121" y="21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392305" y="4972050"/>
            <a:ext cx="4605655" cy="730250"/>
          </a:xfrm>
          <a:custGeom>
            <a:avLst/>
            <a:gdLst/>
            <a:ahLst/>
            <a:cxnLst/>
            <a:rect l="l" t="t" r="r" b="b"/>
            <a:pathLst>
              <a:path w="4605655" h="730250">
                <a:moveTo>
                  <a:pt x="0" y="0"/>
                </a:moveTo>
                <a:lnTo>
                  <a:pt x="115118" y="1842"/>
                </a:lnTo>
                <a:lnTo>
                  <a:pt x="230239" y="3767"/>
                </a:lnTo>
                <a:lnTo>
                  <a:pt x="345362" y="5855"/>
                </a:lnTo>
                <a:lnTo>
                  <a:pt x="460487" y="8191"/>
                </a:lnTo>
                <a:lnTo>
                  <a:pt x="575614" y="10854"/>
                </a:lnTo>
                <a:lnTo>
                  <a:pt x="690742" y="13928"/>
                </a:lnTo>
                <a:lnTo>
                  <a:pt x="805871" y="17495"/>
                </a:lnTo>
                <a:lnTo>
                  <a:pt x="921002" y="21636"/>
                </a:lnTo>
                <a:lnTo>
                  <a:pt x="1036134" y="26435"/>
                </a:lnTo>
                <a:lnTo>
                  <a:pt x="1151267" y="31972"/>
                </a:lnTo>
                <a:lnTo>
                  <a:pt x="1266401" y="38331"/>
                </a:lnTo>
                <a:lnTo>
                  <a:pt x="1381536" y="45592"/>
                </a:lnTo>
                <a:lnTo>
                  <a:pt x="1496671" y="53839"/>
                </a:lnTo>
                <a:lnTo>
                  <a:pt x="1611808" y="63154"/>
                </a:lnTo>
                <a:lnTo>
                  <a:pt x="1726945" y="73618"/>
                </a:lnTo>
                <a:lnTo>
                  <a:pt x="1842082" y="85313"/>
                </a:lnTo>
                <a:lnTo>
                  <a:pt x="1957219" y="98322"/>
                </a:lnTo>
                <a:lnTo>
                  <a:pt x="2072357" y="112727"/>
                </a:lnTo>
                <a:lnTo>
                  <a:pt x="2187495" y="128610"/>
                </a:lnTo>
                <a:lnTo>
                  <a:pt x="2302632" y="146054"/>
                </a:lnTo>
                <a:lnTo>
                  <a:pt x="2420486" y="166065"/>
                </a:lnTo>
                <a:lnTo>
                  <a:pt x="2543235" y="189345"/>
                </a:lnTo>
                <a:lnTo>
                  <a:pt x="2670016" y="215511"/>
                </a:lnTo>
                <a:lnTo>
                  <a:pt x="2799965" y="244179"/>
                </a:lnTo>
                <a:lnTo>
                  <a:pt x="2932218" y="274966"/>
                </a:lnTo>
                <a:lnTo>
                  <a:pt x="3065912" y="307488"/>
                </a:lnTo>
                <a:lnTo>
                  <a:pt x="3200183" y="341361"/>
                </a:lnTo>
                <a:lnTo>
                  <a:pt x="3334168" y="376203"/>
                </a:lnTo>
                <a:lnTo>
                  <a:pt x="3467002" y="411630"/>
                </a:lnTo>
                <a:lnTo>
                  <a:pt x="3597823" y="447258"/>
                </a:lnTo>
                <a:lnTo>
                  <a:pt x="3725766" y="482704"/>
                </a:lnTo>
                <a:lnTo>
                  <a:pt x="3849968" y="517584"/>
                </a:lnTo>
                <a:lnTo>
                  <a:pt x="3969566" y="551515"/>
                </a:lnTo>
                <a:lnTo>
                  <a:pt x="4083695" y="584114"/>
                </a:lnTo>
                <a:lnTo>
                  <a:pt x="4191493" y="614996"/>
                </a:lnTo>
                <a:lnTo>
                  <a:pt x="4292095" y="643779"/>
                </a:lnTo>
                <a:lnTo>
                  <a:pt x="4384637" y="670079"/>
                </a:lnTo>
                <a:lnTo>
                  <a:pt x="4468257" y="693512"/>
                </a:lnTo>
                <a:lnTo>
                  <a:pt x="4542091" y="713696"/>
                </a:lnTo>
                <a:lnTo>
                  <a:pt x="4605274" y="730245"/>
                </a:lnTo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92305" y="4972050"/>
            <a:ext cx="4723130" cy="862330"/>
          </a:xfrm>
          <a:custGeom>
            <a:avLst/>
            <a:gdLst/>
            <a:ahLst/>
            <a:cxnLst/>
            <a:rect l="l" t="t" r="r" b="b"/>
            <a:pathLst>
              <a:path w="4723130" h="862329">
                <a:moveTo>
                  <a:pt x="0" y="862010"/>
                </a:moveTo>
                <a:lnTo>
                  <a:pt x="127893" y="858404"/>
                </a:lnTo>
                <a:lnTo>
                  <a:pt x="255737" y="854708"/>
                </a:lnTo>
                <a:lnTo>
                  <a:pt x="383483" y="850832"/>
                </a:lnTo>
                <a:lnTo>
                  <a:pt x="511081" y="846687"/>
                </a:lnTo>
                <a:lnTo>
                  <a:pt x="638483" y="842183"/>
                </a:lnTo>
                <a:lnTo>
                  <a:pt x="765638" y="837230"/>
                </a:lnTo>
                <a:lnTo>
                  <a:pt x="892499" y="831738"/>
                </a:lnTo>
                <a:lnTo>
                  <a:pt x="1019016" y="825617"/>
                </a:lnTo>
                <a:lnTo>
                  <a:pt x="1145139" y="818778"/>
                </a:lnTo>
                <a:lnTo>
                  <a:pt x="1270820" y="811131"/>
                </a:lnTo>
                <a:lnTo>
                  <a:pt x="1396010" y="802586"/>
                </a:lnTo>
                <a:lnTo>
                  <a:pt x="1520659" y="793053"/>
                </a:lnTo>
                <a:lnTo>
                  <a:pt x="1644718" y="782442"/>
                </a:lnTo>
                <a:lnTo>
                  <a:pt x="1768139" y="770664"/>
                </a:lnTo>
                <a:lnTo>
                  <a:pt x="1890871" y="757629"/>
                </a:lnTo>
                <a:lnTo>
                  <a:pt x="2012866" y="743247"/>
                </a:lnTo>
                <a:lnTo>
                  <a:pt x="2134075" y="727428"/>
                </a:lnTo>
                <a:lnTo>
                  <a:pt x="2254448" y="710083"/>
                </a:lnTo>
                <a:lnTo>
                  <a:pt x="2373937" y="691121"/>
                </a:lnTo>
                <a:lnTo>
                  <a:pt x="2492492" y="670453"/>
                </a:lnTo>
                <a:lnTo>
                  <a:pt x="2610081" y="648021"/>
                </a:lnTo>
                <a:lnTo>
                  <a:pt x="2726736" y="623882"/>
                </a:lnTo>
                <a:lnTo>
                  <a:pt x="2842505" y="598128"/>
                </a:lnTo>
                <a:lnTo>
                  <a:pt x="2957439" y="570846"/>
                </a:lnTo>
                <a:lnTo>
                  <a:pt x="3071587" y="542128"/>
                </a:lnTo>
                <a:lnTo>
                  <a:pt x="3184996" y="512063"/>
                </a:lnTo>
                <a:lnTo>
                  <a:pt x="3297717" y="480741"/>
                </a:lnTo>
                <a:lnTo>
                  <a:pt x="3409798" y="448251"/>
                </a:lnTo>
                <a:lnTo>
                  <a:pt x="3521289" y="414684"/>
                </a:lnTo>
                <a:lnTo>
                  <a:pt x="3632239" y="380129"/>
                </a:lnTo>
                <a:lnTo>
                  <a:pt x="3742695" y="344676"/>
                </a:lnTo>
                <a:lnTo>
                  <a:pt x="3852709" y="308414"/>
                </a:lnTo>
                <a:lnTo>
                  <a:pt x="3962328" y="271434"/>
                </a:lnTo>
                <a:lnTo>
                  <a:pt x="4071602" y="233826"/>
                </a:lnTo>
                <a:lnTo>
                  <a:pt x="4180580" y="195678"/>
                </a:lnTo>
                <a:lnTo>
                  <a:pt x="4289311" y="157082"/>
                </a:lnTo>
                <a:lnTo>
                  <a:pt x="4397844" y="118126"/>
                </a:lnTo>
                <a:lnTo>
                  <a:pt x="4506228" y="78900"/>
                </a:lnTo>
                <a:lnTo>
                  <a:pt x="4614511" y="39495"/>
                </a:lnTo>
                <a:lnTo>
                  <a:pt x="4722744" y="0"/>
                </a:lnTo>
              </a:path>
            </a:pathLst>
          </a:custGeom>
          <a:ln w="28574">
            <a:solidFill>
              <a:srgbClr val="00FF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821688" y="972402"/>
            <a:ext cx="3774440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Résea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Su</a:t>
            </a:r>
            <a:r>
              <a:rPr sz="3200" spc="-2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estimé</a:t>
            </a:r>
            <a:endParaRPr sz="3200" dirty="0">
              <a:latin typeface="Arial"/>
              <a:cs typeface="Arial"/>
            </a:endParaRPr>
          </a:p>
          <a:p>
            <a:pPr marR="5080" algn="r">
              <a:lnSpc>
                <a:spcPts val="2380"/>
              </a:lnSpc>
              <a:spcBef>
                <a:spcPts val="2765"/>
              </a:spcBef>
            </a:pPr>
            <a:r>
              <a:rPr sz="2000" b="1" dirty="0">
                <a:latin typeface="Arial"/>
                <a:cs typeface="Arial"/>
              </a:rPr>
              <a:t>Supp</a:t>
            </a:r>
            <a:r>
              <a:rPr sz="2000" b="1" spc="-5" dirty="0">
                <a:latin typeface="Arial"/>
                <a:cs typeface="Arial"/>
              </a:rPr>
              <a:t>osé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597" y="1193176"/>
            <a:ext cx="9880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auteur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87889" y="5300768"/>
            <a:ext cx="215900" cy="144145"/>
          </a:xfrm>
          <a:custGeom>
            <a:avLst/>
            <a:gdLst/>
            <a:ahLst/>
            <a:cxnLst/>
            <a:rect l="l" t="t" r="r" b="b"/>
            <a:pathLst>
              <a:path w="215900" h="144145">
                <a:moveTo>
                  <a:pt x="104062" y="0"/>
                </a:moveTo>
                <a:lnTo>
                  <a:pt x="56113" y="8805"/>
                </a:lnTo>
                <a:lnTo>
                  <a:pt x="19995" y="30263"/>
                </a:lnTo>
                <a:lnTo>
                  <a:pt x="0" y="72093"/>
                </a:lnTo>
                <a:lnTo>
                  <a:pt x="765" y="80713"/>
                </a:lnTo>
                <a:lnTo>
                  <a:pt x="26081" y="118569"/>
                </a:lnTo>
                <a:lnTo>
                  <a:pt x="64800" y="137296"/>
                </a:lnTo>
                <a:lnTo>
                  <a:pt x="116287" y="144139"/>
                </a:lnTo>
                <a:lnTo>
                  <a:pt x="132606" y="142440"/>
                </a:lnTo>
                <a:lnTo>
                  <a:pt x="175387" y="128063"/>
                </a:lnTo>
                <a:lnTo>
                  <a:pt x="204811" y="101887"/>
                </a:lnTo>
                <a:lnTo>
                  <a:pt x="215615" y="66638"/>
                </a:lnTo>
                <a:lnTo>
                  <a:pt x="213110" y="55702"/>
                </a:lnTo>
                <a:lnTo>
                  <a:pt x="180970" y="19307"/>
                </a:lnTo>
                <a:lnTo>
                  <a:pt x="138507" y="3330"/>
                </a:lnTo>
                <a:lnTo>
                  <a:pt x="104062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787889" y="5300768"/>
            <a:ext cx="215900" cy="144145"/>
          </a:xfrm>
          <a:custGeom>
            <a:avLst/>
            <a:gdLst/>
            <a:ahLst/>
            <a:cxnLst/>
            <a:rect l="l" t="t" r="r" b="b"/>
            <a:pathLst>
              <a:path w="215900" h="144145">
                <a:moveTo>
                  <a:pt x="0" y="72093"/>
                </a:moveTo>
                <a:lnTo>
                  <a:pt x="19995" y="30263"/>
                </a:lnTo>
                <a:lnTo>
                  <a:pt x="56113" y="8805"/>
                </a:lnTo>
                <a:lnTo>
                  <a:pt x="104062" y="0"/>
                </a:lnTo>
                <a:lnTo>
                  <a:pt x="121782" y="847"/>
                </a:lnTo>
                <a:lnTo>
                  <a:pt x="168275" y="12689"/>
                </a:lnTo>
                <a:lnTo>
                  <a:pt x="201116" y="35777"/>
                </a:lnTo>
                <a:lnTo>
                  <a:pt x="215615" y="66638"/>
                </a:lnTo>
                <a:lnTo>
                  <a:pt x="214408" y="79228"/>
                </a:lnTo>
                <a:lnTo>
                  <a:pt x="186939" y="120514"/>
                </a:lnTo>
                <a:lnTo>
                  <a:pt x="148025" y="139127"/>
                </a:lnTo>
                <a:lnTo>
                  <a:pt x="116287" y="144139"/>
                </a:lnTo>
                <a:lnTo>
                  <a:pt x="97936" y="143378"/>
                </a:lnTo>
                <a:lnTo>
                  <a:pt x="50290" y="132214"/>
                </a:lnTo>
                <a:lnTo>
                  <a:pt x="16657" y="110246"/>
                </a:lnTo>
                <a:lnTo>
                  <a:pt x="0" y="7209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042988" y="2441672"/>
            <a:ext cx="4488180" cy="1279525"/>
          </a:xfrm>
          <a:custGeom>
            <a:avLst/>
            <a:gdLst/>
            <a:ahLst/>
            <a:cxnLst/>
            <a:rect l="l" t="t" r="r" b="b"/>
            <a:pathLst>
              <a:path w="4488180" h="1279525">
                <a:moveTo>
                  <a:pt x="0" y="593617"/>
                </a:moveTo>
                <a:lnTo>
                  <a:pt x="112194" y="542239"/>
                </a:lnTo>
                <a:lnTo>
                  <a:pt x="224390" y="491204"/>
                </a:lnTo>
                <a:lnTo>
                  <a:pt x="336586" y="440855"/>
                </a:lnTo>
                <a:lnTo>
                  <a:pt x="448783" y="391534"/>
                </a:lnTo>
                <a:lnTo>
                  <a:pt x="560981" y="343585"/>
                </a:lnTo>
                <a:lnTo>
                  <a:pt x="673179" y="297351"/>
                </a:lnTo>
                <a:lnTo>
                  <a:pt x="785377" y="253174"/>
                </a:lnTo>
                <a:lnTo>
                  <a:pt x="897576" y="211397"/>
                </a:lnTo>
                <a:lnTo>
                  <a:pt x="1009774" y="172364"/>
                </a:lnTo>
                <a:lnTo>
                  <a:pt x="1121972" y="136417"/>
                </a:lnTo>
                <a:lnTo>
                  <a:pt x="1234170" y="103898"/>
                </a:lnTo>
                <a:lnTo>
                  <a:pt x="1346367" y="75152"/>
                </a:lnTo>
                <a:lnTo>
                  <a:pt x="1458564" y="50520"/>
                </a:lnTo>
                <a:lnTo>
                  <a:pt x="1570760" y="30346"/>
                </a:lnTo>
                <a:lnTo>
                  <a:pt x="1682955" y="14973"/>
                </a:lnTo>
                <a:lnTo>
                  <a:pt x="1795149" y="4743"/>
                </a:lnTo>
                <a:lnTo>
                  <a:pt x="1907342" y="0"/>
                </a:lnTo>
                <a:lnTo>
                  <a:pt x="2019534" y="1085"/>
                </a:lnTo>
                <a:lnTo>
                  <a:pt x="2131724" y="8343"/>
                </a:lnTo>
                <a:lnTo>
                  <a:pt x="2243913" y="22117"/>
                </a:lnTo>
                <a:lnTo>
                  <a:pt x="2358778" y="45212"/>
                </a:lnTo>
                <a:lnTo>
                  <a:pt x="2478412" y="79438"/>
                </a:lnTo>
                <a:lnTo>
                  <a:pt x="2601971" y="123636"/>
                </a:lnTo>
                <a:lnTo>
                  <a:pt x="2728615" y="176650"/>
                </a:lnTo>
                <a:lnTo>
                  <a:pt x="2857502" y="237322"/>
                </a:lnTo>
                <a:lnTo>
                  <a:pt x="2987791" y="304495"/>
                </a:lnTo>
                <a:lnTo>
                  <a:pt x="3118641" y="377011"/>
                </a:lnTo>
                <a:lnTo>
                  <a:pt x="3249210" y="453713"/>
                </a:lnTo>
                <a:lnTo>
                  <a:pt x="3378656" y="533445"/>
                </a:lnTo>
                <a:lnTo>
                  <a:pt x="3506139" y="615048"/>
                </a:lnTo>
                <a:lnTo>
                  <a:pt x="3630817" y="697365"/>
                </a:lnTo>
                <a:lnTo>
                  <a:pt x="3751847" y="779240"/>
                </a:lnTo>
                <a:lnTo>
                  <a:pt x="3868390" y="859514"/>
                </a:lnTo>
                <a:lnTo>
                  <a:pt x="3979604" y="937031"/>
                </a:lnTo>
                <a:lnTo>
                  <a:pt x="4084647" y="1010633"/>
                </a:lnTo>
                <a:lnTo>
                  <a:pt x="4182678" y="1079163"/>
                </a:lnTo>
                <a:lnTo>
                  <a:pt x="4272855" y="1141464"/>
                </a:lnTo>
                <a:lnTo>
                  <a:pt x="4354337" y="1196378"/>
                </a:lnTo>
                <a:lnTo>
                  <a:pt x="4426282" y="1242748"/>
                </a:lnTo>
                <a:lnTo>
                  <a:pt x="4487850" y="1279417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29593" y="4414915"/>
            <a:ext cx="7211695" cy="217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NPSH</a:t>
            </a:r>
            <a:endParaRPr sz="2000" dirty="0">
              <a:latin typeface="Arial"/>
              <a:cs typeface="Arial"/>
            </a:endParaRPr>
          </a:p>
          <a:p>
            <a:pPr marL="5898515">
              <a:lnSpc>
                <a:spcPct val="100000"/>
              </a:lnSpc>
              <a:spcBef>
                <a:spcPts val="585"/>
              </a:spcBef>
            </a:pP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equis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Disponib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R="163195" algn="r">
              <a:lnSpc>
                <a:spcPct val="100000"/>
              </a:lnSpc>
              <a:spcBef>
                <a:spcPts val="1525"/>
              </a:spcBef>
            </a:pP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ébit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00615" y="3068696"/>
            <a:ext cx="0" cy="3313429"/>
          </a:xfrm>
          <a:custGeom>
            <a:avLst/>
            <a:gdLst/>
            <a:ahLst/>
            <a:cxnLst/>
            <a:rect l="l" t="t" r="r" b="b"/>
            <a:pathLst>
              <a:path h="3313429">
                <a:moveTo>
                  <a:pt x="0" y="0"/>
                </a:moveTo>
                <a:lnTo>
                  <a:pt x="0" y="3313054"/>
                </a:lnTo>
              </a:path>
            </a:pathLst>
          </a:custGeom>
          <a:ln w="28574">
            <a:solidFill>
              <a:srgbClr val="FF32CC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397489" y="3068574"/>
            <a:ext cx="76200" cy="576580"/>
          </a:xfrm>
          <a:custGeom>
            <a:avLst/>
            <a:gdLst/>
            <a:ahLst/>
            <a:cxnLst/>
            <a:rect l="l" t="t" r="r" b="b"/>
            <a:pathLst>
              <a:path w="76200" h="576579">
                <a:moveTo>
                  <a:pt x="31766" y="500115"/>
                </a:moveTo>
                <a:lnTo>
                  <a:pt x="0" y="500115"/>
                </a:lnTo>
                <a:lnTo>
                  <a:pt x="38099" y="576315"/>
                </a:lnTo>
                <a:lnTo>
                  <a:pt x="69844" y="512825"/>
                </a:lnTo>
                <a:lnTo>
                  <a:pt x="31766" y="512825"/>
                </a:lnTo>
                <a:lnTo>
                  <a:pt x="31766" y="500115"/>
                </a:lnTo>
                <a:close/>
              </a:path>
              <a:path w="76200" h="576579">
                <a:moveTo>
                  <a:pt x="44470" y="63495"/>
                </a:moveTo>
                <a:lnTo>
                  <a:pt x="31766" y="63495"/>
                </a:lnTo>
                <a:lnTo>
                  <a:pt x="31766" y="512825"/>
                </a:lnTo>
                <a:lnTo>
                  <a:pt x="44470" y="512825"/>
                </a:lnTo>
                <a:lnTo>
                  <a:pt x="44470" y="63495"/>
                </a:lnTo>
                <a:close/>
              </a:path>
              <a:path w="76200" h="576579">
                <a:moveTo>
                  <a:pt x="76199" y="500115"/>
                </a:moveTo>
                <a:lnTo>
                  <a:pt x="44470" y="500115"/>
                </a:lnTo>
                <a:lnTo>
                  <a:pt x="44470" y="512825"/>
                </a:lnTo>
                <a:lnTo>
                  <a:pt x="69844" y="512825"/>
                </a:lnTo>
                <a:lnTo>
                  <a:pt x="76199" y="500115"/>
                </a:lnTo>
                <a:close/>
              </a:path>
              <a:path w="76200" h="576579">
                <a:moveTo>
                  <a:pt x="38099" y="0"/>
                </a:moveTo>
                <a:lnTo>
                  <a:pt x="0" y="76199"/>
                </a:lnTo>
                <a:lnTo>
                  <a:pt x="31766" y="76199"/>
                </a:lnTo>
                <a:lnTo>
                  <a:pt x="31766" y="63495"/>
                </a:lnTo>
                <a:lnTo>
                  <a:pt x="69847" y="63495"/>
                </a:lnTo>
                <a:lnTo>
                  <a:pt x="38099" y="0"/>
                </a:lnTo>
                <a:close/>
              </a:path>
              <a:path w="76200" h="576579">
                <a:moveTo>
                  <a:pt x="69847" y="63495"/>
                </a:moveTo>
                <a:lnTo>
                  <a:pt x="44470" y="63495"/>
                </a:lnTo>
                <a:lnTo>
                  <a:pt x="44470" y="76199"/>
                </a:lnTo>
                <a:lnTo>
                  <a:pt x="76199" y="76199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5639185" y="2345952"/>
            <a:ext cx="1139825" cy="11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7594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é</a:t>
            </a:r>
            <a:r>
              <a:rPr sz="2000" b="1" spc="-5" dirty="0">
                <a:latin typeface="Arial"/>
                <a:cs typeface="Arial"/>
              </a:rPr>
              <a:t>el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coupe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81785">
              <a:lnSpc>
                <a:spcPct val="100000"/>
              </a:lnSpc>
            </a:pPr>
            <a:r>
              <a:rPr spc="-30" dirty="0"/>
              <a:t>Choi</a:t>
            </a:r>
            <a:r>
              <a:rPr spc="-20" dirty="0"/>
              <a:t>x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7089"/>
            <a:ext cx="7600950" cy="413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Con</a:t>
            </a:r>
            <a:r>
              <a:rPr sz="2400" b="1" spc="-15" dirty="0">
                <a:latin typeface="Arial"/>
                <a:cs typeface="Arial"/>
              </a:rPr>
              <a:t>ditions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spc="-45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drauliques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uteurs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dé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rbes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caractéri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tiq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div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fournisse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rs</a:t>
            </a:r>
          </a:p>
          <a:p>
            <a:pPr marL="355600" indent="-342900">
              <a:lnSpc>
                <a:spcPts val="2735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ois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pompes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d’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ration</a:t>
            </a:r>
          </a:p>
          <a:p>
            <a:pPr marL="355600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(NP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té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variati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Fo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ction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rendement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imum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ût 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 m3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’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au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b="1" spc="-25" dirty="0">
                <a:latin typeface="Arial"/>
                <a:cs typeface="Arial"/>
              </a:rPr>
              <a:t>Con</a:t>
            </a:r>
            <a:r>
              <a:rPr sz="2400" b="1" spc="-15" dirty="0">
                <a:latin typeface="Arial"/>
                <a:cs typeface="Arial"/>
              </a:rPr>
              <a:t>ditions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méca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iques</a:t>
            </a:r>
            <a:endParaRPr sz="2400" dirty="0">
              <a:latin typeface="Arial"/>
              <a:cs typeface="Arial"/>
            </a:endParaRPr>
          </a:p>
          <a:p>
            <a:pPr marL="355600" marR="84455" indent="-34290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rou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fourn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construct</a:t>
            </a:r>
            <a:r>
              <a:rPr sz="2400" spc="-5" dirty="0">
                <a:latin typeface="Arial"/>
                <a:cs typeface="Arial"/>
              </a:rPr>
              <a:t>eu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procéd</a:t>
            </a:r>
            <a:r>
              <a:rPr sz="2400" dirty="0">
                <a:latin typeface="Arial"/>
                <a:cs typeface="Arial"/>
              </a:rPr>
              <a:t>é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aux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ptation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néc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81785">
              <a:lnSpc>
                <a:spcPct val="100000"/>
              </a:lnSpc>
            </a:pPr>
            <a:r>
              <a:rPr spc="-30" dirty="0"/>
              <a:t>Choi</a:t>
            </a:r>
            <a:r>
              <a:rPr spc="-20" dirty="0"/>
              <a:t>x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27" y="1683666"/>
            <a:ext cx="8030845" cy="289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ditions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d’installati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 d</a:t>
            </a:r>
            <a:r>
              <a:rPr sz="2400" b="1" spc="5" dirty="0">
                <a:latin typeface="Arial"/>
                <a:cs typeface="Arial"/>
              </a:rPr>
              <a:t>’</a:t>
            </a:r>
            <a:r>
              <a:rPr sz="2400" b="1" dirty="0">
                <a:latin typeface="Arial"/>
                <a:cs typeface="Arial"/>
              </a:rPr>
              <a:t>entret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en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ration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Amorçage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combrem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groupe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Qua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l’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°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mati</a:t>
            </a:r>
            <a:r>
              <a:rPr sz="2400" spc="-15" dirty="0">
                <a:latin typeface="Arial"/>
                <a:cs typeface="Arial"/>
              </a:rPr>
              <a:t>è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sus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n,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disso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etc…..)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oi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maté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ux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7" rIns="0" bIns="0" rtlCol="0">
            <a:spAutoFit/>
          </a:bodyPr>
          <a:lstStyle/>
          <a:p>
            <a:pPr marL="1623060">
              <a:lnSpc>
                <a:spcPts val="4760"/>
              </a:lnSpc>
            </a:pPr>
            <a:r>
              <a:rPr spc="-30" dirty="0"/>
              <a:t>Choi</a:t>
            </a:r>
            <a:r>
              <a:rPr spc="-20" dirty="0"/>
              <a:t>x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6" y="954114"/>
            <a:ext cx="7012940" cy="493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519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Contrai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tes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gén</a:t>
            </a:r>
            <a:r>
              <a:rPr sz="3200" spc="-15" dirty="0">
                <a:latin typeface="Arial"/>
                <a:cs typeface="Arial"/>
              </a:rPr>
              <a:t>é</a:t>
            </a:r>
            <a:r>
              <a:rPr sz="3200" dirty="0">
                <a:latin typeface="Arial"/>
                <a:cs typeface="Arial"/>
              </a:rPr>
              <a:t>rales</a:t>
            </a:r>
          </a:p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ractér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stique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du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résea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électr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que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tensi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tation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,pu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ssa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transfo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tesse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rota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ran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vitesse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spc="-15" dirty="0">
                <a:latin typeface="Arial"/>
                <a:cs typeface="Arial"/>
              </a:rPr>
              <a:t>0t</a:t>
            </a:r>
            <a:r>
              <a:rPr sz="2400" spc="-5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mn)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Moins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chers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rée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courte</a:t>
            </a: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bruit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ractér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stique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du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puits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ou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forage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amètr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mètre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Qual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té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paroi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flue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cho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7" rIns="0" bIns="0" rtlCol="0">
            <a:spAutoFit/>
          </a:bodyPr>
          <a:lstStyle/>
          <a:p>
            <a:pPr marL="1581785">
              <a:lnSpc>
                <a:spcPts val="4760"/>
              </a:lnSpc>
            </a:pPr>
            <a:r>
              <a:rPr spc="-35" dirty="0"/>
              <a:t>Ch</a:t>
            </a:r>
            <a:r>
              <a:rPr spc="-40" dirty="0"/>
              <a:t>o</a:t>
            </a:r>
            <a:r>
              <a:rPr spc="-15" dirty="0"/>
              <a:t>i</a:t>
            </a:r>
            <a:r>
              <a:rPr spc="-20" dirty="0"/>
              <a:t>x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5" dirty="0"/>
              <a:t>pom</a:t>
            </a:r>
            <a:r>
              <a:rPr spc="-40" dirty="0"/>
              <a:t>p</a:t>
            </a:r>
            <a:r>
              <a:rPr spc="-3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2361"/>
            <a:ext cx="76923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Si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Haspiratio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&lt;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8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po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ax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horizontal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38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Si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Haspiratio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&gt;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8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po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spc="-15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ergé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ou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ien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Arial"/>
                <a:cs typeface="Arial"/>
              </a:rPr>
              <a:t>ax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er</a:t>
            </a:r>
            <a:r>
              <a:rPr sz="2000" b="1" dirty="0">
                <a:latin typeface="Arial"/>
                <a:cs typeface="Arial"/>
              </a:rPr>
              <a:t>tical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6541" y="2262172"/>
          <a:ext cx="8757285" cy="406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742"/>
                <a:gridCol w="3251203"/>
                <a:gridCol w="3517910"/>
              </a:tblGrid>
              <a:tr h="449214">
                <a:tc>
                  <a:txBody>
                    <a:bodyPr/>
                    <a:lstStyle/>
                    <a:p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4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916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Ax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ertical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316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ergée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654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b="1" spc="-7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ant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ges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810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tion</a:t>
                      </a:r>
                      <a:r>
                        <a:rPr sz="20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20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mote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fa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iles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85090" marR="78105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917575" algn="l"/>
                          <a:tab pos="2098675" algn="l"/>
                          <a:tab pos="2871470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Peut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avail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faible</a:t>
                      </a:r>
                      <a:r>
                        <a:rPr sz="2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tran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d’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70485">
                        <a:lnSpc>
                          <a:spcPct val="100000"/>
                        </a:lnSpc>
                        <a:tabLst>
                          <a:tab pos="1550670" algn="l"/>
                          <a:tab pos="2149475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Mon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ag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mon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ge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facile</a:t>
                      </a:r>
                    </a:p>
                    <a:p>
                      <a:pPr marL="85725" marR="673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nvien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orag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puit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ofonds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7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Incon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énients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4295" algn="just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Perte</a:t>
                      </a:r>
                      <a:r>
                        <a:rPr sz="2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lig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2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d’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 (t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ni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deme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        </a:t>
                      </a:r>
                      <a:r>
                        <a:rPr sz="2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smis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        </a:t>
                      </a:r>
                      <a:r>
                        <a:rPr sz="2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gl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faible)</a:t>
                      </a:r>
                    </a:p>
                    <a:p>
                      <a:pPr marL="85090" algn="just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éc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ssite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d’œ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</a:t>
                      </a:r>
                    </a:p>
                    <a:p>
                      <a:pPr marL="85090" algn="just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alifiée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retien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ficile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7" rIns="0" bIns="0" rtlCol="0">
            <a:spAutoFit/>
          </a:bodyPr>
          <a:lstStyle/>
          <a:p>
            <a:pPr marL="1623060">
              <a:lnSpc>
                <a:spcPts val="4760"/>
              </a:lnSpc>
            </a:pPr>
            <a:r>
              <a:rPr spc="-30" dirty="0"/>
              <a:t>Choi</a:t>
            </a:r>
            <a:r>
              <a:rPr spc="-20" dirty="0"/>
              <a:t>x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5" dirty="0"/>
              <a:t>pom</a:t>
            </a:r>
            <a:r>
              <a:rPr spc="-40" dirty="0"/>
              <a:t>p</a:t>
            </a:r>
            <a:r>
              <a:rPr spc="-30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54114"/>
            <a:ext cx="6623684" cy="499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87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Eta</a:t>
            </a:r>
            <a:r>
              <a:rPr sz="3200" spc="-2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pri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cipa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</a:t>
            </a: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2000" b="1" dirty="0">
                <a:latin typeface="Arial"/>
                <a:cs typeface="Arial"/>
              </a:rPr>
              <a:t>Définir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paramètres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particu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iers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’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nst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ation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ype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oup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pompa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éterminer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puis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oup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pompa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pomp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à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tir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catalogue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ab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nts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alcul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puissance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2000" dirty="0">
                <a:latin typeface="Arial"/>
                <a:cs typeface="Arial"/>
              </a:rPr>
              <a:t>Puis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moteur: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22" baseline="-20833" dirty="0">
                <a:latin typeface="Arial"/>
                <a:cs typeface="Arial"/>
              </a:rPr>
              <a:t>m</a:t>
            </a:r>
            <a:r>
              <a:rPr sz="2400" b="1" baseline="-20833" dirty="0">
                <a:latin typeface="Times New Roman"/>
                <a:cs typeface="Times New Roman"/>
              </a:rPr>
              <a:t> </a:t>
            </a:r>
            <a:r>
              <a:rPr sz="2400" b="1" spc="-179" baseline="-20833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=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√3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 I 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s </a:t>
            </a:r>
            <a:r>
              <a:rPr sz="2400" b="1" spc="-15" dirty="0">
                <a:latin typeface="Arial"/>
                <a:cs typeface="Arial"/>
              </a:rPr>
              <a:t>ø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Arial"/>
                <a:cs typeface="Arial"/>
              </a:rPr>
              <a:t>Quelqu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pui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malisé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3576320" algn="l"/>
              </a:tabLst>
            </a:pPr>
            <a:r>
              <a:rPr sz="2000" dirty="0">
                <a:latin typeface="Arial"/>
                <a:cs typeface="Arial"/>
              </a:rPr>
              <a:t>10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11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5" dirty="0">
                <a:latin typeface="Arial"/>
                <a:cs typeface="Arial"/>
              </a:rPr>
              <a:t>18,</a:t>
            </a:r>
            <a:r>
              <a:rPr sz="2000" dirty="0">
                <a:latin typeface="Arial"/>
                <a:cs typeface="Arial"/>
              </a:rPr>
              <a:t>5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132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160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220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250</a:t>
            </a: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Puis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hydrauliq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P</a:t>
            </a:r>
            <a:r>
              <a:rPr sz="2400" b="1" spc="-15" baseline="-20833" dirty="0">
                <a:latin typeface="Arial"/>
                <a:cs typeface="Arial"/>
              </a:rPr>
              <a:t>h</a:t>
            </a:r>
            <a:r>
              <a:rPr sz="2400" b="1" spc="-75" baseline="-20833" dirty="0">
                <a:latin typeface="Arial"/>
                <a:cs typeface="Arial"/>
              </a:rPr>
              <a:t>y</a:t>
            </a:r>
            <a:r>
              <a:rPr sz="2400" b="1" spc="-15" baseline="-20833" dirty="0">
                <a:latin typeface="Arial"/>
                <a:cs typeface="Arial"/>
              </a:rPr>
              <a:t>d</a:t>
            </a:r>
            <a:r>
              <a:rPr sz="2400" b="1" baseline="-20833" dirty="0">
                <a:latin typeface="Times New Roman"/>
                <a:cs typeface="Times New Roman"/>
              </a:rPr>
              <a:t> </a:t>
            </a:r>
            <a:r>
              <a:rPr sz="2400" b="1" spc="-142" baseline="-20833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=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ρ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Q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spc="-22" baseline="-20833" dirty="0">
                <a:latin typeface="Arial"/>
                <a:cs typeface="Arial"/>
              </a:rPr>
              <a:t>MT</a:t>
            </a:r>
            <a:endParaRPr sz="2400" baseline="-20833" dirty="0">
              <a:latin typeface="Arial"/>
              <a:cs typeface="Arial"/>
            </a:endParaRPr>
          </a:p>
          <a:p>
            <a:pPr marL="266065" algn="ctr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latin typeface="Arial"/>
                <a:cs typeface="Arial"/>
              </a:rPr>
              <a:t>ρ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Q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spc="-22" baseline="-20833" dirty="0">
                <a:latin typeface="Arial"/>
                <a:cs typeface="Arial"/>
              </a:rPr>
              <a:t>MT</a:t>
            </a:r>
            <a:endParaRPr sz="2400" baseline="-20833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nd</a:t>
            </a:r>
            <a:r>
              <a:rPr sz="2400" b="1" spc="-2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men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=</a:t>
            </a:r>
            <a:endParaRPr sz="2400" dirty="0">
              <a:latin typeface="Arial"/>
              <a:cs typeface="Arial"/>
            </a:endParaRPr>
          </a:p>
          <a:p>
            <a:pPr marL="2756535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latin typeface="Arial"/>
                <a:cs typeface="Arial"/>
              </a:rPr>
              <a:t>√3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 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9186" y="5373754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>
                <a:moveTo>
                  <a:pt x="0" y="0"/>
                </a:moveTo>
                <a:lnTo>
                  <a:pt x="180020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600" y="298830"/>
            <a:ext cx="4232910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Choi</a:t>
            </a:r>
            <a:r>
              <a:rPr sz="4000" spc="-20" dirty="0">
                <a:latin typeface="Arial"/>
                <a:cs typeface="Arial"/>
              </a:rPr>
              <a:t>x</a:t>
            </a:r>
            <a:r>
              <a:rPr sz="4000" spc="13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  <a:spcBef>
                <a:spcPts val="415"/>
              </a:spcBef>
            </a:pPr>
            <a:r>
              <a:rPr sz="3200" dirty="0">
                <a:latin typeface="Arial"/>
                <a:cs typeface="Arial"/>
              </a:rPr>
              <a:t>Exemple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29" y="2049560"/>
            <a:ext cx="7132955" cy="2342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é</a:t>
            </a:r>
            <a:r>
              <a:rPr sz="2400" b="1" dirty="0">
                <a:latin typeface="Arial"/>
                <a:cs typeface="Arial"/>
              </a:rPr>
              <a:t>finir les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ramètres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l’in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tallation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spc="-5" dirty="0">
                <a:latin typeface="Arial"/>
                <a:cs typeface="Arial"/>
              </a:rPr>
              <a:t>bi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15" baseline="24305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/h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(28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l/s)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uteu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(Hauteur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manomét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tot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Con</a:t>
            </a:r>
            <a:r>
              <a:rPr sz="2400" b="1" spc="-20" dirty="0">
                <a:latin typeface="Arial"/>
                <a:cs typeface="Arial"/>
              </a:rPr>
              <a:t>sulta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ion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du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catalogu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fournisseurs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451" y="336930"/>
            <a:ext cx="42297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5" dirty="0">
                <a:latin typeface="Arial"/>
                <a:cs typeface="Arial"/>
              </a:rPr>
              <a:t>Ch</a:t>
            </a:r>
            <a:r>
              <a:rPr sz="4000" spc="-40" dirty="0">
                <a:latin typeface="Arial"/>
                <a:cs typeface="Arial"/>
              </a:rPr>
              <a:t>o</a:t>
            </a:r>
            <a:r>
              <a:rPr sz="4000" spc="-15" dirty="0">
                <a:latin typeface="Arial"/>
                <a:cs typeface="Arial"/>
              </a:rPr>
              <a:t>i</a:t>
            </a:r>
            <a:r>
              <a:rPr sz="4000" spc="-20" dirty="0">
                <a:latin typeface="Arial"/>
                <a:cs typeface="Arial"/>
              </a:rPr>
              <a:t>x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Arial"/>
                <a:cs typeface="Arial"/>
              </a:rPr>
              <a:t>pom</a:t>
            </a:r>
            <a:r>
              <a:rPr sz="4000" spc="-40" dirty="0">
                <a:latin typeface="Arial"/>
                <a:cs typeface="Arial"/>
              </a:rPr>
              <a:t>p</a:t>
            </a:r>
            <a:r>
              <a:rPr sz="4000" spc="-30" dirty="0">
                <a:latin typeface="Arial"/>
                <a:cs typeface="Arial"/>
              </a:rPr>
              <a:t>es</a:t>
            </a:r>
            <a:endParaRPr sz="4000" dirty="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  <a:spcBef>
                <a:spcPts val="415"/>
              </a:spcBef>
            </a:pPr>
            <a:r>
              <a:rPr sz="3200" dirty="0">
                <a:latin typeface="Arial"/>
                <a:cs typeface="Arial"/>
              </a:rPr>
              <a:t>Exem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1341509"/>
            <a:ext cx="8820150" cy="5456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0114" y="2636763"/>
            <a:ext cx="3601085" cy="635"/>
          </a:xfrm>
          <a:custGeom>
            <a:avLst/>
            <a:gdLst/>
            <a:ahLst/>
            <a:cxnLst/>
            <a:rect l="l" t="t" r="r" b="b"/>
            <a:pathLst>
              <a:path w="3601085" h="635">
                <a:moveTo>
                  <a:pt x="0" y="0"/>
                </a:moveTo>
                <a:lnTo>
                  <a:pt x="3600501" y="121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27616" y="2636763"/>
            <a:ext cx="73025" cy="3240405"/>
          </a:xfrm>
          <a:custGeom>
            <a:avLst/>
            <a:gdLst/>
            <a:ahLst/>
            <a:cxnLst/>
            <a:rect l="l" t="t" r="r" b="b"/>
            <a:pathLst>
              <a:path w="73025" h="3240404">
                <a:moveTo>
                  <a:pt x="72999" y="0"/>
                </a:moveTo>
                <a:lnTo>
                  <a:pt x="0" y="3240161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219705" y="6021505"/>
            <a:ext cx="1002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3/h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553" y="2510841"/>
            <a:ext cx="4813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48m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7616" y="2636776"/>
            <a:ext cx="73025" cy="73660"/>
          </a:xfrm>
          <a:custGeom>
            <a:avLst/>
            <a:gdLst/>
            <a:ahLst/>
            <a:cxnLst/>
            <a:rect l="l" t="t" r="r" b="b"/>
            <a:pathLst>
              <a:path w="73025" h="73660">
                <a:moveTo>
                  <a:pt x="35466" y="0"/>
                </a:moveTo>
                <a:lnTo>
                  <a:pt x="21600" y="3135"/>
                </a:lnTo>
                <a:lnTo>
                  <a:pt x="10333" y="11025"/>
                </a:lnTo>
                <a:lnTo>
                  <a:pt x="2766" y="22544"/>
                </a:lnTo>
                <a:lnTo>
                  <a:pt x="0" y="36563"/>
                </a:lnTo>
                <a:lnTo>
                  <a:pt x="126" y="39632"/>
                </a:lnTo>
                <a:lnTo>
                  <a:pt x="3819" y="52784"/>
                </a:lnTo>
                <a:lnTo>
                  <a:pt x="12050" y="63412"/>
                </a:lnTo>
                <a:lnTo>
                  <a:pt x="24041" y="70503"/>
                </a:lnTo>
                <a:lnTo>
                  <a:pt x="39012" y="73049"/>
                </a:lnTo>
                <a:lnTo>
                  <a:pt x="52336" y="69466"/>
                </a:lnTo>
                <a:lnTo>
                  <a:pt x="63123" y="61297"/>
                </a:lnTo>
                <a:lnTo>
                  <a:pt x="70340" y="49419"/>
                </a:lnTo>
                <a:lnTo>
                  <a:pt x="72953" y="34708"/>
                </a:lnTo>
                <a:lnTo>
                  <a:pt x="69572" y="21133"/>
                </a:lnTo>
                <a:lnTo>
                  <a:pt x="61539" y="10105"/>
                </a:lnTo>
                <a:lnTo>
                  <a:pt x="49841" y="2701"/>
                </a:lnTo>
                <a:lnTo>
                  <a:pt x="354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27616" y="2636776"/>
            <a:ext cx="73025" cy="73660"/>
          </a:xfrm>
          <a:custGeom>
            <a:avLst/>
            <a:gdLst/>
            <a:ahLst/>
            <a:cxnLst/>
            <a:rect l="l" t="t" r="r" b="b"/>
            <a:pathLst>
              <a:path w="73025" h="73660">
                <a:moveTo>
                  <a:pt x="0" y="36563"/>
                </a:moveTo>
                <a:lnTo>
                  <a:pt x="2766" y="22544"/>
                </a:lnTo>
                <a:lnTo>
                  <a:pt x="10333" y="11025"/>
                </a:lnTo>
                <a:lnTo>
                  <a:pt x="21600" y="3135"/>
                </a:lnTo>
                <a:lnTo>
                  <a:pt x="35466" y="0"/>
                </a:lnTo>
                <a:lnTo>
                  <a:pt x="49841" y="2701"/>
                </a:lnTo>
                <a:lnTo>
                  <a:pt x="61539" y="10105"/>
                </a:lnTo>
                <a:lnTo>
                  <a:pt x="69572" y="21133"/>
                </a:lnTo>
                <a:lnTo>
                  <a:pt x="72953" y="34708"/>
                </a:lnTo>
                <a:lnTo>
                  <a:pt x="70340" y="49419"/>
                </a:lnTo>
                <a:lnTo>
                  <a:pt x="63123" y="61297"/>
                </a:lnTo>
                <a:lnTo>
                  <a:pt x="52336" y="69466"/>
                </a:lnTo>
                <a:lnTo>
                  <a:pt x="39012" y="73049"/>
                </a:lnTo>
                <a:lnTo>
                  <a:pt x="24041" y="70503"/>
                </a:lnTo>
                <a:lnTo>
                  <a:pt x="12050" y="63412"/>
                </a:lnTo>
                <a:lnTo>
                  <a:pt x="3819" y="52784"/>
                </a:lnTo>
                <a:lnTo>
                  <a:pt x="126" y="39632"/>
                </a:lnTo>
                <a:lnTo>
                  <a:pt x="0" y="36563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57" y="284718"/>
            <a:ext cx="7704455" cy="102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Cl</a:t>
            </a:r>
            <a:r>
              <a:rPr sz="3600" spc="10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ssificati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po</a:t>
            </a:r>
            <a:r>
              <a:rPr sz="3600" spc="5" dirty="0">
                <a:latin typeface="Arial"/>
                <a:cs typeface="Arial"/>
              </a:rPr>
              <a:t>m</a:t>
            </a:r>
            <a:r>
              <a:rPr sz="3600" spc="-5" dirty="0">
                <a:latin typeface="Arial"/>
                <a:cs typeface="Arial"/>
              </a:rPr>
              <a:t>pe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centrifuges</a:t>
            </a:r>
            <a:endParaRPr sz="3600">
              <a:latin typeface="Arial"/>
              <a:cs typeface="Arial"/>
            </a:endParaRPr>
          </a:p>
          <a:p>
            <a:pPr marL="1532255">
              <a:lnSpc>
                <a:spcPct val="100000"/>
              </a:lnSpc>
              <a:spcBef>
                <a:spcPts val="400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Pompes</a:t>
            </a:r>
            <a:r>
              <a:rPr sz="3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32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ax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horizontal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073" y="2374419"/>
            <a:ext cx="708215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Te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ir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compt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sujé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ions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rela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ives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à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ha</a:t>
            </a:r>
            <a:r>
              <a:rPr sz="2400" b="1" spc="-2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teur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d’aspirat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 à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’amorçage.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5" y="4057178"/>
            <a:ext cx="40868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uteur d’as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ira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gran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144" y="4057178"/>
            <a:ext cx="3225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Autre t</a:t>
            </a:r>
            <a:r>
              <a:rPr sz="2400" b="1" spc="-2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pe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 pompes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933825"/>
            <a:ext cx="576580" cy="431800"/>
          </a:xfrm>
          <a:custGeom>
            <a:avLst/>
            <a:gdLst/>
            <a:ahLst/>
            <a:cxnLst/>
            <a:rect l="l" t="t" r="r" b="b"/>
            <a:pathLst>
              <a:path w="576579" h="431800">
                <a:moveTo>
                  <a:pt x="432175" y="0"/>
                </a:moveTo>
                <a:lnTo>
                  <a:pt x="432175" y="107954"/>
                </a:lnTo>
                <a:lnTo>
                  <a:pt x="0" y="107954"/>
                </a:lnTo>
                <a:lnTo>
                  <a:pt x="0" y="323849"/>
                </a:lnTo>
                <a:lnTo>
                  <a:pt x="432175" y="323849"/>
                </a:lnTo>
                <a:lnTo>
                  <a:pt x="432175" y="431804"/>
                </a:lnTo>
                <a:lnTo>
                  <a:pt x="576315" y="215895"/>
                </a:lnTo>
                <a:lnTo>
                  <a:pt x="432175" y="0"/>
                </a:lnTo>
                <a:close/>
              </a:path>
            </a:pathLst>
          </a:custGeom>
          <a:solidFill>
            <a:srgbClr val="FF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3933825"/>
            <a:ext cx="576580" cy="431800"/>
          </a:xfrm>
          <a:custGeom>
            <a:avLst/>
            <a:gdLst/>
            <a:ahLst/>
            <a:cxnLst/>
            <a:rect l="l" t="t" r="r" b="b"/>
            <a:pathLst>
              <a:path w="576579" h="431800">
                <a:moveTo>
                  <a:pt x="0" y="107954"/>
                </a:moveTo>
                <a:lnTo>
                  <a:pt x="432175" y="107954"/>
                </a:lnTo>
                <a:lnTo>
                  <a:pt x="432175" y="0"/>
                </a:lnTo>
                <a:lnTo>
                  <a:pt x="576315" y="215895"/>
                </a:lnTo>
                <a:lnTo>
                  <a:pt x="432175" y="431804"/>
                </a:lnTo>
                <a:lnTo>
                  <a:pt x="432175" y="323849"/>
                </a:lnTo>
                <a:lnTo>
                  <a:pt x="0" y="323849"/>
                </a:lnTo>
                <a:lnTo>
                  <a:pt x="0" y="107954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600" y="298830"/>
            <a:ext cx="4232910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Choi</a:t>
            </a:r>
            <a:r>
              <a:rPr sz="4000" spc="-20" dirty="0">
                <a:latin typeface="Arial"/>
                <a:cs typeface="Arial"/>
              </a:rPr>
              <a:t>x</a:t>
            </a:r>
            <a:r>
              <a:rPr sz="4000" spc="13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  <a:spcBef>
                <a:spcPts val="415"/>
              </a:spcBef>
            </a:pPr>
            <a:r>
              <a:rPr sz="3200" dirty="0">
                <a:latin typeface="Arial"/>
                <a:cs typeface="Arial"/>
              </a:rPr>
              <a:t>Exemple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86" y="2452143"/>
            <a:ext cx="6217920" cy="1135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Con</a:t>
            </a:r>
            <a:r>
              <a:rPr sz="2400" b="1" spc="-20" dirty="0">
                <a:latin typeface="Arial"/>
                <a:cs typeface="Arial"/>
              </a:rPr>
              <a:t>sulta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ion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du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catalogu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fournisseurs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T</a:t>
            </a:r>
            <a:r>
              <a:rPr sz="2400" b="1" spc="-45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pe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de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pompes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ieu</a:t>
            </a:r>
            <a:r>
              <a:rPr sz="2400" b="1" dirty="0">
                <a:latin typeface="Arial"/>
                <a:cs typeface="Arial"/>
              </a:rPr>
              <a:t>x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adapt</a:t>
            </a:r>
            <a:r>
              <a:rPr sz="2400" b="1" dirty="0">
                <a:latin typeface="Arial"/>
                <a:cs typeface="Arial"/>
              </a:rPr>
              <a:t>é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dirty="0">
                <a:latin typeface="Arial"/>
                <a:cs typeface="Arial"/>
              </a:rPr>
              <a:t>0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°1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4" y="2964698"/>
            <a:ext cx="647700" cy="590550"/>
          </a:xfrm>
          <a:custGeom>
            <a:avLst/>
            <a:gdLst/>
            <a:ahLst/>
            <a:cxnLst/>
            <a:rect l="l" t="t" r="r" b="b"/>
            <a:pathLst>
              <a:path w="647700" h="590550">
                <a:moveTo>
                  <a:pt x="0" y="0"/>
                </a:moveTo>
                <a:lnTo>
                  <a:pt x="0" y="187299"/>
                </a:lnTo>
                <a:lnTo>
                  <a:pt x="1286" y="208021"/>
                </a:lnTo>
                <a:lnTo>
                  <a:pt x="11384" y="248597"/>
                </a:lnTo>
                <a:lnTo>
                  <a:pt x="31077" y="287702"/>
                </a:lnTo>
                <a:lnTo>
                  <a:pt x="59843" y="324962"/>
                </a:lnTo>
                <a:lnTo>
                  <a:pt x="97158" y="360002"/>
                </a:lnTo>
                <a:lnTo>
                  <a:pt x="142498" y="392447"/>
                </a:lnTo>
                <a:lnTo>
                  <a:pt x="195340" y="421924"/>
                </a:lnTo>
                <a:lnTo>
                  <a:pt x="255160" y="448057"/>
                </a:lnTo>
                <a:lnTo>
                  <a:pt x="321434" y="470473"/>
                </a:lnTo>
                <a:lnTo>
                  <a:pt x="393640" y="488796"/>
                </a:lnTo>
                <a:lnTo>
                  <a:pt x="431804" y="496305"/>
                </a:lnTo>
                <a:lnTo>
                  <a:pt x="431804" y="590031"/>
                </a:lnTo>
                <a:lnTo>
                  <a:pt x="647699" y="421385"/>
                </a:lnTo>
                <a:lnTo>
                  <a:pt x="529897" y="308975"/>
                </a:lnTo>
                <a:lnTo>
                  <a:pt x="431804" y="308975"/>
                </a:lnTo>
                <a:lnTo>
                  <a:pt x="393640" y="301466"/>
                </a:lnTo>
                <a:lnTo>
                  <a:pt x="321434" y="283143"/>
                </a:lnTo>
                <a:lnTo>
                  <a:pt x="255160" y="260728"/>
                </a:lnTo>
                <a:lnTo>
                  <a:pt x="195340" y="234595"/>
                </a:lnTo>
                <a:lnTo>
                  <a:pt x="142498" y="205120"/>
                </a:lnTo>
                <a:lnTo>
                  <a:pt x="97158" y="172677"/>
                </a:lnTo>
                <a:lnTo>
                  <a:pt x="59843" y="137640"/>
                </a:lnTo>
                <a:lnTo>
                  <a:pt x="31077" y="100385"/>
                </a:lnTo>
                <a:lnTo>
                  <a:pt x="11384" y="61286"/>
                </a:lnTo>
                <a:lnTo>
                  <a:pt x="1286" y="20717"/>
                </a:lnTo>
                <a:lnTo>
                  <a:pt x="0" y="0"/>
                </a:lnTo>
                <a:close/>
              </a:path>
              <a:path w="647700" h="590550">
                <a:moveTo>
                  <a:pt x="431804" y="215371"/>
                </a:moveTo>
                <a:lnTo>
                  <a:pt x="431804" y="308975"/>
                </a:lnTo>
                <a:lnTo>
                  <a:pt x="529897" y="308975"/>
                </a:lnTo>
                <a:lnTo>
                  <a:pt x="431804" y="215371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11338" y="2636909"/>
            <a:ext cx="647700" cy="421640"/>
          </a:xfrm>
          <a:custGeom>
            <a:avLst/>
            <a:gdLst/>
            <a:ahLst/>
            <a:cxnLst/>
            <a:rect l="l" t="t" r="r" b="b"/>
            <a:pathLst>
              <a:path w="647700" h="421639">
                <a:moveTo>
                  <a:pt x="639688" y="0"/>
                </a:moveTo>
                <a:lnTo>
                  <a:pt x="601175" y="811"/>
                </a:lnTo>
                <a:lnTo>
                  <a:pt x="562867" y="2772"/>
                </a:lnTo>
                <a:lnTo>
                  <a:pt x="524865" y="5876"/>
                </a:lnTo>
                <a:lnTo>
                  <a:pt x="474849" y="11780"/>
                </a:lnTo>
                <a:lnTo>
                  <a:pt x="412193" y="22288"/>
                </a:lnTo>
                <a:lnTo>
                  <a:pt x="364228" y="32866"/>
                </a:lnTo>
                <a:lnTo>
                  <a:pt x="318703" y="45198"/>
                </a:lnTo>
                <a:lnTo>
                  <a:pt x="275731" y="59178"/>
                </a:lnTo>
                <a:lnTo>
                  <a:pt x="235425" y="74702"/>
                </a:lnTo>
                <a:lnTo>
                  <a:pt x="197895" y="91665"/>
                </a:lnTo>
                <a:lnTo>
                  <a:pt x="163255" y="109962"/>
                </a:lnTo>
                <a:lnTo>
                  <a:pt x="103090" y="150136"/>
                </a:lnTo>
                <a:lnTo>
                  <a:pt x="55827" y="194383"/>
                </a:lnTo>
                <a:lnTo>
                  <a:pt x="22362" y="241863"/>
                </a:lnTo>
                <a:lnTo>
                  <a:pt x="3593" y="291734"/>
                </a:lnTo>
                <a:lnTo>
                  <a:pt x="0" y="317305"/>
                </a:lnTo>
                <a:lnTo>
                  <a:pt x="416" y="343157"/>
                </a:lnTo>
                <a:lnTo>
                  <a:pt x="4955" y="369188"/>
                </a:lnTo>
                <a:lnTo>
                  <a:pt x="13728" y="395291"/>
                </a:lnTo>
                <a:lnTo>
                  <a:pt x="26848" y="421362"/>
                </a:lnTo>
                <a:lnTo>
                  <a:pt x="40387" y="400857"/>
                </a:lnTo>
                <a:lnTo>
                  <a:pt x="56382" y="381048"/>
                </a:lnTo>
                <a:lnTo>
                  <a:pt x="95331" y="343671"/>
                </a:lnTo>
                <a:lnTo>
                  <a:pt x="142876" y="309538"/>
                </a:lnTo>
                <a:lnTo>
                  <a:pt x="198198" y="278957"/>
                </a:lnTo>
                <a:lnTo>
                  <a:pt x="260477" y="252236"/>
                </a:lnTo>
                <a:lnTo>
                  <a:pt x="328893" y="229682"/>
                </a:lnTo>
                <a:lnTo>
                  <a:pt x="402628" y="211604"/>
                </a:lnTo>
                <a:lnTo>
                  <a:pt x="441233" y="204340"/>
                </a:lnTo>
                <a:lnTo>
                  <a:pt x="480861" y="198310"/>
                </a:lnTo>
                <a:lnTo>
                  <a:pt x="521409" y="193554"/>
                </a:lnTo>
                <a:lnTo>
                  <a:pt x="562774" y="190108"/>
                </a:lnTo>
                <a:lnTo>
                  <a:pt x="604854" y="188013"/>
                </a:lnTo>
                <a:lnTo>
                  <a:pt x="647546" y="187306"/>
                </a:lnTo>
                <a:lnTo>
                  <a:pt x="639688" y="0"/>
                </a:lnTo>
                <a:close/>
              </a:path>
            </a:pathLst>
          </a:custGeom>
          <a:solidFill>
            <a:srgbClr val="95B3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11184" y="2636763"/>
            <a:ext cx="647700" cy="918210"/>
          </a:xfrm>
          <a:custGeom>
            <a:avLst/>
            <a:gdLst/>
            <a:ahLst/>
            <a:cxnLst/>
            <a:rect l="l" t="t" r="r" b="b"/>
            <a:pathLst>
              <a:path w="647700" h="918210">
                <a:moveTo>
                  <a:pt x="0" y="327934"/>
                </a:moveTo>
                <a:lnTo>
                  <a:pt x="5103" y="369096"/>
                </a:lnTo>
                <a:lnTo>
                  <a:pt x="20064" y="408977"/>
                </a:lnTo>
                <a:lnTo>
                  <a:pt x="44359" y="447201"/>
                </a:lnTo>
                <a:lnTo>
                  <a:pt x="77465" y="483394"/>
                </a:lnTo>
                <a:lnTo>
                  <a:pt x="118857" y="517180"/>
                </a:lnTo>
                <a:lnTo>
                  <a:pt x="168014" y="548186"/>
                </a:lnTo>
                <a:lnTo>
                  <a:pt x="224410" y="576037"/>
                </a:lnTo>
                <a:lnTo>
                  <a:pt x="287523" y="600358"/>
                </a:lnTo>
                <a:lnTo>
                  <a:pt x="356828" y="620773"/>
                </a:lnTo>
                <a:lnTo>
                  <a:pt x="431804" y="636910"/>
                </a:lnTo>
                <a:lnTo>
                  <a:pt x="431804" y="543305"/>
                </a:lnTo>
                <a:lnTo>
                  <a:pt x="647699" y="749320"/>
                </a:lnTo>
                <a:lnTo>
                  <a:pt x="431804" y="917966"/>
                </a:lnTo>
                <a:lnTo>
                  <a:pt x="431804" y="824240"/>
                </a:lnTo>
                <a:lnTo>
                  <a:pt x="393640" y="816730"/>
                </a:lnTo>
                <a:lnTo>
                  <a:pt x="321434" y="798407"/>
                </a:lnTo>
                <a:lnTo>
                  <a:pt x="255160" y="775992"/>
                </a:lnTo>
                <a:lnTo>
                  <a:pt x="195340" y="749858"/>
                </a:lnTo>
                <a:lnTo>
                  <a:pt x="142498" y="720382"/>
                </a:lnTo>
                <a:lnTo>
                  <a:pt x="97158" y="687936"/>
                </a:lnTo>
                <a:lnTo>
                  <a:pt x="59843" y="652896"/>
                </a:lnTo>
                <a:lnTo>
                  <a:pt x="31077" y="615636"/>
                </a:lnTo>
                <a:lnTo>
                  <a:pt x="11384" y="576531"/>
                </a:lnTo>
                <a:lnTo>
                  <a:pt x="1286" y="535956"/>
                </a:lnTo>
                <a:lnTo>
                  <a:pt x="0" y="515233"/>
                </a:lnTo>
                <a:lnTo>
                  <a:pt x="0" y="327934"/>
                </a:lnTo>
                <a:lnTo>
                  <a:pt x="8477" y="274741"/>
                </a:lnTo>
                <a:lnTo>
                  <a:pt x="33021" y="224282"/>
                </a:lnTo>
                <a:lnTo>
                  <a:pt x="72297" y="177230"/>
                </a:lnTo>
                <a:lnTo>
                  <a:pt x="124972" y="134260"/>
                </a:lnTo>
                <a:lnTo>
                  <a:pt x="189712" y="96050"/>
                </a:lnTo>
                <a:lnTo>
                  <a:pt x="226189" y="78939"/>
                </a:lnTo>
                <a:lnTo>
                  <a:pt x="265182" y="63272"/>
                </a:lnTo>
                <a:lnTo>
                  <a:pt x="306525" y="49132"/>
                </a:lnTo>
                <a:lnTo>
                  <a:pt x="350050" y="36603"/>
                </a:lnTo>
                <a:lnTo>
                  <a:pt x="395591" y="25770"/>
                </a:lnTo>
                <a:lnTo>
                  <a:pt x="442981" y="16718"/>
                </a:lnTo>
                <a:lnTo>
                  <a:pt x="492054" y="9530"/>
                </a:lnTo>
                <a:lnTo>
                  <a:pt x="542643" y="4292"/>
                </a:lnTo>
                <a:lnTo>
                  <a:pt x="594580" y="1087"/>
                </a:lnTo>
                <a:lnTo>
                  <a:pt x="647699" y="0"/>
                </a:lnTo>
                <a:lnTo>
                  <a:pt x="647699" y="187451"/>
                </a:lnTo>
                <a:lnTo>
                  <a:pt x="605007" y="188159"/>
                </a:lnTo>
                <a:lnTo>
                  <a:pt x="562927" y="190254"/>
                </a:lnTo>
                <a:lnTo>
                  <a:pt x="521562" y="193699"/>
                </a:lnTo>
                <a:lnTo>
                  <a:pt x="481015" y="198456"/>
                </a:lnTo>
                <a:lnTo>
                  <a:pt x="441387" y="204486"/>
                </a:lnTo>
                <a:lnTo>
                  <a:pt x="402781" y="211750"/>
                </a:lnTo>
                <a:lnTo>
                  <a:pt x="365300" y="220210"/>
                </a:lnTo>
                <a:lnTo>
                  <a:pt x="294122" y="240565"/>
                </a:lnTo>
                <a:lnTo>
                  <a:pt x="228672" y="265240"/>
                </a:lnTo>
                <a:lnTo>
                  <a:pt x="169770" y="293930"/>
                </a:lnTo>
                <a:lnTo>
                  <a:pt x="118234" y="326326"/>
                </a:lnTo>
                <a:lnTo>
                  <a:pt x="74884" y="362120"/>
                </a:lnTo>
                <a:lnTo>
                  <a:pt x="40540" y="401003"/>
                </a:lnTo>
                <a:lnTo>
                  <a:pt x="27002" y="42150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7" rIns="0" bIns="0" rtlCol="0">
            <a:spAutoFit/>
          </a:bodyPr>
          <a:lstStyle/>
          <a:p>
            <a:pPr marL="1623060">
              <a:lnSpc>
                <a:spcPts val="4760"/>
              </a:lnSpc>
            </a:pPr>
            <a:r>
              <a:rPr spc="-30" dirty="0"/>
              <a:t>Choi</a:t>
            </a:r>
            <a:r>
              <a:rPr spc="-20" dirty="0"/>
              <a:t>x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6" y="954114"/>
            <a:ext cx="7435850" cy="457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46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Exemple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</a:t>
            </a: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é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nir les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paramètres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particuliers 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l’installati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22" baseline="2430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/h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uteu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cho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~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75%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</a:p>
          <a:p>
            <a:pPr marL="355600" indent="-342900">
              <a:lnSpc>
                <a:spcPts val="2735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tesse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rotation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formité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vec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</a:p>
          <a:p>
            <a:pPr marL="355600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catal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14</a:t>
            </a:r>
            <a:r>
              <a:rPr sz="2400" spc="-10" dirty="0">
                <a:latin typeface="Arial"/>
                <a:cs typeface="Arial"/>
              </a:rPr>
              <a:t>5</a:t>
            </a:r>
            <a:r>
              <a:rPr sz="2400" spc="-15" dirty="0">
                <a:latin typeface="Arial"/>
                <a:cs typeface="Arial"/>
              </a:rPr>
              <a:t>0t</a:t>
            </a:r>
            <a:r>
              <a:rPr sz="2400" spc="-5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mn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634365" algn="ctr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Con</a:t>
            </a:r>
            <a:r>
              <a:rPr sz="2400" b="1" spc="-20" dirty="0">
                <a:latin typeface="Arial"/>
                <a:cs typeface="Arial"/>
              </a:rPr>
              <a:t>sulta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ion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courbe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caractér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stiques</a:t>
            </a:r>
            <a:endParaRPr sz="2400" dirty="0">
              <a:latin typeface="Arial"/>
              <a:cs typeface="Arial"/>
            </a:endParaRPr>
          </a:p>
          <a:p>
            <a:pPr marL="632460" algn="ctr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latin typeface="Arial"/>
                <a:cs typeface="Arial"/>
              </a:rPr>
              <a:t>et </a:t>
            </a:r>
            <a:r>
              <a:rPr sz="2400" b="1" spc="-10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eri</a:t>
            </a:r>
            <a:r>
              <a:rPr sz="2400" b="1" spc="5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icat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 l</a:t>
            </a:r>
            <a:r>
              <a:rPr sz="2400" b="1" spc="5" dirty="0">
                <a:latin typeface="Arial"/>
                <a:cs typeface="Arial"/>
              </a:rPr>
              <a:t>’</a:t>
            </a:r>
            <a:r>
              <a:rPr sz="2400" b="1" dirty="0">
                <a:latin typeface="Arial"/>
                <a:cs typeface="Arial"/>
              </a:rPr>
              <a:t>ad</a:t>
            </a:r>
            <a:r>
              <a:rPr sz="2400" b="1" spc="-10" dirty="0">
                <a:latin typeface="Arial"/>
                <a:cs typeface="Arial"/>
              </a:rPr>
              <a:t>é</a:t>
            </a:r>
            <a:r>
              <a:rPr sz="2400" b="1" dirty="0">
                <a:latin typeface="Arial"/>
                <a:cs typeface="Arial"/>
              </a:rPr>
              <a:t>qu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du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ix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451" y="336930"/>
            <a:ext cx="42297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5" dirty="0">
                <a:latin typeface="Arial"/>
                <a:cs typeface="Arial"/>
              </a:rPr>
              <a:t>Ch</a:t>
            </a:r>
            <a:r>
              <a:rPr sz="4000" spc="-40" dirty="0">
                <a:latin typeface="Arial"/>
                <a:cs typeface="Arial"/>
              </a:rPr>
              <a:t>o</a:t>
            </a:r>
            <a:r>
              <a:rPr sz="4000" spc="-15" dirty="0">
                <a:latin typeface="Arial"/>
                <a:cs typeface="Arial"/>
              </a:rPr>
              <a:t>i</a:t>
            </a:r>
            <a:r>
              <a:rPr sz="4000" spc="-20" dirty="0">
                <a:latin typeface="Arial"/>
                <a:cs typeface="Arial"/>
              </a:rPr>
              <a:t>x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Arial"/>
                <a:cs typeface="Arial"/>
              </a:rPr>
              <a:t>pom</a:t>
            </a:r>
            <a:r>
              <a:rPr sz="4000" spc="-40" dirty="0">
                <a:latin typeface="Arial"/>
                <a:cs typeface="Arial"/>
              </a:rPr>
              <a:t>p</a:t>
            </a:r>
            <a:r>
              <a:rPr sz="4000" spc="-30" dirty="0">
                <a:latin typeface="Arial"/>
                <a:cs typeface="Arial"/>
              </a:rPr>
              <a:t>es</a:t>
            </a:r>
            <a:endParaRPr sz="4000" dirty="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  <a:spcBef>
                <a:spcPts val="415"/>
              </a:spcBef>
            </a:pPr>
            <a:r>
              <a:rPr sz="3200" dirty="0">
                <a:latin typeface="Arial"/>
                <a:cs typeface="Arial"/>
              </a:rPr>
              <a:t>Exem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</a:t>
            </a:r>
          </a:p>
        </p:txBody>
      </p:sp>
      <p:sp>
        <p:nvSpPr>
          <p:cNvPr id="3" name="object 3"/>
          <p:cNvSpPr/>
          <p:nvPr/>
        </p:nvSpPr>
        <p:spPr>
          <a:xfrm>
            <a:off x="755651" y="1412879"/>
            <a:ext cx="7777093" cy="5184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03354" y="3284585"/>
            <a:ext cx="3456304" cy="0"/>
          </a:xfrm>
          <a:custGeom>
            <a:avLst/>
            <a:gdLst/>
            <a:ahLst/>
            <a:cxnLst/>
            <a:rect l="l" t="t" r="r" b="b"/>
            <a:pathLst>
              <a:path w="3456304">
                <a:moveTo>
                  <a:pt x="0" y="0"/>
                </a:moveTo>
                <a:lnTo>
                  <a:pt x="3456041" y="0"/>
                </a:lnTo>
              </a:path>
            </a:pathLst>
          </a:custGeom>
          <a:ln w="57149">
            <a:solidFill>
              <a:srgbClr val="FF32CC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59395" y="3284585"/>
            <a:ext cx="0" cy="2016125"/>
          </a:xfrm>
          <a:custGeom>
            <a:avLst/>
            <a:gdLst/>
            <a:ahLst/>
            <a:cxnLst/>
            <a:rect l="l" t="t" r="r" b="b"/>
            <a:pathLst>
              <a:path h="2016125">
                <a:moveTo>
                  <a:pt x="0" y="0"/>
                </a:moveTo>
                <a:lnTo>
                  <a:pt x="0" y="2016136"/>
                </a:lnTo>
              </a:path>
            </a:pathLst>
          </a:custGeom>
          <a:ln w="57149">
            <a:solidFill>
              <a:srgbClr val="FF32CC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59395" y="3644889"/>
            <a:ext cx="2808605" cy="0"/>
          </a:xfrm>
          <a:custGeom>
            <a:avLst/>
            <a:gdLst/>
            <a:ahLst/>
            <a:cxnLst/>
            <a:rect l="l" t="t" r="r" b="b"/>
            <a:pathLst>
              <a:path w="2808604">
                <a:moveTo>
                  <a:pt x="0" y="0"/>
                </a:moveTo>
                <a:lnTo>
                  <a:pt x="2808244" y="0"/>
                </a:lnTo>
              </a:path>
            </a:pathLst>
          </a:custGeom>
          <a:ln w="5714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859395" y="4941951"/>
            <a:ext cx="1873885" cy="0"/>
          </a:xfrm>
          <a:custGeom>
            <a:avLst/>
            <a:gdLst/>
            <a:ahLst/>
            <a:cxnLst/>
            <a:rect l="l" t="t" r="r" b="b"/>
            <a:pathLst>
              <a:path w="1873884">
                <a:moveTo>
                  <a:pt x="0" y="0"/>
                </a:moveTo>
                <a:lnTo>
                  <a:pt x="1873270" y="0"/>
                </a:lnTo>
              </a:path>
            </a:pathLst>
          </a:custGeom>
          <a:ln w="57149">
            <a:solidFill>
              <a:srgbClr val="00FF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813915" y="3231694"/>
            <a:ext cx="7540625" cy="54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32CC"/>
                </a:solidFill>
                <a:latin typeface="Arial"/>
                <a:cs typeface="Arial"/>
              </a:rPr>
              <a:t>48</a:t>
            </a:r>
            <a:endParaRPr sz="1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82%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642" y="5372039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32CC"/>
                </a:solidFill>
                <a:latin typeface="Arial"/>
                <a:cs typeface="Arial"/>
              </a:rPr>
              <a:t>102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7451" y="336930"/>
            <a:ext cx="422973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35" dirty="0">
                <a:latin typeface="Arial"/>
                <a:cs typeface="Arial"/>
              </a:rPr>
              <a:t>Ch</a:t>
            </a:r>
            <a:r>
              <a:rPr sz="4000" spc="-40" dirty="0">
                <a:latin typeface="Arial"/>
                <a:cs typeface="Arial"/>
              </a:rPr>
              <a:t>o</a:t>
            </a:r>
            <a:r>
              <a:rPr sz="4000" spc="-15" dirty="0">
                <a:latin typeface="Arial"/>
                <a:cs typeface="Arial"/>
              </a:rPr>
              <a:t>i</a:t>
            </a:r>
            <a:r>
              <a:rPr sz="4000" spc="-20" dirty="0">
                <a:latin typeface="Arial"/>
                <a:cs typeface="Arial"/>
              </a:rPr>
              <a:t>x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5" dirty="0">
                <a:latin typeface="Arial"/>
                <a:cs typeface="Arial"/>
              </a:rPr>
              <a:t>pom</a:t>
            </a:r>
            <a:r>
              <a:rPr sz="4000" spc="-40" dirty="0">
                <a:latin typeface="Arial"/>
                <a:cs typeface="Arial"/>
              </a:rPr>
              <a:t>p</a:t>
            </a:r>
            <a:r>
              <a:rPr sz="4000" spc="-30" dirty="0">
                <a:latin typeface="Arial"/>
                <a:cs typeface="Arial"/>
              </a:rPr>
              <a:t>es</a:t>
            </a:r>
            <a:endParaRPr sz="4000" dirty="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  <a:spcBef>
                <a:spcPts val="415"/>
              </a:spcBef>
            </a:pPr>
            <a:r>
              <a:rPr sz="3200" dirty="0">
                <a:latin typeface="Arial"/>
                <a:cs typeface="Arial"/>
              </a:rPr>
              <a:t>Exem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cho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</a:t>
            </a:r>
          </a:p>
        </p:txBody>
      </p:sp>
      <p:sp>
        <p:nvSpPr>
          <p:cNvPr id="3" name="object 3"/>
          <p:cNvSpPr/>
          <p:nvPr/>
        </p:nvSpPr>
        <p:spPr>
          <a:xfrm>
            <a:off x="755651" y="1412879"/>
            <a:ext cx="7777093" cy="5184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03354" y="3141726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40151" y="0"/>
                </a:lnTo>
              </a:path>
            </a:pathLst>
          </a:custGeom>
          <a:ln w="57149">
            <a:solidFill>
              <a:srgbClr val="FF32CC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43506" y="3141726"/>
            <a:ext cx="0" cy="2159000"/>
          </a:xfrm>
          <a:custGeom>
            <a:avLst/>
            <a:gdLst/>
            <a:ahLst/>
            <a:cxnLst/>
            <a:rect l="l" t="t" r="r" b="b"/>
            <a:pathLst>
              <a:path h="2159000">
                <a:moveTo>
                  <a:pt x="0" y="0"/>
                </a:moveTo>
                <a:lnTo>
                  <a:pt x="0" y="2158995"/>
                </a:lnTo>
              </a:path>
            </a:pathLst>
          </a:custGeom>
          <a:ln w="57149">
            <a:solidFill>
              <a:srgbClr val="FF32CC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43506" y="3573536"/>
            <a:ext cx="3024505" cy="0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0" y="0"/>
                </a:moveTo>
                <a:lnTo>
                  <a:pt x="3024134" y="0"/>
                </a:lnTo>
              </a:path>
            </a:pathLst>
          </a:custGeom>
          <a:ln w="5714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643506" y="4941951"/>
            <a:ext cx="2089150" cy="0"/>
          </a:xfrm>
          <a:custGeom>
            <a:avLst/>
            <a:gdLst/>
            <a:ahLst/>
            <a:cxnLst/>
            <a:rect l="l" t="t" r="r" b="b"/>
            <a:pathLst>
              <a:path w="2089150">
                <a:moveTo>
                  <a:pt x="0" y="0"/>
                </a:moveTo>
                <a:lnTo>
                  <a:pt x="2089160" y="0"/>
                </a:lnTo>
              </a:path>
            </a:pathLst>
          </a:custGeom>
          <a:ln w="57149">
            <a:solidFill>
              <a:srgbClr val="00FF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435605" y="5372026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32CC"/>
                </a:solidFill>
                <a:latin typeface="Arial"/>
                <a:cs typeface="Arial"/>
              </a:rPr>
              <a:t>100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644" y="3067985"/>
            <a:ext cx="746760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32CC"/>
                </a:solidFill>
                <a:latin typeface="Arial"/>
                <a:cs typeface="Arial"/>
              </a:rPr>
              <a:t>50</a:t>
            </a:r>
            <a:endParaRPr sz="1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75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84%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25" dirty="0"/>
              <a:t>Es</a:t>
            </a:r>
            <a:r>
              <a:rPr spc="-10" dirty="0"/>
              <a:t>s</a:t>
            </a:r>
            <a:r>
              <a:rPr spc="-25" dirty="0"/>
              <a:t>ai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récep</a:t>
            </a:r>
            <a:r>
              <a:rPr spc="-5" dirty="0"/>
              <a:t>t</a:t>
            </a:r>
            <a:r>
              <a:rPr spc="-25" dirty="0"/>
              <a:t>ion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dirty="0"/>
              <a:t>Sur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/>
              <a:t>si</a:t>
            </a:r>
            <a:r>
              <a:rPr sz="3200" spc="-10" dirty="0"/>
              <a:t>t</a:t>
            </a:r>
            <a:r>
              <a:rPr sz="3200" dirty="0"/>
              <a:t>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06746"/>
            <a:ext cx="8131809" cy="369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Ob</a:t>
            </a:r>
            <a:r>
              <a:rPr sz="2400" b="1" spc="-5" dirty="0">
                <a:latin typeface="Arial"/>
                <a:cs typeface="Arial"/>
              </a:rPr>
              <a:t>je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essai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mesurer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caractéristi</a:t>
            </a:r>
            <a:r>
              <a:rPr sz="2400" spc="-15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comparer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avec les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eurs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né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’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ntrepren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(basées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garantie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fournies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fournisse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r)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Garant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globale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’</a:t>
            </a:r>
            <a:r>
              <a:rPr sz="2400" b="1" dirty="0">
                <a:latin typeface="Arial"/>
                <a:cs typeface="Arial"/>
              </a:rPr>
              <a:t>installation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porte 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ur :</a:t>
            </a:r>
            <a:endParaRPr sz="2400" dirty="0">
              <a:latin typeface="Arial"/>
              <a:cs typeface="Arial"/>
            </a:endParaRPr>
          </a:p>
          <a:p>
            <a:pPr marL="11557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spc="-5" dirty="0">
                <a:latin typeface="Arial"/>
                <a:cs typeface="Arial"/>
              </a:rPr>
              <a:t>bit</a:t>
            </a:r>
            <a:endParaRPr sz="2400" dirty="0">
              <a:latin typeface="Arial"/>
              <a:cs typeface="Arial"/>
            </a:endParaRPr>
          </a:p>
          <a:p>
            <a:pPr marL="11557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iss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nce</a:t>
            </a:r>
            <a:endParaRPr sz="2400" dirty="0">
              <a:latin typeface="Arial"/>
              <a:cs typeface="Arial"/>
            </a:endParaRPr>
          </a:p>
          <a:p>
            <a:pPr marL="11557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groupe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25" dirty="0"/>
              <a:t>Es</a:t>
            </a:r>
            <a:r>
              <a:rPr spc="-10" dirty="0"/>
              <a:t>s</a:t>
            </a:r>
            <a:r>
              <a:rPr spc="-25" dirty="0"/>
              <a:t>ai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récep</a:t>
            </a:r>
            <a:r>
              <a:rPr spc="-5" dirty="0"/>
              <a:t>t</a:t>
            </a:r>
            <a:r>
              <a:rPr spc="-25" dirty="0"/>
              <a:t>ion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dirty="0"/>
              <a:t>Sur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/>
              <a:t>si</a:t>
            </a:r>
            <a:r>
              <a:rPr sz="3200" spc="-10" dirty="0"/>
              <a:t>t</a:t>
            </a:r>
            <a:r>
              <a:rPr sz="3200" dirty="0"/>
              <a:t>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/>
              <a:t>Grandeurs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mesure</a:t>
            </a:r>
            <a:r>
              <a:rPr dirty="0"/>
              <a:t>r</a:t>
            </a:r>
            <a:r>
              <a:rPr b="0" spc="-10" dirty="0"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b="0" dirty="0">
                <a:latin typeface="Arial"/>
                <a:cs typeface="Arial"/>
              </a:rPr>
              <a:t>H</a:t>
            </a:r>
            <a:r>
              <a:rPr b="0" spc="-10" dirty="0">
                <a:latin typeface="Arial"/>
                <a:cs typeface="Arial"/>
              </a:rPr>
              <a:t>a</a:t>
            </a:r>
            <a:r>
              <a:rPr b="0" dirty="0">
                <a:latin typeface="Arial"/>
                <a:cs typeface="Arial"/>
              </a:rPr>
              <a:t>uteur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manomét</a:t>
            </a:r>
            <a:r>
              <a:rPr b="0" spc="5" dirty="0">
                <a:latin typeface="Arial"/>
                <a:cs typeface="Arial"/>
              </a:rPr>
              <a:t>r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10" dirty="0">
                <a:latin typeface="Arial"/>
                <a:cs typeface="Arial"/>
              </a:rPr>
              <a:t>q</a:t>
            </a:r>
            <a:r>
              <a:rPr b="0" dirty="0">
                <a:latin typeface="Arial"/>
                <a:cs typeface="Arial"/>
              </a:rPr>
              <a:t>ue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d’</a:t>
            </a:r>
            <a:r>
              <a:rPr b="0" spc="-10" dirty="0">
                <a:latin typeface="Arial"/>
                <a:cs typeface="Arial"/>
              </a:rPr>
              <a:t>a</a:t>
            </a:r>
            <a:r>
              <a:rPr b="0" dirty="0">
                <a:latin typeface="Arial"/>
                <a:cs typeface="Arial"/>
              </a:rPr>
              <a:t>sp</a:t>
            </a:r>
            <a:r>
              <a:rPr b="0" spc="-10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ration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b="0" spc="-5" dirty="0">
                <a:latin typeface="Arial"/>
                <a:cs typeface="Arial"/>
              </a:rPr>
              <a:t>H</a:t>
            </a:r>
            <a:r>
              <a:rPr b="0" spc="-10" dirty="0">
                <a:latin typeface="Arial"/>
                <a:cs typeface="Arial"/>
              </a:rPr>
              <a:t>a</a:t>
            </a:r>
            <a:r>
              <a:rPr b="0" spc="-5" dirty="0">
                <a:latin typeface="Arial"/>
                <a:cs typeface="Arial"/>
              </a:rPr>
              <a:t>uteu</a:t>
            </a:r>
            <a:r>
              <a:rPr b="0" dirty="0">
                <a:latin typeface="Arial"/>
                <a:cs typeface="Arial"/>
              </a:rPr>
              <a:t>r</a:t>
            </a:r>
            <a:r>
              <a:rPr b="0" spc="7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man</a:t>
            </a:r>
            <a:r>
              <a:rPr b="0" spc="-10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métrique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d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6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r</a:t>
            </a:r>
            <a:r>
              <a:rPr b="0" spc="-5" dirty="0">
                <a:latin typeface="Arial"/>
                <a:cs typeface="Arial"/>
              </a:rPr>
              <a:t>efou</a:t>
            </a:r>
            <a:r>
              <a:rPr b="0" spc="-15" dirty="0">
                <a:latin typeface="Arial"/>
                <a:cs typeface="Arial"/>
              </a:rPr>
              <a:t>l</a:t>
            </a:r>
            <a:r>
              <a:rPr b="0" spc="-5" dirty="0">
                <a:latin typeface="Arial"/>
                <a:cs typeface="Arial"/>
              </a:rPr>
              <a:t>eme</a:t>
            </a:r>
            <a:r>
              <a:rPr b="0" spc="-10" dirty="0">
                <a:latin typeface="Arial"/>
                <a:cs typeface="Arial"/>
              </a:rPr>
              <a:t>n</a:t>
            </a:r>
            <a:r>
              <a:rPr b="0" dirty="0">
                <a:latin typeface="Arial"/>
                <a:cs typeface="Arial"/>
              </a:rPr>
              <a:t>t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b="0" spc="-5" dirty="0">
                <a:latin typeface="Arial"/>
                <a:cs typeface="Arial"/>
              </a:rPr>
              <a:t>D</a:t>
            </a:r>
            <a:r>
              <a:rPr b="0" spc="-10" dirty="0">
                <a:latin typeface="Arial"/>
                <a:cs typeface="Arial"/>
              </a:rPr>
              <a:t>é</a:t>
            </a:r>
            <a:r>
              <a:rPr b="0" spc="-5" dirty="0">
                <a:latin typeface="Arial"/>
                <a:cs typeface="Arial"/>
              </a:rPr>
              <a:t>bi</a:t>
            </a:r>
            <a:r>
              <a:rPr b="0" dirty="0">
                <a:latin typeface="Arial"/>
                <a:cs typeface="Arial"/>
              </a:rPr>
              <a:t>t</a:t>
            </a:r>
            <a:r>
              <a:rPr b="0" spc="8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d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l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5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pompe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b="0" dirty="0">
                <a:latin typeface="Arial"/>
                <a:cs typeface="Arial"/>
              </a:rPr>
              <a:t>Te</a:t>
            </a:r>
            <a:r>
              <a:rPr b="0" spc="-10" dirty="0">
                <a:latin typeface="Arial"/>
                <a:cs typeface="Arial"/>
              </a:rPr>
              <a:t>n</a:t>
            </a:r>
            <a:r>
              <a:rPr b="0" dirty="0">
                <a:latin typeface="Arial"/>
                <a:cs typeface="Arial"/>
              </a:rPr>
              <a:t>si</a:t>
            </a:r>
            <a:r>
              <a:rPr b="0" spc="-10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n</a:t>
            </a:r>
            <a:r>
              <a:rPr b="0" spc="9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spc="-10" dirty="0">
                <a:latin typeface="Arial"/>
                <a:cs typeface="Arial"/>
              </a:rPr>
              <a:t>t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Arial"/>
                <a:cs typeface="Arial"/>
              </a:rPr>
              <a:t>i</a:t>
            </a:r>
            <a:r>
              <a:rPr b="0" spc="-5" dirty="0">
                <a:latin typeface="Arial"/>
                <a:cs typeface="Arial"/>
              </a:rPr>
              <a:t>ntens</a:t>
            </a:r>
            <a:r>
              <a:rPr b="0" spc="-10" dirty="0">
                <a:latin typeface="Arial"/>
                <a:cs typeface="Arial"/>
              </a:rPr>
              <a:t>ité</a:t>
            </a:r>
            <a:r>
              <a:rPr b="0" spc="8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d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courant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électrique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b="0" spc="-5" dirty="0">
                <a:latin typeface="Arial"/>
                <a:cs typeface="Arial"/>
              </a:rPr>
              <a:t>C</a:t>
            </a:r>
            <a:r>
              <a:rPr b="0" spc="-10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b="0" dirty="0">
                <a:latin typeface="Arial"/>
                <a:cs typeface="Arial"/>
              </a:rPr>
              <a:t>E</a:t>
            </a:r>
            <a:r>
              <a:rPr b="0" spc="-10" dirty="0">
                <a:latin typeface="Arial"/>
                <a:cs typeface="Arial"/>
              </a:rPr>
              <a:t>n</a:t>
            </a:r>
            <a:r>
              <a:rPr b="0" spc="-5" dirty="0">
                <a:latin typeface="Arial"/>
                <a:cs typeface="Arial"/>
              </a:rPr>
              <a:t>ergi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activ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Arial"/>
                <a:cs typeface="Arial"/>
              </a:rPr>
              <a:t>e</a:t>
            </a:r>
            <a:r>
              <a:rPr b="0" spc="-10" dirty="0">
                <a:latin typeface="Arial"/>
                <a:cs typeface="Arial"/>
              </a:rPr>
              <a:t>t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réactive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L’</a:t>
            </a:r>
            <a:r>
              <a:rPr b="0" spc="-1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ntrepren</a:t>
            </a:r>
            <a:r>
              <a:rPr b="0" spc="-1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ur</a:t>
            </a:r>
            <a:r>
              <a:rPr b="0" spc="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do</a:t>
            </a:r>
            <a:r>
              <a:rPr b="0" spc="-10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t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préciser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da</a:t>
            </a:r>
            <a:r>
              <a:rPr b="0" spc="-10" dirty="0">
                <a:latin typeface="Arial"/>
                <a:cs typeface="Arial"/>
              </a:rPr>
              <a:t>n</a:t>
            </a:r>
            <a:r>
              <a:rPr b="0" dirty="0">
                <a:latin typeface="Arial"/>
                <a:cs typeface="Arial"/>
              </a:rPr>
              <a:t>s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son offre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</a:t>
            </a:r>
            <a:r>
              <a:rPr b="0" spc="-10" dirty="0">
                <a:latin typeface="Arial"/>
                <a:cs typeface="Arial"/>
              </a:rPr>
              <a:t>’</a:t>
            </a:r>
            <a:r>
              <a:rPr b="0" dirty="0">
                <a:latin typeface="Arial"/>
                <a:cs typeface="Arial"/>
              </a:rPr>
              <a:t>ap</a:t>
            </a:r>
            <a:r>
              <a:rPr b="0" spc="-10" dirty="0">
                <a:latin typeface="Arial"/>
                <a:cs typeface="Arial"/>
              </a:rPr>
              <a:t>p</a:t>
            </a:r>
            <a:r>
              <a:rPr b="0" dirty="0">
                <a:latin typeface="Arial"/>
                <a:cs typeface="Arial"/>
              </a:rPr>
              <a:t>areillage</a:t>
            </a:r>
            <a:r>
              <a:rPr b="0" spc="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et</a:t>
            </a:r>
          </a:p>
          <a:p>
            <a:pPr marL="1247140">
              <a:lnSpc>
                <a:spcPct val="100000"/>
              </a:lnSpc>
            </a:pPr>
            <a:r>
              <a:rPr b="0" spc="-5" dirty="0">
                <a:latin typeface="Arial"/>
                <a:cs typeface="Arial"/>
              </a:rPr>
              <a:t>l</a:t>
            </a:r>
            <a:r>
              <a:rPr b="0" spc="-10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con</a:t>
            </a:r>
            <a:r>
              <a:rPr b="0" spc="-15" dirty="0">
                <a:latin typeface="Arial"/>
                <a:cs typeface="Arial"/>
              </a:rPr>
              <a:t>d</a:t>
            </a:r>
            <a:r>
              <a:rPr b="0" spc="-5" dirty="0">
                <a:latin typeface="Arial"/>
                <a:cs typeface="Arial"/>
              </a:rPr>
              <a:t>iti</a:t>
            </a:r>
            <a:r>
              <a:rPr b="0" spc="-10" dirty="0">
                <a:latin typeface="Arial"/>
                <a:cs typeface="Arial"/>
              </a:rPr>
              <a:t>o</a:t>
            </a:r>
            <a:r>
              <a:rPr b="0" spc="-5" dirty="0">
                <a:latin typeface="Arial"/>
                <a:cs typeface="Arial"/>
              </a:rPr>
              <a:t>n</a:t>
            </a:r>
            <a:r>
              <a:rPr b="0" dirty="0">
                <a:latin typeface="Arial"/>
                <a:cs typeface="Arial"/>
              </a:rPr>
              <a:t>s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d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6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mesure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qu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sero</a:t>
            </a:r>
            <a:r>
              <a:rPr b="0" spc="-10" dirty="0">
                <a:latin typeface="Arial"/>
                <a:cs typeface="Arial"/>
              </a:rPr>
              <a:t>n</a:t>
            </a:r>
            <a:r>
              <a:rPr b="0" dirty="0">
                <a:latin typeface="Arial"/>
                <a:cs typeface="Arial"/>
              </a:rPr>
              <a:t>t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Arial"/>
                <a:cs typeface="Arial"/>
              </a:rPr>
              <a:t>u</a:t>
            </a:r>
            <a:r>
              <a:rPr b="0" dirty="0">
                <a:latin typeface="Arial"/>
                <a:cs typeface="Arial"/>
              </a:rPr>
              <a:t>til</a:t>
            </a:r>
            <a:r>
              <a:rPr b="0" spc="-1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sé</a:t>
            </a:r>
            <a:r>
              <a:rPr b="0" spc="-15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4760"/>
              </a:lnSpc>
            </a:pPr>
            <a:r>
              <a:rPr spc="-25" dirty="0"/>
              <a:t>Es</a:t>
            </a:r>
            <a:r>
              <a:rPr spc="-10" dirty="0"/>
              <a:t>s</a:t>
            </a:r>
            <a:r>
              <a:rPr spc="-25" dirty="0"/>
              <a:t>ai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récep</a:t>
            </a:r>
            <a:r>
              <a:rPr spc="-5" dirty="0"/>
              <a:t>t</a:t>
            </a:r>
            <a:r>
              <a:rPr spc="-25" dirty="0"/>
              <a:t>ion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826105"/>
            <a:ext cx="7892415" cy="560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675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Sur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si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400" spc="-15" dirty="0">
                <a:latin typeface="Arial"/>
                <a:cs typeface="Arial"/>
              </a:rPr>
              <a:t>Effectuer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ur: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hauteu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totale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ssa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groupe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ssance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abs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rbée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rendement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groupe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marR="120014" indent="-342900" algn="just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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assurer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cho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 déb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qui permett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met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 </a:t>
            </a:r>
            <a:r>
              <a:rPr sz="2400" spc="-5" dirty="0">
                <a:latin typeface="Arial"/>
                <a:cs typeface="Arial"/>
              </a:rPr>
              <a:t>évi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enc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fonction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emen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pomp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circu</a:t>
            </a:r>
            <a:r>
              <a:rPr sz="2400" spc="-10" dirty="0">
                <a:latin typeface="Arial"/>
                <a:cs typeface="Arial"/>
              </a:rPr>
              <a:t>it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refoulement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Wingdings"/>
                <a:cs typeface="Wingdings"/>
              </a:rPr>
              <a:t>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compl</a:t>
            </a:r>
            <a:r>
              <a:rPr sz="2400" spc="-15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courbe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mpe,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ces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rouv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mentaire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fonctionn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25" dirty="0"/>
              <a:t>Es</a:t>
            </a:r>
            <a:r>
              <a:rPr spc="-10" dirty="0"/>
              <a:t>s</a:t>
            </a:r>
            <a:r>
              <a:rPr spc="-25" dirty="0"/>
              <a:t>ai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récep</a:t>
            </a:r>
            <a:r>
              <a:rPr spc="-5" dirty="0"/>
              <a:t>t</a:t>
            </a:r>
            <a:r>
              <a:rPr spc="-25" dirty="0"/>
              <a:t>ion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dirty="0"/>
              <a:t>Sur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/>
              <a:t>si</a:t>
            </a:r>
            <a:r>
              <a:rPr sz="3200" spc="-10" dirty="0"/>
              <a:t>t</a:t>
            </a:r>
            <a:r>
              <a:rPr sz="3200" dirty="0"/>
              <a:t>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2" y="1640986"/>
            <a:ext cx="8078470" cy="486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duite 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l’essai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rifier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arei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mesures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stal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és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Pré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ev</a:t>
            </a:r>
            <a:r>
              <a:rPr sz="2400" dirty="0">
                <a:latin typeface="Arial"/>
                <a:cs typeface="Arial"/>
              </a:rPr>
              <a:t>é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mesures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Fermer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vanne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refoulement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dé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nul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ef</a:t>
            </a:r>
            <a:r>
              <a:rPr sz="2400" spc="-5" dirty="0">
                <a:latin typeface="Arial"/>
                <a:cs typeface="Arial"/>
              </a:rPr>
              <a:t>fectue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cture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arei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mesure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Ouvrir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rogressivement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van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refoulement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et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conti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 étap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usq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’à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ure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otale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la vanne</a:t>
            </a:r>
          </a:p>
          <a:p>
            <a:pPr marL="279400" marR="216535" indent="-2667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Ouvrir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uit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refoulement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race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u-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fonction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ement</a:t>
            </a:r>
            <a:endParaRPr sz="2400" dirty="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toute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oma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statée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ruit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teu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ration</a:t>
            </a:r>
          </a:p>
          <a:p>
            <a:pPr marL="39687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fuites,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7" rIns="0" bIns="0" rtlCol="0">
            <a:spAutoFit/>
          </a:bodyPr>
          <a:lstStyle/>
          <a:p>
            <a:pPr marL="54610">
              <a:lnSpc>
                <a:spcPts val="4760"/>
              </a:lnSpc>
            </a:pPr>
            <a:r>
              <a:rPr spc="-20" dirty="0"/>
              <a:t>Essais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ré</a:t>
            </a:r>
            <a:r>
              <a:rPr spc="-15" dirty="0"/>
              <a:t>c</a:t>
            </a:r>
            <a:r>
              <a:rPr spc="-25" dirty="0"/>
              <a:t>eption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54114"/>
            <a:ext cx="6250940" cy="470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460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To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ér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nce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é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lit</a:t>
            </a:r>
            <a:r>
              <a:rPr sz="3200" spc="-20" dirty="0">
                <a:latin typeface="Arial"/>
                <a:cs typeface="Arial"/>
              </a:rPr>
              <a:t>é</a:t>
            </a:r>
            <a:r>
              <a:rPr sz="3200" dirty="0">
                <a:latin typeface="Arial"/>
                <a:cs typeface="Arial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1864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ébit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arant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973580" algn="ctr">
              <a:lnSpc>
                <a:spcPts val="2730"/>
              </a:lnSpc>
              <a:spcBef>
                <a:spcPts val="880"/>
              </a:spcBef>
            </a:pPr>
            <a:r>
              <a:rPr sz="3600" b="1" baseline="13888" dirty="0">
                <a:latin typeface="Arial"/>
                <a:cs typeface="Arial"/>
              </a:rPr>
              <a:t>Q</a:t>
            </a:r>
            <a:r>
              <a:rPr sz="1600" b="1" spc="-15" dirty="0">
                <a:latin typeface="Arial"/>
                <a:cs typeface="Arial"/>
              </a:rPr>
              <a:t>co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20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ract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14" dirty="0">
                <a:latin typeface="Times New Roman"/>
                <a:cs typeface="Times New Roman"/>
              </a:rPr>
              <a:t> </a:t>
            </a:r>
            <a:r>
              <a:rPr sz="3600" b="1" baseline="13888" dirty="0">
                <a:latin typeface="Arial"/>
                <a:cs typeface="Arial"/>
              </a:rPr>
              <a:t>– Q</a:t>
            </a:r>
            <a:r>
              <a:rPr sz="3600" b="1" spc="75" baseline="13888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Arial"/>
                <a:cs typeface="Arial"/>
              </a:rPr>
              <a:t>mesu</a:t>
            </a:r>
            <a:r>
              <a:rPr sz="1600" b="1" spc="-15" dirty="0">
                <a:latin typeface="Arial"/>
                <a:cs typeface="Arial"/>
              </a:rPr>
              <a:t>ré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(en</a:t>
            </a:r>
            <a:r>
              <a:rPr sz="2400" b="1" spc="-50" dirty="0">
                <a:latin typeface="Arial"/>
                <a:cs typeface="Arial"/>
              </a:rPr>
              <a:t>%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1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=</a:t>
            </a:r>
            <a:endParaRPr sz="2400" dirty="0">
              <a:latin typeface="Arial"/>
              <a:cs typeface="Arial"/>
            </a:endParaRPr>
          </a:p>
          <a:p>
            <a:pPr marL="3670935">
              <a:lnSpc>
                <a:spcPct val="100000"/>
              </a:lnSpc>
              <a:spcBef>
                <a:spcPts val="875"/>
              </a:spcBef>
            </a:pPr>
            <a:r>
              <a:rPr sz="3600" b="1" spc="-30" baseline="13888" dirty="0">
                <a:latin typeface="Arial"/>
                <a:cs typeface="Arial"/>
              </a:rPr>
              <a:t>Q</a:t>
            </a:r>
            <a:r>
              <a:rPr sz="3600" b="1" spc="82" baseline="13888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Arial"/>
                <a:cs typeface="Arial"/>
              </a:rPr>
              <a:t>co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tract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15" dirty="0">
                <a:latin typeface="Arial"/>
                <a:cs typeface="Arial"/>
              </a:rPr>
              <a:t>el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nd</a:t>
            </a:r>
            <a:r>
              <a:rPr sz="2400" b="1" spc="-2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men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gara</a:t>
            </a:r>
            <a:r>
              <a:rPr sz="2400" b="1" spc="-10" dirty="0">
                <a:latin typeface="Arial"/>
                <a:cs typeface="Arial"/>
              </a:rPr>
              <a:t>nti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179955">
              <a:lnSpc>
                <a:spcPts val="2730"/>
              </a:lnSpc>
              <a:spcBef>
                <a:spcPts val="875"/>
              </a:spcBef>
            </a:pPr>
            <a:r>
              <a:rPr sz="3600" b="1" spc="-7" baseline="13888" dirty="0">
                <a:latin typeface="Arial"/>
                <a:cs typeface="Arial"/>
              </a:rPr>
              <a:t>η</a:t>
            </a:r>
            <a:r>
              <a:rPr sz="1600" b="1" spc="-15" dirty="0">
                <a:latin typeface="Arial"/>
                <a:cs typeface="Arial"/>
              </a:rPr>
              <a:t>co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tract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14" dirty="0">
                <a:latin typeface="Times New Roman"/>
                <a:cs typeface="Times New Roman"/>
              </a:rPr>
              <a:t> </a:t>
            </a:r>
            <a:r>
              <a:rPr sz="3600" b="1" baseline="13888" dirty="0">
                <a:latin typeface="Arial"/>
                <a:cs typeface="Arial"/>
              </a:rPr>
              <a:t>–</a:t>
            </a:r>
            <a:r>
              <a:rPr sz="3600" b="1" spc="-15" baseline="13888" dirty="0">
                <a:latin typeface="Arial"/>
                <a:cs typeface="Arial"/>
              </a:rPr>
              <a:t> </a:t>
            </a:r>
            <a:r>
              <a:rPr sz="3600" b="1" baseline="13888" dirty="0">
                <a:latin typeface="Arial"/>
                <a:cs typeface="Arial"/>
              </a:rPr>
              <a:t>η</a:t>
            </a:r>
            <a:r>
              <a:rPr sz="3600" b="1" spc="-15" baseline="13888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mesuré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50" dirty="0">
                <a:latin typeface="Arial"/>
                <a:cs typeface="Arial"/>
              </a:rPr>
              <a:t>%</a:t>
            </a:r>
            <a:r>
              <a:rPr sz="2400" b="1" dirty="0">
                <a:latin typeface="Arial"/>
                <a:cs typeface="Arial"/>
              </a:rPr>
              <a:t>)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=</a:t>
            </a:r>
            <a:endParaRPr sz="2400" dirty="0">
              <a:latin typeface="Arial"/>
              <a:cs typeface="Arial"/>
            </a:endParaRPr>
          </a:p>
          <a:p>
            <a:pPr marL="539115" algn="ctr">
              <a:lnSpc>
                <a:spcPts val="2805"/>
              </a:lnSpc>
              <a:spcBef>
                <a:spcPts val="875"/>
              </a:spcBef>
            </a:pPr>
            <a:r>
              <a:rPr sz="3600" b="1" spc="-7" baseline="13888" dirty="0">
                <a:latin typeface="Arial"/>
                <a:cs typeface="Arial"/>
              </a:rPr>
              <a:t>η</a:t>
            </a:r>
            <a:r>
              <a:rPr sz="1600" b="1" spc="-15" dirty="0">
                <a:latin typeface="Arial"/>
                <a:cs typeface="Arial"/>
              </a:rPr>
              <a:t>co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tract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15" dirty="0">
                <a:latin typeface="Arial"/>
                <a:cs typeface="Arial"/>
              </a:rPr>
              <a:t>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396" y="5013329"/>
            <a:ext cx="2735580" cy="0"/>
          </a:xfrm>
          <a:custGeom>
            <a:avLst/>
            <a:gdLst/>
            <a:ahLst/>
            <a:cxnLst/>
            <a:rect l="l" t="t" r="r" b="b"/>
            <a:pathLst>
              <a:path w="2735579">
                <a:moveTo>
                  <a:pt x="0" y="0"/>
                </a:moveTo>
                <a:lnTo>
                  <a:pt x="2735192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843271" y="2636763"/>
            <a:ext cx="3242310" cy="635"/>
          </a:xfrm>
          <a:custGeom>
            <a:avLst/>
            <a:gdLst/>
            <a:ahLst/>
            <a:cxnLst/>
            <a:rect l="l" t="t" r="r" b="b"/>
            <a:pathLst>
              <a:path w="3242310" h="635">
                <a:moveTo>
                  <a:pt x="0" y="0"/>
                </a:moveTo>
                <a:lnTo>
                  <a:pt x="3241694" y="12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277" rIns="0" bIns="0" rtlCol="0">
            <a:spAutoFit/>
          </a:bodyPr>
          <a:lstStyle/>
          <a:p>
            <a:pPr marL="13335">
              <a:lnSpc>
                <a:spcPts val="4760"/>
              </a:lnSpc>
            </a:pPr>
            <a:r>
              <a:rPr spc="-25" dirty="0"/>
              <a:t>Es</a:t>
            </a:r>
            <a:r>
              <a:rPr spc="-15" dirty="0"/>
              <a:t>s</a:t>
            </a:r>
            <a:r>
              <a:rPr spc="-25" dirty="0"/>
              <a:t>ai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0" dirty="0"/>
              <a:t>réception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2" y="992214"/>
            <a:ext cx="6213475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088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Tolér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nce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éna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ités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ts val="2855"/>
              </a:lnSpc>
              <a:spcBef>
                <a:spcPts val="185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ébit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aranti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2" y="4317782"/>
            <a:ext cx="31286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nd</a:t>
            </a:r>
            <a:r>
              <a:rPr sz="2400" b="1" spc="-2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men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gara</a:t>
            </a:r>
            <a:r>
              <a:rPr sz="2400" b="1" spc="-10" dirty="0">
                <a:latin typeface="Arial"/>
                <a:cs typeface="Arial"/>
              </a:rPr>
              <a:t>nti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289" y="2205106"/>
            <a:ext cx="2073270" cy="51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468629" y="2205106"/>
            <a:ext cx="1195388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663939" y="2205106"/>
            <a:ext cx="3213110" cy="51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77050" y="2205106"/>
            <a:ext cx="1809749" cy="518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95289" y="2723257"/>
            <a:ext cx="2073270" cy="1188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468629" y="2723257"/>
            <a:ext cx="1195388" cy="1188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63939" y="2723257"/>
            <a:ext cx="3213110" cy="1188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877050" y="2723257"/>
            <a:ext cx="1809749" cy="1188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95289" y="4941951"/>
            <a:ext cx="2073270" cy="51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468629" y="4941951"/>
            <a:ext cx="1196970" cy="518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665616" y="4941951"/>
            <a:ext cx="3138434" cy="518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804019" y="4941951"/>
            <a:ext cx="1882770" cy="5181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95289" y="5460051"/>
            <a:ext cx="2073270" cy="1188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468629" y="5460051"/>
            <a:ext cx="1196970" cy="11887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665616" y="5460051"/>
            <a:ext cx="3138434" cy="11887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804019" y="5460051"/>
            <a:ext cx="1882770" cy="11887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81001" y="2190818"/>
          <a:ext cx="8334375" cy="1735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340"/>
                <a:gridCol w="1195309"/>
                <a:gridCol w="3213110"/>
                <a:gridCol w="1809749"/>
              </a:tblGrid>
              <a:tr h="518159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Eca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-7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)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&gt;1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%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tabLst>
                          <a:tab pos="2046605" algn="l"/>
                        </a:tabLst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spc="-6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%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%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1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spc="-18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oléra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ou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pé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té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Refus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3274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té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4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montan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24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roupe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par point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d’écart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81001" y="4927663"/>
          <a:ext cx="8334375" cy="1735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340"/>
                <a:gridCol w="1196986"/>
                <a:gridCol w="3138403"/>
                <a:gridCol w="1882780"/>
              </a:tblGrid>
              <a:tr h="518159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Eca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800" b="1" spc="-7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)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%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8170">
                        <a:lnSpc>
                          <a:spcPct val="100000"/>
                        </a:lnSpc>
                        <a:tabLst>
                          <a:tab pos="1812289" algn="l"/>
                        </a:tabLst>
                      </a:pPr>
                      <a:r>
                        <a:rPr sz="2800" b="1" spc="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800" b="1" spc="-6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%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912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%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6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spc="-18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oléra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ou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pé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té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Refus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578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té</a:t>
                      </a:r>
                      <a:r>
                        <a:rPr sz="2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24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montan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24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roupe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par point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d’écart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078" y="405488"/>
            <a:ext cx="76962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spc="-5" dirty="0">
                <a:latin typeface="Arial"/>
                <a:cs typeface="Arial"/>
              </a:rPr>
              <a:t>Cl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ssification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pomp</a:t>
            </a:r>
            <a:r>
              <a:rPr sz="3600" spc="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centrifuges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94881"/>
            <a:ext cx="7852409" cy="470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818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Pomp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rtic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4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mp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comma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é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moteu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pla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é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Arbr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guidé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par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pali</a:t>
            </a:r>
            <a:r>
              <a:rPr sz="2400" b="1" spc="-5" dirty="0">
                <a:latin typeface="Arial"/>
                <a:cs typeface="Arial"/>
              </a:rPr>
              <a:t>er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élément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à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1,5m.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sit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ag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parf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ait.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toute</a:t>
            </a:r>
            <a:r>
              <a:rPr sz="24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vibration.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Montage</a:t>
            </a:r>
            <a:r>
              <a:rPr sz="24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délicat.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uteur d’as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ira</a:t>
            </a:r>
            <a:r>
              <a:rPr sz="2400" b="1" spc="5" dirty="0">
                <a:solidFill>
                  <a:srgbClr val="2105F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ion</a:t>
            </a:r>
            <a:r>
              <a:rPr sz="2400" b="1" spc="-20" dirty="0">
                <a:solidFill>
                  <a:srgbClr val="2105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dim</a:t>
            </a:r>
            <a:r>
              <a:rPr sz="2400" b="1" spc="5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nu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é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mbrem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nt</a:t>
            </a:r>
            <a:r>
              <a:rPr sz="2400" b="1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réduit.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Trav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ux</a:t>
            </a:r>
            <a:r>
              <a:rPr sz="2400" b="1" spc="7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105F0"/>
                </a:solidFill>
                <a:latin typeface="Arial"/>
                <a:cs typeface="Arial"/>
              </a:rPr>
              <a:t>de</a:t>
            </a:r>
            <a:r>
              <a:rPr sz="2400" b="1" spc="50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GC</a:t>
            </a:r>
            <a:r>
              <a:rPr sz="2400" b="1" spc="65" dirty="0">
                <a:solidFill>
                  <a:srgbClr val="2105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2105F0"/>
                </a:solidFill>
                <a:latin typeface="Arial"/>
                <a:cs typeface="Arial"/>
              </a:rPr>
              <a:t>éd</a:t>
            </a:r>
            <a:r>
              <a:rPr sz="2400" b="1" spc="-25" dirty="0">
                <a:solidFill>
                  <a:srgbClr val="2105F0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2105F0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2105F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2105F0"/>
                </a:solidFill>
                <a:latin typeface="Arial"/>
                <a:cs typeface="Arial"/>
              </a:rPr>
              <a:t>s de problèmes d’amorçage.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619" y="2420996"/>
            <a:ext cx="1573149" cy="4437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1905" y="2636916"/>
            <a:ext cx="2062093" cy="4221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901" y="465193"/>
            <a:ext cx="736790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Es</a:t>
            </a:r>
            <a:r>
              <a:rPr sz="4000" spc="-10" dirty="0">
                <a:latin typeface="Arial"/>
                <a:cs typeface="Arial"/>
              </a:rPr>
              <a:t>s</a:t>
            </a:r>
            <a:r>
              <a:rPr sz="4000" spc="-25" dirty="0">
                <a:latin typeface="Arial"/>
                <a:cs typeface="Arial"/>
              </a:rPr>
              <a:t>ai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</a:t>
            </a:r>
            <a:r>
              <a:rPr sz="4000" spc="-25" dirty="0">
                <a:latin typeface="Arial"/>
                <a:cs typeface="Arial"/>
              </a:rPr>
              <a:t>e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Arial"/>
                <a:cs typeface="Arial"/>
              </a:rPr>
              <a:t>récep</a:t>
            </a:r>
            <a:r>
              <a:rPr sz="4000" spc="-5" dirty="0">
                <a:latin typeface="Arial"/>
                <a:cs typeface="Arial"/>
              </a:rPr>
              <a:t>t</a:t>
            </a:r>
            <a:r>
              <a:rPr sz="4000" spc="-25" dirty="0">
                <a:latin typeface="Arial"/>
                <a:cs typeface="Arial"/>
              </a:rPr>
              <a:t>ion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2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83666"/>
            <a:ext cx="11048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550" y="1098559"/>
            <a:ext cx="6985010" cy="5759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496208" y="3141677"/>
            <a:ext cx="2152034" cy="889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901" y="292734"/>
            <a:ext cx="7368540" cy="1024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Es</a:t>
            </a:r>
            <a:r>
              <a:rPr sz="4000" spc="-15" dirty="0">
                <a:latin typeface="Arial"/>
                <a:cs typeface="Arial"/>
              </a:rPr>
              <a:t>s</a:t>
            </a:r>
            <a:r>
              <a:rPr sz="4000" spc="-25" dirty="0">
                <a:latin typeface="Arial"/>
                <a:cs typeface="Arial"/>
              </a:rPr>
              <a:t>ai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</a:t>
            </a:r>
            <a:r>
              <a:rPr sz="4000" spc="-25" dirty="0">
                <a:latin typeface="Arial"/>
                <a:cs typeface="Arial"/>
              </a:rPr>
              <a:t>e</a:t>
            </a:r>
            <a:r>
              <a:rPr sz="4000" spc="120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Arial"/>
                <a:cs typeface="Arial"/>
              </a:rPr>
              <a:t>réception</a:t>
            </a:r>
            <a:r>
              <a:rPr sz="4000" spc="12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de</a:t>
            </a:r>
            <a:r>
              <a:rPr sz="4000" spc="-20" dirty="0">
                <a:latin typeface="Arial"/>
                <a:cs typeface="Arial"/>
              </a:rPr>
              <a:t>s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pompes</a:t>
            </a:r>
            <a:endParaRPr sz="40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3200" dirty="0">
                <a:latin typeface="Arial"/>
                <a:cs typeface="Arial"/>
              </a:rPr>
              <a:t>En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usine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52" y="2006754"/>
            <a:ext cx="7705725" cy="230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494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urbe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caractér</a:t>
            </a:r>
            <a:r>
              <a:rPr sz="2400" spc="-5" dirty="0">
                <a:latin typeface="Arial"/>
                <a:cs typeface="Arial"/>
              </a:rPr>
              <a:t>isti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résultent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dif</a:t>
            </a:r>
            <a:r>
              <a:rPr sz="2400" spc="-5" dirty="0">
                <a:latin typeface="Arial"/>
                <a:cs typeface="Arial"/>
              </a:rPr>
              <a:t>férent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effectué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ateform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équ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effe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construct</a:t>
            </a:r>
            <a:r>
              <a:rPr sz="2400" spc="-5" dirty="0">
                <a:latin typeface="Arial"/>
                <a:cs typeface="Arial"/>
              </a:rPr>
              <a:t>eur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rande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 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platefor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 d’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oncti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de 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nature 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importance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 maté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4760"/>
              </a:lnSpc>
            </a:pPr>
            <a:r>
              <a:rPr spc="-25" dirty="0"/>
              <a:t>Es</a:t>
            </a:r>
            <a:r>
              <a:rPr spc="-10" dirty="0"/>
              <a:t>s</a:t>
            </a:r>
            <a:r>
              <a:rPr spc="-25" dirty="0"/>
              <a:t>ai</a:t>
            </a:r>
            <a:r>
              <a:rPr spc="-20" dirty="0"/>
              <a:t>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récep</a:t>
            </a:r>
            <a:r>
              <a:rPr spc="-5" dirty="0"/>
              <a:t>t</a:t>
            </a:r>
            <a:r>
              <a:rPr spc="-25" dirty="0"/>
              <a:t>ion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30" dirty="0"/>
              <a:t>de</a:t>
            </a:r>
            <a:r>
              <a:rPr spc="-20" dirty="0"/>
              <a:t>s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pompes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13" y="826105"/>
            <a:ext cx="7987665" cy="546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En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sine</a:t>
            </a: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latin typeface="Arial"/>
                <a:cs typeface="Arial"/>
              </a:rPr>
              <a:t>Instrum</a:t>
            </a:r>
            <a:r>
              <a:rPr sz="2400" spc="-5" dirty="0">
                <a:latin typeface="Arial"/>
                <a:cs typeface="Arial"/>
              </a:rPr>
              <a:t>entatio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grandeur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mesurer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uteur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manomètr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cuomètr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tube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mercure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é</a:t>
            </a:r>
            <a:r>
              <a:rPr sz="2400" b="1" dirty="0">
                <a:latin typeface="Arial"/>
                <a:cs typeface="Arial"/>
              </a:rPr>
              <a:t>bit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jaug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déverso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rs,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tmètres,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mpteurs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Puiss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nce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Mot</a:t>
            </a:r>
            <a:r>
              <a:rPr sz="2400" spc="-5" dirty="0">
                <a:latin typeface="Arial"/>
                <a:cs typeface="Arial"/>
              </a:rPr>
              <a:t>eur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étal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nn</a:t>
            </a:r>
            <a:r>
              <a:rPr sz="2400" spc="-10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Vitesse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de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rota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15" dirty="0">
                <a:latin typeface="Arial"/>
                <a:cs typeface="Arial"/>
              </a:rPr>
              <a:t>ion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tachymèt</a:t>
            </a:r>
            <a:r>
              <a:rPr sz="2400" spc="-10" dirty="0">
                <a:latin typeface="Arial"/>
                <a:cs typeface="Arial"/>
              </a:rPr>
              <a:t>re,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compte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ours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Temp</a:t>
            </a:r>
            <a:r>
              <a:rPr sz="2400" b="1" spc="-10" dirty="0">
                <a:latin typeface="Arial"/>
                <a:cs typeface="Arial"/>
              </a:rPr>
              <a:t>é</a:t>
            </a:r>
            <a:r>
              <a:rPr sz="2400" b="1" spc="-5" dirty="0">
                <a:latin typeface="Arial"/>
                <a:cs typeface="Arial"/>
              </a:rPr>
              <a:t>ratur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omèt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Pre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sio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atmosphériqu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-5" dirty="0">
                <a:latin typeface="Arial"/>
                <a:cs typeface="Arial"/>
              </a:rPr>
              <a:t>ètre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57480" marR="5080" indent="852169">
              <a:lnSpc>
                <a:spcPct val="120100"/>
              </a:lnSpc>
            </a:pP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Po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é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correc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des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caractéris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iques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lever</a:t>
            </a:r>
            <a:r>
              <a:rPr sz="2400" b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moin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point</a:t>
            </a:r>
            <a:r>
              <a:rPr sz="24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24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fonct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onn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men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ain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que</a:t>
            </a:r>
            <a:endParaRPr sz="2400" dirty="0">
              <a:latin typeface="Arial"/>
              <a:cs typeface="Arial"/>
            </a:endParaRPr>
          </a:p>
          <a:p>
            <a:pPr marL="2893695">
              <a:lnSpc>
                <a:spcPct val="100000"/>
              </a:lnSpc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2400" b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oint</a:t>
            </a:r>
            <a:r>
              <a:rPr sz="24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à</a:t>
            </a:r>
            <a:r>
              <a:rPr sz="24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dé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ul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078" y="435968"/>
            <a:ext cx="76962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spc="-5" dirty="0">
                <a:latin typeface="Arial"/>
                <a:cs typeface="Arial"/>
              </a:rPr>
              <a:t>Cl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ssification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pomp</a:t>
            </a:r>
            <a:r>
              <a:rPr sz="3600" spc="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centrifuges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2" y="975069"/>
            <a:ext cx="5937250" cy="444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661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Pomp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im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erg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mp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mul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icellul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ire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lang="fr-FR" sz="2400" b="1" spc="-15" dirty="0" smtClean="0">
                <a:latin typeface="Arial"/>
                <a:cs typeface="Arial"/>
              </a:rPr>
              <a:t>(p</a:t>
            </a:r>
            <a:r>
              <a:rPr lang="fr-FR" sz="2400" b="1" spc="-5" dirty="0" smtClean="0">
                <a:latin typeface="Arial"/>
                <a:cs typeface="Arial"/>
              </a:rPr>
              <a:t>l</a:t>
            </a:r>
            <a:r>
              <a:rPr lang="fr-FR" sz="2400" b="1" dirty="0" smtClean="0">
                <a:latin typeface="Arial"/>
                <a:cs typeface="Arial"/>
              </a:rPr>
              <a:t>usieurs</a:t>
            </a:r>
            <a:r>
              <a:rPr sz="2400" b="1" spc="35" dirty="0" smtClean="0">
                <a:latin typeface="Times New Roman"/>
                <a:cs typeface="Times New Roman"/>
              </a:rPr>
              <a:t> </a:t>
            </a:r>
            <a:r>
              <a:rPr lang="fr-FR" sz="2400" b="1" spc="-5" dirty="0" smtClean="0">
                <a:latin typeface="Arial"/>
                <a:cs typeface="Arial"/>
              </a:rPr>
              <a:t>étage</a:t>
            </a:r>
            <a:r>
              <a:rPr lang="fr-FR" sz="2400" b="1" spc="-10" dirty="0" smtClean="0">
                <a:latin typeface="Arial"/>
                <a:cs typeface="Arial"/>
              </a:rPr>
              <a:t>s)</a:t>
            </a:r>
            <a:r>
              <a:rPr sz="2400" b="1" spc="-1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1543685" indent="-342900">
              <a:lnSpc>
                <a:spcPct val="11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20" dirty="0">
                <a:latin typeface="Arial"/>
                <a:cs typeface="Arial"/>
              </a:rPr>
              <a:t>Mo</a:t>
            </a:r>
            <a:r>
              <a:rPr sz="2400" b="1" spc="-5" dirty="0">
                <a:latin typeface="Arial"/>
                <a:cs typeface="Arial"/>
              </a:rPr>
              <a:t>teu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électr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que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in</a:t>
            </a:r>
            <a:r>
              <a:rPr sz="2400" b="1" spc="-25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orporé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placé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so</a:t>
            </a:r>
            <a:r>
              <a:rPr sz="2400" b="1" spc="-2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froidissem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nt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du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moteu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latin typeface="Arial"/>
                <a:cs typeface="Arial"/>
              </a:rPr>
              <a:t>circulat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d’eau.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0" dirty="0">
                <a:latin typeface="Arial"/>
                <a:cs typeface="Arial"/>
              </a:rPr>
              <a:t>Installat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on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simp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iée.</a:t>
            </a:r>
            <a:endParaRPr sz="2400" dirty="0">
              <a:latin typeface="Arial"/>
              <a:cs typeface="Arial"/>
            </a:endParaRPr>
          </a:p>
          <a:p>
            <a:pPr marL="355600" marR="936625" indent="-342900">
              <a:lnSpc>
                <a:spcPts val="3170"/>
              </a:lnSpc>
              <a:spcBef>
                <a:spcPts val="15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5" dirty="0">
                <a:latin typeface="Arial"/>
                <a:cs typeface="Arial"/>
              </a:rPr>
              <a:t>Point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délicat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étan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héité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du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câ</a:t>
            </a:r>
            <a:r>
              <a:rPr sz="2400" b="1" spc="-10" dirty="0">
                <a:latin typeface="Arial"/>
                <a:cs typeface="Arial"/>
              </a:rPr>
              <a:t>ble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électr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que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moteur.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126" y="1700265"/>
            <a:ext cx="2530473" cy="5157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0476" y="1268481"/>
            <a:ext cx="612776" cy="5376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475" y="378825"/>
            <a:ext cx="770445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Cl</a:t>
            </a:r>
            <a:r>
              <a:rPr sz="3600" spc="10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ssificati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po</a:t>
            </a:r>
            <a:r>
              <a:rPr sz="3600" spc="5" dirty="0">
                <a:latin typeface="Arial"/>
                <a:cs typeface="Arial"/>
              </a:rPr>
              <a:t>m</a:t>
            </a:r>
            <a:r>
              <a:rPr sz="3600" spc="-5" dirty="0">
                <a:latin typeface="Arial"/>
                <a:cs typeface="Arial"/>
              </a:rPr>
              <a:t>pe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centrifuges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3641" y="1442619"/>
            <a:ext cx="3039745" cy="847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lang="fr-FR" sz="2400" dirty="0" smtClean="0">
                <a:latin typeface="Arial"/>
                <a:cs typeface="Arial"/>
              </a:rPr>
              <a:t>P</a:t>
            </a:r>
            <a:r>
              <a:rPr lang="fr-FR" sz="2400" spc="-10" dirty="0" smtClean="0">
                <a:latin typeface="Arial"/>
                <a:cs typeface="Arial"/>
              </a:rPr>
              <a:t>o</a:t>
            </a:r>
            <a:r>
              <a:rPr lang="fr-FR" sz="2400" dirty="0" smtClean="0">
                <a:latin typeface="Arial"/>
                <a:cs typeface="Arial"/>
              </a:rPr>
              <a:t>mpe</a:t>
            </a:r>
            <a:r>
              <a:rPr sz="2400" spc="80" dirty="0" smtClean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monoce</a:t>
            </a:r>
            <a:r>
              <a:rPr lang="fr-FR" sz="2400" spc="-15" dirty="0" smtClean="0">
                <a:latin typeface="Arial"/>
                <a:cs typeface="Arial"/>
              </a:rPr>
              <a:t>l</a:t>
            </a:r>
            <a:r>
              <a:rPr lang="fr-FR" sz="2400" spc="-5" dirty="0" smtClean="0">
                <a:latin typeface="Arial"/>
                <a:cs typeface="Arial"/>
              </a:rPr>
              <a:t>l</a:t>
            </a:r>
            <a:r>
              <a:rPr lang="fr-FR" sz="2400" spc="-10" dirty="0" smtClean="0">
                <a:latin typeface="Arial"/>
                <a:cs typeface="Arial"/>
              </a:rPr>
              <a:t>u</a:t>
            </a:r>
            <a:r>
              <a:rPr lang="fr-FR" sz="2400" spc="-5" dirty="0" smtClean="0">
                <a:latin typeface="Arial"/>
                <a:cs typeface="Arial"/>
              </a:rPr>
              <a:t>laire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(</a:t>
            </a:r>
            <a:r>
              <a:rPr sz="2400" dirty="0" smtClean="0">
                <a:latin typeface="Arial"/>
                <a:cs typeface="Arial"/>
              </a:rPr>
              <a:t>un</a:t>
            </a:r>
            <a:r>
              <a:rPr sz="2400" spc="65" dirty="0" smtClean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seul</a:t>
            </a:r>
            <a:r>
              <a:rPr sz="2400" spc="75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Arial"/>
                <a:cs typeface="Arial"/>
              </a:rPr>
              <a:t>étage)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052116"/>
            <a:ext cx="54349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400" dirty="0" smtClean="0">
                <a:latin typeface="Arial"/>
                <a:cs typeface="Arial"/>
              </a:rPr>
              <a:t>P</a:t>
            </a:r>
            <a:r>
              <a:rPr lang="fr-FR" sz="2400" spc="-10" dirty="0" smtClean="0">
                <a:latin typeface="Arial"/>
                <a:cs typeface="Arial"/>
              </a:rPr>
              <a:t>o</a:t>
            </a:r>
            <a:r>
              <a:rPr lang="fr-FR" sz="2400" dirty="0" smtClean="0">
                <a:latin typeface="Arial"/>
                <a:cs typeface="Arial"/>
              </a:rPr>
              <a:t>mpe</a:t>
            </a:r>
            <a:r>
              <a:rPr sz="2400" spc="80" dirty="0" smtClean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multice</a:t>
            </a:r>
            <a:r>
              <a:rPr lang="fr-FR" sz="2400" spc="-15" dirty="0" smtClean="0">
                <a:latin typeface="Arial"/>
                <a:cs typeface="Arial"/>
              </a:rPr>
              <a:t>l</a:t>
            </a:r>
            <a:r>
              <a:rPr lang="fr-FR" sz="2400" spc="-5" dirty="0" smtClean="0">
                <a:latin typeface="Arial"/>
                <a:cs typeface="Arial"/>
              </a:rPr>
              <a:t>l</a:t>
            </a:r>
            <a:r>
              <a:rPr lang="fr-FR" sz="2400" spc="-10" dirty="0" smtClean="0">
                <a:latin typeface="Arial"/>
                <a:cs typeface="Arial"/>
              </a:rPr>
              <a:t>u</a:t>
            </a:r>
            <a:r>
              <a:rPr lang="fr-FR" sz="2400" spc="-5" dirty="0" smtClean="0">
                <a:latin typeface="Arial"/>
                <a:cs typeface="Arial"/>
              </a:rPr>
              <a:t>l</a:t>
            </a:r>
            <a:r>
              <a:rPr lang="fr-FR" sz="2400" spc="-10" dirty="0" smtClean="0">
                <a:latin typeface="Arial"/>
                <a:cs typeface="Arial"/>
              </a:rPr>
              <a:t>a</a:t>
            </a:r>
            <a:r>
              <a:rPr lang="fr-FR" sz="2400" spc="-5" dirty="0" smtClean="0">
                <a:latin typeface="Arial"/>
                <a:cs typeface="Arial"/>
              </a:rPr>
              <a:t>ir</a:t>
            </a:r>
            <a:r>
              <a:rPr lang="fr-FR" sz="2400" dirty="0" smtClean="0">
                <a:latin typeface="Arial"/>
                <a:cs typeface="Arial"/>
              </a:rPr>
              <a:t>e</a:t>
            </a:r>
            <a:r>
              <a:rPr sz="2400" spc="114" dirty="0" smtClean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(plus</a:t>
            </a:r>
            <a:r>
              <a:rPr lang="fr-FR" sz="2400" spc="-15" dirty="0" smtClean="0">
                <a:latin typeface="Arial"/>
                <a:cs typeface="Arial"/>
              </a:rPr>
              <a:t>i</a:t>
            </a:r>
            <a:r>
              <a:rPr lang="fr-FR" sz="2400" spc="-5" dirty="0" smtClean="0">
                <a:latin typeface="Arial"/>
                <a:cs typeface="Arial"/>
              </a:rPr>
              <a:t>eur</a:t>
            </a:r>
            <a:r>
              <a:rPr lang="fr-FR" sz="2400" dirty="0" smtClean="0">
                <a:latin typeface="Arial"/>
                <a:cs typeface="Arial"/>
              </a:rPr>
              <a:t>s</a:t>
            </a:r>
            <a:r>
              <a:rPr sz="2400" spc="95" dirty="0" smtClean="0">
                <a:latin typeface="Times New Roman"/>
                <a:cs typeface="Times New Roman"/>
              </a:rPr>
              <a:t> </a:t>
            </a:r>
            <a:r>
              <a:rPr lang="fr-FR" sz="2400" spc="-5" dirty="0" smtClean="0">
                <a:latin typeface="Arial"/>
                <a:cs typeface="Arial"/>
              </a:rPr>
              <a:t>étages)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825" y="2924175"/>
            <a:ext cx="5886450" cy="3022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57956" y="980931"/>
            <a:ext cx="3006723" cy="3227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95" rIns="0" bIns="0" rtlCol="0">
            <a:spAutoFit/>
          </a:bodyPr>
          <a:lstStyle/>
          <a:p>
            <a:pPr marL="702945">
              <a:lnSpc>
                <a:spcPct val="100000"/>
              </a:lnSpc>
            </a:pPr>
            <a:r>
              <a:rPr spc="-30" dirty="0">
                <a:latin typeface="Arial"/>
                <a:cs typeface="Arial"/>
              </a:rPr>
              <a:t>Co</a:t>
            </a:r>
            <a:r>
              <a:rPr spc="-40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sti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20" dirty="0">
                <a:latin typeface="Arial"/>
                <a:cs typeface="Arial"/>
              </a:rPr>
              <a:t>uants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d’une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po</a:t>
            </a:r>
            <a:r>
              <a:rPr spc="-50" dirty="0">
                <a:latin typeface="Arial"/>
                <a:cs typeface="Arial"/>
              </a:rPr>
              <a:t>m</a:t>
            </a:r>
            <a:r>
              <a:rPr spc="-25" dirty="0">
                <a:latin typeface="Arial"/>
                <a:cs typeface="Arial"/>
              </a:rPr>
              <a:t>pe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806439"/>
            <a:ext cx="8424915" cy="6051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1952</Words>
  <Application>Microsoft Office PowerPoint</Application>
  <PresentationFormat>Affichage à l'écran (4:3)</PresentationFormat>
  <Paragraphs>526</Paragraphs>
  <Slides>62</Slides>
  <Notes>62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Office Theme</vt:lpstr>
      <vt:lpstr>Présentation PowerPoint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Constituants d’une pompe</vt:lpstr>
      <vt:lpstr>Constituants d’une pompe</vt:lpstr>
      <vt:lpstr>Présentation PowerPoint</vt:lpstr>
      <vt:lpstr>Constituants d’une pompe</vt:lpstr>
      <vt:lpstr>Courbes caractéristiques</vt:lpstr>
      <vt:lpstr>Courbes caractéristiques</vt:lpstr>
      <vt:lpstr>Courbes caractéristiques</vt:lpstr>
      <vt:lpstr>Courbes caractéristiques</vt:lpstr>
      <vt:lpstr>Courbes caractéristiques</vt:lpstr>
      <vt:lpstr>Point de fonctionnement</vt:lpstr>
      <vt:lpstr>Point de fonctionnement Cas de baisse de la ressource</vt:lpstr>
      <vt:lpstr>Point de fonctionnement Situations diverses</vt:lpstr>
      <vt:lpstr>Point de fonctionnement Situations diverses</vt:lpstr>
      <vt:lpstr>Point de fonctionnement Situations diverses</vt:lpstr>
      <vt:lpstr>Présentation PowerPoint</vt:lpstr>
      <vt:lpstr>La cavitation des pompes</vt:lpstr>
      <vt:lpstr>La cavitation des pompes</vt:lpstr>
      <vt:lpstr>La cavitation des pompes</vt:lpstr>
      <vt:lpstr>La cavitation des pompes</vt:lpstr>
      <vt:lpstr>La cavitation des pompes</vt:lpstr>
      <vt:lpstr>La cavitation des pompes</vt:lpstr>
      <vt:lpstr>Caractéristiques des pompes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 de fonctionnement</vt:lpstr>
      <vt:lpstr>Point de fonctionnement</vt:lpstr>
      <vt:lpstr>Point de fonctionnement</vt:lpstr>
      <vt:lpstr>Point de fonctionnement</vt:lpstr>
      <vt:lpstr>Point de fonctionnement</vt:lpstr>
      <vt:lpstr>Point de fonctionnement</vt:lpstr>
      <vt:lpstr>Point de fonctionnement</vt:lpstr>
      <vt:lpstr>Choix des pompes</vt:lpstr>
      <vt:lpstr>Choix des pompes</vt:lpstr>
      <vt:lpstr>Choix des pompes</vt:lpstr>
      <vt:lpstr>Choix des pompes</vt:lpstr>
      <vt:lpstr>Choix des pompes</vt:lpstr>
      <vt:lpstr>Présentation PowerPoint</vt:lpstr>
      <vt:lpstr>Présentation PowerPoint</vt:lpstr>
      <vt:lpstr>Présentation PowerPoint</vt:lpstr>
      <vt:lpstr>Choix des pompes</vt:lpstr>
      <vt:lpstr>Présentation PowerPoint</vt:lpstr>
      <vt:lpstr>Présentation PowerPoint</vt:lpstr>
      <vt:lpstr>Essais de réception des pompes Sur site</vt:lpstr>
      <vt:lpstr>Essais de réception des pompes Sur site</vt:lpstr>
      <vt:lpstr>Essais de réception des pompes</vt:lpstr>
      <vt:lpstr>Essais de réception des pompes Sur site</vt:lpstr>
      <vt:lpstr>Essais de réception des pompes</vt:lpstr>
      <vt:lpstr>Essais de réception des pompes</vt:lpstr>
      <vt:lpstr>Présentation PowerPoint</vt:lpstr>
      <vt:lpstr>Présentation PowerPoint</vt:lpstr>
      <vt:lpstr>Essais de réception des pompes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N G C</cp:lastModifiedBy>
  <cp:revision>7</cp:revision>
  <dcterms:created xsi:type="dcterms:W3CDTF">2018-03-05T19:46:05Z</dcterms:created>
  <dcterms:modified xsi:type="dcterms:W3CDTF">2018-03-12T19:40:30Z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2018-03-05T00:00:00Z</vt:filetime>
  </property>
  <property fmtid="{D5CDD505-2E9C-101B-9397-08002B2CF9AE}" pid="3" name="LastSaved">
    <vt:filetime>2018-03-05T00:00:00Z</vt:filetime>
  </property>
</Properties>
</file>