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792" r:id="rId2"/>
    <p:sldMasterId id="2147483801" r:id="rId3"/>
    <p:sldMasterId id="2147483862" r:id="rId4"/>
  </p:sldMasterIdLst>
  <p:notesMasterIdLst>
    <p:notesMasterId r:id="rId23"/>
  </p:notesMasterIdLst>
  <p:handoutMasterIdLst>
    <p:handoutMasterId r:id="rId24"/>
  </p:handoutMasterIdLst>
  <p:sldIdLst>
    <p:sldId id="447" r:id="rId5"/>
    <p:sldId id="471" r:id="rId6"/>
    <p:sldId id="487" r:id="rId7"/>
    <p:sldId id="486" r:id="rId8"/>
    <p:sldId id="474" r:id="rId9"/>
    <p:sldId id="470" r:id="rId10"/>
    <p:sldId id="473" r:id="rId11"/>
    <p:sldId id="476" r:id="rId12"/>
    <p:sldId id="490" r:id="rId13"/>
    <p:sldId id="475" r:id="rId14"/>
    <p:sldId id="489" r:id="rId15"/>
    <p:sldId id="483" r:id="rId16"/>
    <p:sldId id="485" r:id="rId17"/>
    <p:sldId id="488" r:id="rId18"/>
    <p:sldId id="463" r:id="rId19"/>
    <p:sldId id="462" r:id="rId20"/>
    <p:sldId id="491" r:id="rId21"/>
    <p:sldId id="3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4BE9BAE1-2B7F-4B56-85FA-2CB6EB6D60E7}">
          <p14:sldIdLst>
            <p14:sldId id="447"/>
            <p14:sldId id="471"/>
            <p14:sldId id="487"/>
            <p14:sldId id="486"/>
            <p14:sldId id="474"/>
            <p14:sldId id="470"/>
            <p14:sldId id="473"/>
            <p14:sldId id="476"/>
            <p14:sldId id="490"/>
            <p14:sldId id="475"/>
            <p14:sldId id="489"/>
            <p14:sldId id="483"/>
            <p14:sldId id="485"/>
            <p14:sldId id="488"/>
            <p14:sldId id="463"/>
            <p14:sldId id="462"/>
            <p14:sldId id="491"/>
          </p14:sldIdLst>
        </p14:section>
        <p14:section name="CREDITS &amp; COPYRIGHTS" id="{A11DE2D7-8506-4D4C-9DA4-C8ABD28C7139}">
          <p14:sldIdLst>
            <p14:sldId id="3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85099" autoAdjust="0"/>
  </p:normalViewPr>
  <p:slideViewPr>
    <p:cSldViewPr snapToGrid="0">
      <p:cViewPr varScale="1">
        <p:scale>
          <a:sx n="63" d="100"/>
          <a:sy n="63" d="100"/>
        </p:scale>
        <p:origin x="81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473C6-F235-4D76-8306-F9B8675CC3E3}" type="datetimeFigureOut">
              <a:rPr lang="en-US" smtClean="0"/>
              <a:t>12/21/2020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6FFF5F-7075-4034-9D87-24613F64AB63}" type="slidenum">
              <a:rPr lang="en-US" smtClean="0"/>
              <a:t>‹N°›</a:t>
            </a:fld>
            <a:endParaRPr lang="en-US"/>
          </a:p>
        </p:txBody>
      </p:sp>
    </p:spTree>
    <p:extLst>
      <p:ext uri="{BB962C8B-B14F-4D97-AF65-F5344CB8AC3E}">
        <p14:creationId xmlns:p14="http://schemas.microsoft.com/office/powerpoint/2010/main" val="12120603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25003-6321-498D-BE48-F7CA1ED29012}" type="datetimeFigureOut">
              <a:rPr lang="en-US" smtClean="0"/>
              <a:t>12/21/2020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77036-F49A-467A-BF23-BEBBC4D55476}" type="slidenum">
              <a:rPr lang="en-US" smtClean="0"/>
              <a:t>‹N°›</a:t>
            </a:fld>
            <a:endParaRPr lang="en-US"/>
          </a:p>
        </p:txBody>
      </p:sp>
    </p:spTree>
    <p:extLst>
      <p:ext uri="{BB962C8B-B14F-4D97-AF65-F5344CB8AC3E}">
        <p14:creationId xmlns:p14="http://schemas.microsoft.com/office/powerpoint/2010/main" val="13359183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en-tête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5234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en-GB" sz="1200" b="0" i="0" kern="1200" dirty="0" smtClean="0">
                <a:solidFill>
                  <a:schemeClr val="tx1"/>
                </a:solidFill>
                <a:effectLst/>
                <a:latin typeface="+mn-lt"/>
                <a:ea typeface="+mn-ea"/>
                <a:cs typeface="+mn-cs"/>
              </a:rPr>
              <a:t>HCI is an interdisciplinary area. It is emerging as a specialty concern within several disciplines, each with different emphases: computer science (application design and engineering of human interfaces), psychology (the application of theories of cognitive processes and the empirical analysis of user </a:t>
            </a:r>
            <a:r>
              <a:rPr lang="en-GB" sz="1200" b="0" i="0" kern="1200" dirty="0" err="1" smtClean="0">
                <a:solidFill>
                  <a:schemeClr val="tx1"/>
                </a:solidFill>
                <a:effectLst/>
                <a:latin typeface="+mn-lt"/>
                <a:ea typeface="+mn-ea"/>
                <a:cs typeface="+mn-cs"/>
              </a:rPr>
              <a:t>behavior</a:t>
            </a:r>
            <a:r>
              <a:rPr lang="en-GB" sz="1200" b="0" i="0" kern="1200" dirty="0" smtClean="0">
                <a:solidFill>
                  <a:schemeClr val="tx1"/>
                </a:solidFill>
                <a:effectLst/>
                <a:latin typeface="+mn-lt"/>
                <a:ea typeface="+mn-ea"/>
                <a:cs typeface="+mn-cs"/>
              </a:rPr>
              <a:t> and user’s emotional bond with machines), sociology (interactions between technology, work, and organization), industrial design (interactive products) etc. Although the above-mentioned disciplines solve different sections of HCI challenges, but everything is geared towards solving one bigger challenge; which is, how our interaction experience with the machines can be better and easier. And as machines are becoming more complex and powerful and penetrating deep into our day-to-day life, it is becoming increasingly important to make human machine experiences more pleasing so that it becomes our natural way of adapting them and use them in easier, quicker and happier way.</a:t>
            </a:r>
            <a:endParaRPr lang="fr-FR" dirty="0"/>
          </a:p>
        </p:txBody>
      </p:sp>
      <p:sp>
        <p:nvSpPr>
          <p:cNvPr id="4" name="Espace réservé du numéro de diapositive 3"/>
          <p:cNvSpPr>
            <a:spLocks noGrp="1"/>
          </p:cNvSpPr>
          <p:nvPr>
            <p:ph type="sldNum" sz="quarter" idx="10"/>
          </p:nvPr>
        </p:nvSpPr>
        <p:spPr/>
        <p:txBody>
          <a:bodyPr/>
          <a:lstStyle/>
          <a:p>
            <a:fld id="{9D977036-F49A-467A-BF23-BEBBC4D55476}" type="slidenum">
              <a:rPr lang="en-US" smtClean="0"/>
              <a:t>6</a:t>
            </a:fld>
            <a:endParaRPr lang="en-US"/>
          </a:p>
        </p:txBody>
      </p:sp>
      <p:sp>
        <p:nvSpPr>
          <p:cNvPr id="5" name="Espace réservé de l'en-tête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4258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en-tête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2663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en-tête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7117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en-tête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9095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FD4B6CD7-6499-479F-9CCA-D8908254E936}"/>
              </a:ext>
            </a:extLst>
          </p:cNvPr>
          <p:cNvGrpSpPr/>
          <p:nvPr userDrawn="1"/>
        </p:nvGrpSpPr>
        <p:grpSpPr>
          <a:xfrm>
            <a:off x="263559" y="114054"/>
            <a:ext cx="10813743" cy="6629895"/>
            <a:chOff x="1921112" y="114053"/>
            <a:chExt cx="8110307" cy="6629895"/>
          </a:xfrm>
        </p:grpSpPr>
        <p:sp>
          <p:nvSpPr>
            <p:cNvPr id="13" name="Figure">
              <a:extLst>
                <a:ext uri="{FF2B5EF4-FFF2-40B4-BE49-F238E27FC236}">
                  <a16:creationId xmlns="" xmlns:a16="http://schemas.microsoft.com/office/drawing/2014/main" id="{D20B0470-F419-435F-B58C-3C3722A47B17}"/>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igure">
              <a:extLst>
                <a:ext uri="{FF2B5EF4-FFF2-40B4-BE49-F238E27FC236}">
                  <a16:creationId xmlns="" xmlns:a16="http://schemas.microsoft.com/office/drawing/2014/main" id="{021DC576-2F28-4A56-ACCD-EF70E9C180D2}"/>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 xmlns:a16="http://schemas.microsoft.com/office/drawing/2014/main" id="{DEB69096-630C-4947-845E-ACB18712FA8A}"/>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124062B6-6236-41F5-8AEF-3FD87043A9F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E178CED8-4535-4F12-85F1-18787F1F5D0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 xmlns:a16="http://schemas.microsoft.com/office/drawing/2014/main" id="{A964FAC0-2421-40EB-83E1-A26EB53301EA}"/>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 xmlns:a16="http://schemas.microsoft.com/office/drawing/2014/main" id="{D79A6E0A-A784-4C45-AFF8-2658713EFA2A}"/>
              </a:ext>
            </a:extLst>
          </p:cNvPr>
          <p:cNvSpPr>
            <a:spLocks noGrp="1"/>
          </p:cNvSpPr>
          <p:nvPr>
            <p:ph type="ctrTitle"/>
          </p:nvPr>
        </p:nvSpPr>
        <p:spPr>
          <a:xfrm>
            <a:off x="2757371" y="2072667"/>
            <a:ext cx="6677259" cy="2387600"/>
          </a:xfrm>
        </p:spPr>
        <p:txBody>
          <a:bodyPr anchor="b">
            <a:normAutofit/>
          </a:bodyPr>
          <a:lstStyle>
            <a:lvl1pPr algn="ctr">
              <a:defRPr sz="4800">
                <a:solidFill>
                  <a:schemeClr val="accent1"/>
                </a:solidFill>
              </a:defRPr>
            </a:lvl1pPr>
          </a:lstStyle>
          <a:p>
            <a:r>
              <a:rPr lang="en-US"/>
              <a:t>Click to edit Master title style</a:t>
            </a:r>
          </a:p>
        </p:txBody>
      </p:sp>
      <p:sp>
        <p:nvSpPr>
          <p:cNvPr id="3" name="Subtitle 2">
            <a:extLst>
              <a:ext uri="{FF2B5EF4-FFF2-40B4-BE49-F238E27FC236}">
                <a16:creationId xmlns="" xmlns:a16="http://schemas.microsoft.com/office/drawing/2014/main" id="{F5C34C85-A365-4BBD-B9CF-8C6283402AC8}"/>
              </a:ext>
            </a:extLst>
          </p:cNvPr>
          <p:cNvSpPr>
            <a:spLocks noGrp="1"/>
          </p:cNvSpPr>
          <p:nvPr>
            <p:ph type="subTitle" idx="1"/>
          </p:nvPr>
        </p:nvSpPr>
        <p:spPr>
          <a:xfrm>
            <a:off x="2757371" y="4552342"/>
            <a:ext cx="6677259"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fld id="{041A1564-9876-40B9-9796-6B7B0DAFE799}" type="datetime1">
              <a:rPr lang="en-US" smtClean="0"/>
              <a:t>12/21/2020</a:t>
            </a:fld>
            <a:endParaRPr lang="en-US"/>
          </a:p>
        </p:txBody>
      </p:sp>
      <p:sp>
        <p:nvSpPr>
          <p:cNvPr id="5" name="Footer Placeholder 4">
            <a:extLst>
              <a:ext uri="{FF2B5EF4-FFF2-40B4-BE49-F238E27FC236}">
                <a16:creationId xmlns="" xmlns:a16="http://schemas.microsoft.com/office/drawing/2014/main" id="{0F500830-2640-4EEC-B623-30A512C08777}"/>
              </a:ext>
            </a:extLst>
          </p:cNvPr>
          <p:cNvSpPr>
            <a:spLocks noGrp="1"/>
          </p:cNvSpPr>
          <p:nvPr>
            <p:ph type="ftr" sz="quarter" idx="11"/>
          </p:nvPr>
        </p:nvSpPr>
        <p:spPr>
          <a:xfrm>
            <a:off x="8328248" y="6356352"/>
            <a:ext cx="3025552" cy="365125"/>
          </a:xfrm>
        </p:spPr>
        <p:txBody>
          <a:bodyPr/>
          <a:lstStyle>
            <a:lvl1pPr algn="r">
              <a:defRPr>
                <a:solidFill>
                  <a:schemeClr val="accent5"/>
                </a:solidFill>
              </a:defRPr>
            </a:lvl1pPr>
          </a:lstStyle>
          <a:p>
            <a:r>
              <a:rPr lang="en-US"/>
              <a:t>Your Footer Here</a:t>
            </a:r>
          </a:p>
        </p:txBody>
      </p:sp>
    </p:spTree>
    <p:extLst>
      <p:ext uri="{BB962C8B-B14F-4D97-AF65-F5344CB8AC3E}">
        <p14:creationId xmlns:p14="http://schemas.microsoft.com/office/powerpoint/2010/main" val="246999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43756"/>
            <a:ext cx="105156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1268431"/>
            <a:ext cx="105156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C8DF40A6-5F8F-4B6B-9644-C6D9B9945331}"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40" name="Freeform: Shape 39">
            <a:extLst>
              <a:ext uri="{FF2B5EF4-FFF2-40B4-BE49-F238E27FC236}">
                <a16:creationId xmlns="" xmlns:a16="http://schemas.microsoft.com/office/drawing/2014/main" id="{C9508563-B641-4132-867F-BB6D2C85860C}"/>
              </a:ext>
            </a:extLst>
          </p:cNvPr>
          <p:cNvSpPr/>
          <p:nvPr userDrawn="1"/>
        </p:nvSpPr>
        <p:spPr>
          <a:xfrm>
            <a:off x="3503655" y="1224186"/>
            <a:ext cx="6943789"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 xmlns:a16="http://schemas.microsoft.com/office/drawing/2014/main" id="{C98B5F4A-9C22-4A32-8328-7DA507C042E4}"/>
              </a:ext>
            </a:extLst>
          </p:cNvPr>
          <p:cNvSpPr/>
          <p:nvPr userDrawn="1"/>
        </p:nvSpPr>
        <p:spPr>
          <a:xfrm>
            <a:off x="2145274" y="2267498"/>
            <a:ext cx="10046727" cy="4590502"/>
          </a:xfrm>
          <a:custGeom>
            <a:avLst/>
            <a:gdLst>
              <a:gd name="connsiteX0" fmla="*/ 5239714 w 7535045"/>
              <a:gd name="connsiteY0" fmla="*/ 1052 h 4590502"/>
              <a:gd name="connsiteX1" fmla="*/ 7497992 w 7535045"/>
              <a:gd name="connsiteY1" fmla="*/ 1104987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0" y="-27908"/>
                  <a:pt x="7215683" y="546491"/>
                  <a:pt x="7497992" y="1104987"/>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2" name="Freeform: Shape 41">
            <a:extLst>
              <a:ext uri="{FF2B5EF4-FFF2-40B4-BE49-F238E27FC236}">
                <a16:creationId xmlns="" xmlns:a16="http://schemas.microsoft.com/office/drawing/2014/main" id="{DC3A4488-F4FB-44FA-B4B4-485C122BB804}"/>
              </a:ext>
            </a:extLst>
          </p:cNvPr>
          <p:cNvSpPr/>
          <p:nvPr userDrawn="1"/>
        </p:nvSpPr>
        <p:spPr>
          <a:xfrm>
            <a:off x="1336747" y="1879260"/>
            <a:ext cx="10120584" cy="4978741"/>
          </a:xfrm>
          <a:custGeom>
            <a:avLst/>
            <a:gdLst>
              <a:gd name="connsiteX0" fmla="*/ 6341668 w 7590438"/>
              <a:gd name="connsiteY0" fmla="*/ 994 h 4978741"/>
              <a:gd name="connsiteX1" fmla="*/ 7590438 w 7590438"/>
              <a:gd name="connsiteY1" fmla="*/ 1946720 h 4978741"/>
              <a:gd name="connsiteX2" fmla="*/ 5527381 w 7590438"/>
              <a:gd name="connsiteY2" fmla="*/ 4927891 h 4978741"/>
              <a:gd name="connsiteX3" fmla="*/ 5417570 w 7590438"/>
              <a:gd name="connsiteY3" fmla="*/ 4978741 h 4978741"/>
              <a:gd name="connsiteX4" fmla="*/ 3171206 w 7590438"/>
              <a:gd name="connsiteY4" fmla="*/ 4978741 h 4978741"/>
              <a:gd name="connsiteX5" fmla="*/ 3031431 w 7590438"/>
              <a:gd name="connsiteY5" fmla="*/ 4927891 h 4978741"/>
              <a:gd name="connsiteX6" fmla="*/ 0 w 7590438"/>
              <a:gd name="connsiteY6" fmla="*/ 1946720 h 4978741"/>
              <a:gd name="connsiteX7" fmla="*/ 4640710 w 7590438"/>
              <a:gd name="connsiteY7" fmla="*/ 508161 h 4978741"/>
              <a:gd name="connsiteX8" fmla="*/ 6341668 w 7590438"/>
              <a:gd name="connsiteY8" fmla="*/ 994 h 497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1">
                <a:moveTo>
                  <a:pt x="6341668" y="994"/>
                </a:moveTo>
                <a:cubicBezTo>
                  <a:pt x="7280836" y="33740"/>
                  <a:pt x="7590438" y="870991"/>
                  <a:pt x="7590438" y="1946720"/>
                </a:cubicBezTo>
                <a:cubicBezTo>
                  <a:pt x="7590438" y="3120243"/>
                  <a:pt x="6651715" y="4374239"/>
                  <a:pt x="5527381" y="4927891"/>
                </a:cubicBezTo>
                <a:lnTo>
                  <a:pt x="5417570" y="4978741"/>
                </a:lnTo>
                <a:lnTo>
                  <a:pt x="3171206" y="4978741"/>
                </a:lnTo>
                <a:lnTo>
                  <a:pt x="3031431" y="4927891"/>
                </a:lnTo>
                <a:cubicBezTo>
                  <a:pt x="1584307" y="4374239"/>
                  <a:pt x="0" y="3120243"/>
                  <a:pt x="0" y="1946720"/>
                </a:cubicBezTo>
                <a:cubicBezTo>
                  <a:pt x="0" y="382024"/>
                  <a:pt x="3262834" y="1223755"/>
                  <a:pt x="4640710" y="508161"/>
                </a:cubicBezTo>
                <a:cubicBezTo>
                  <a:pt x="5357804" y="137446"/>
                  <a:pt x="5914774" y="-13890"/>
                  <a:pt x="6341668" y="994"/>
                </a:cubicBezTo>
                <a:close/>
              </a:path>
            </a:pathLst>
          </a:custGeom>
          <a:solidFill>
            <a:schemeClr val="accent3">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6" name="Figure">
            <a:extLst>
              <a:ext uri="{FF2B5EF4-FFF2-40B4-BE49-F238E27FC236}">
                <a16:creationId xmlns="" xmlns:a16="http://schemas.microsoft.com/office/drawing/2014/main" id="{8AECFF67-532A-4F20-AC24-D67815BECD5D}"/>
              </a:ext>
            </a:extLst>
          </p:cNvPr>
          <p:cNvSpPr/>
          <p:nvPr userDrawn="1"/>
        </p:nvSpPr>
        <p:spPr>
          <a:xfrm>
            <a:off x="689857" y="4935873"/>
            <a:ext cx="1266235"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7" name="Figure">
            <a:extLst>
              <a:ext uri="{FF2B5EF4-FFF2-40B4-BE49-F238E27FC236}">
                <a16:creationId xmlns="" xmlns:a16="http://schemas.microsoft.com/office/drawing/2014/main" id="{32317ACE-FB5E-4BD1-929E-5C77F188678A}"/>
              </a:ext>
            </a:extLst>
          </p:cNvPr>
          <p:cNvSpPr/>
          <p:nvPr userDrawn="1"/>
        </p:nvSpPr>
        <p:spPr>
          <a:xfrm>
            <a:off x="10587261" y="1491189"/>
            <a:ext cx="874128"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248431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AA9099B8-BC83-41D8-8960-1B3250B51F8C}"/>
              </a:ext>
            </a:extLst>
          </p:cNvPr>
          <p:cNvSpPr/>
          <p:nvPr userDrawn="1"/>
        </p:nvSpPr>
        <p:spPr>
          <a:xfrm>
            <a:off x="3503655" y="1224186"/>
            <a:ext cx="6943789"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 xmlns:a16="http://schemas.microsoft.com/office/drawing/2014/main" id="{626C51BB-701F-461F-9F32-9F76FD688F3D}"/>
              </a:ext>
            </a:extLst>
          </p:cNvPr>
          <p:cNvSpPr/>
          <p:nvPr userDrawn="1"/>
        </p:nvSpPr>
        <p:spPr>
          <a:xfrm>
            <a:off x="2145274" y="2267498"/>
            <a:ext cx="10046727" cy="4590502"/>
          </a:xfrm>
          <a:custGeom>
            <a:avLst/>
            <a:gdLst>
              <a:gd name="connsiteX0" fmla="*/ 5239714 w 7535045"/>
              <a:gd name="connsiteY0" fmla="*/ 1052 h 4590502"/>
              <a:gd name="connsiteX1" fmla="*/ 7497992 w 7535045"/>
              <a:gd name="connsiteY1" fmla="*/ 1104988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1" y="-27908"/>
                  <a:pt x="7215683" y="546491"/>
                  <a:pt x="7497992" y="1104988"/>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 xmlns:a16="http://schemas.microsoft.com/office/drawing/2014/main" id="{4676B7C6-E6FF-4568-BD8C-71C3B2730C57}"/>
              </a:ext>
            </a:extLst>
          </p:cNvPr>
          <p:cNvSpPr/>
          <p:nvPr userDrawn="1"/>
        </p:nvSpPr>
        <p:spPr>
          <a:xfrm>
            <a:off x="689857" y="4935873"/>
            <a:ext cx="1266235"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F6536B3B-36A2-4A00-9B5F-B84F83D2F3FC}"/>
              </a:ext>
            </a:extLst>
          </p:cNvPr>
          <p:cNvSpPr/>
          <p:nvPr userDrawn="1"/>
        </p:nvSpPr>
        <p:spPr>
          <a:xfrm>
            <a:off x="10587261" y="1491189"/>
            <a:ext cx="874128"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 name="Title 1">
            <a:extLst>
              <a:ext uri="{FF2B5EF4-FFF2-40B4-BE49-F238E27FC236}">
                <a16:creationId xmlns="" xmlns:a16="http://schemas.microsoft.com/office/drawing/2014/main" id="{8B0A99D1-0EB2-4F85-B3D4-6C023514AE78}"/>
              </a:ext>
            </a:extLst>
          </p:cNvPr>
          <p:cNvSpPr>
            <a:spLocks noGrp="1"/>
          </p:cNvSpPr>
          <p:nvPr userDrawn="1">
            <p:ph type="title"/>
          </p:nvPr>
        </p:nvSpPr>
        <p:spPr>
          <a:xfrm>
            <a:off x="831851" y="43756"/>
            <a:ext cx="105156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userDrawn="1">
            <p:ph type="body" idx="1"/>
          </p:nvPr>
        </p:nvSpPr>
        <p:spPr>
          <a:xfrm>
            <a:off x="831851" y="1268431"/>
            <a:ext cx="105156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userDrawn="1">
            <p:ph type="dt" sz="half" idx="10"/>
          </p:nvPr>
        </p:nvSpPr>
        <p:spPr/>
        <p:txBody>
          <a:bodyPr/>
          <a:lstStyle/>
          <a:p>
            <a:fld id="{AB73F7CC-6B7E-4AEF-8536-F96200ACCBCF}"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userDrawn="1">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userDrawn="1">
            <p:ph type="sldNum" sz="quarter" idx="12"/>
          </p:nvPr>
        </p:nvSpPr>
        <p:spPr/>
        <p:txBody>
          <a:bodyPr/>
          <a:lstStyle/>
          <a:p>
            <a:fld id="{D325CB3F-26C9-44D7-A7CB-40F86C5CE4B1}" type="slidenum">
              <a:rPr lang="en-US" smtClean="0"/>
              <a:t>‹N°›</a:t>
            </a:fld>
            <a:endParaRPr lang="en-US"/>
          </a:p>
        </p:txBody>
      </p:sp>
      <p:sp>
        <p:nvSpPr>
          <p:cNvPr id="36" name="Picture Placeholder 35">
            <a:extLst>
              <a:ext uri="{FF2B5EF4-FFF2-40B4-BE49-F238E27FC236}">
                <a16:creationId xmlns="" xmlns:a16="http://schemas.microsoft.com/office/drawing/2014/main" id="{503B6CA4-DD77-4137-947D-186758031F20}"/>
              </a:ext>
            </a:extLst>
          </p:cNvPr>
          <p:cNvSpPr>
            <a:spLocks noGrp="1"/>
          </p:cNvSpPr>
          <p:nvPr>
            <p:ph type="pic" sz="quarter" idx="13"/>
          </p:nvPr>
        </p:nvSpPr>
        <p:spPr>
          <a:xfrm>
            <a:off x="1336747" y="1879258"/>
            <a:ext cx="10120584"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val="67131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405910"/>
            <a:ext cx="105156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1630586"/>
            <a:ext cx="105156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600249F5-83ED-4BBF-B78B-AE291F1F0A70}"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27" name="Freeform: Shape 26">
            <a:extLst>
              <a:ext uri="{FF2B5EF4-FFF2-40B4-BE49-F238E27FC236}">
                <a16:creationId xmlns="" xmlns:a16="http://schemas.microsoft.com/office/drawing/2014/main" id="{00DC61FD-979C-49D8-8EC8-0414A39C8BCD}"/>
              </a:ext>
            </a:extLst>
          </p:cNvPr>
          <p:cNvSpPr/>
          <p:nvPr userDrawn="1"/>
        </p:nvSpPr>
        <p:spPr>
          <a:xfrm>
            <a:off x="3503655" y="1224186"/>
            <a:ext cx="6943789"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reeform: Shape 30">
            <a:extLst>
              <a:ext uri="{FF2B5EF4-FFF2-40B4-BE49-F238E27FC236}">
                <a16:creationId xmlns="" xmlns:a16="http://schemas.microsoft.com/office/drawing/2014/main" id="{AE851E1C-FE07-4902-AB63-0740ED44A82B}"/>
              </a:ext>
            </a:extLst>
          </p:cNvPr>
          <p:cNvSpPr/>
          <p:nvPr userDrawn="1"/>
        </p:nvSpPr>
        <p:spPr>
          <a:xfrm>
            <a:off x="2145274" y="2267498"/>
            <a:ext cx="10046727" cy="4590502"/>
          </a:xfrm>
          <a:custGeom>
            <a:avLst/>
            <a:gdLst>
              <a:gd name="connsiteX0" fmla="*/ 5239714 w 7535045"/>
              <a:gd name="connsiteY0" fmla="*/ 1052 h 4590502"/>
              <a:gd name="connsiteX1" fmla="*/ 7497992 w 7535045"/>
              <a:gd name="connsiteY1" fmla="*/ 1104987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0" y="-27908"/>
                  <a:pt x="7215683" y="546491"/>
                  <a:pt x="7497992" y="1104987"/>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 xmlns:a16="http://schemas.microsoft.com/office/drawing/2014/main" id="{089CEF4D-F0BB-4C65-98B7-96ACEADE2230}"/>
              </a:ext>
            </a:extLst>
          </p:cNvPr>
          <p:cNvSpPr/>
          <p:nvPr userDrawn="1"/>
        </p:nvSpPr>
        <p:spPr>
          <a:xfrm>
            <a:off x="689857" y="4935873"/>
            <a:ext cx="1266235"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igure">
            <a:extLst>
              <a:ext uri="{FF2B5EF4-FFF2-40B4-BE49-F238E27FC236}">
                <a16:creationId xmlns="" xmlns:a16="http://schemas.microsoft.com/office/drawing/2014/main" id="{84E9059E-DF0A-413A-BE8D-4A3C7D3C4992}"/>
              </a:ext>
            </a:extLst>
          </p:cNvPr>
          <p:cNvSpPr/>
          <p:nvPr userDrawn="1"/>
        </p:nvSpPr>
        <p:spPr>
          <a:xfrm>
            <a:off x="10587261" y="1491189"/>
            <a:ext cx="874128"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Picture Placeholder 28">
            <a:extLst>
              <a:ext uri="{FF2B5EF4-FFF2-40B4-BE49-F238E27FC236}">
                <a16:creationId xmlns="" xmlns:a16="http://schemas.microsoft.com/office/drawing/2014/main" id="{774065CF-E03F-47A0-BA69-8273B1F3FB02}"/>
              </a:ext>
            </a:extLst>
          </p:cNvPr>
          <p:cNvSpPr>
            <a:spLocks noGrp="1"/>
          </p:cNvSpPr>
          <p:nvPr>
            <p:ph type="pic" sz="quarter" idx="13"/>
          </p:nvPr>
        </p:nvSpPr>
        <p:spPr>
          <a:xfrm>
            <a:off x="1336747" y="1879258"/>
            <a:ext cx="10120584"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val="224481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 xmlns:a16="http://schemas.microsoft.com/office/drawing/2014/main" id="{2BC6E09C-1B3F-41EF-B8FF-9238FF1C5ACA}"/>
              </a:ext>
            </a:extLst>
          </p:cNvPr>
          <p:cNvSpPr/>
          <p:nvPr userDrawn="1"/>
        </p:nvSpPr>
        <p:spPr>
          <a:xfrm>
            <a:off x="225453" y="1050969"/>
            <a:ext cx="11966547" cy="5807033"/>
          </a:xfrm>
          <a:custGeom>
            <a:avLst/>
            <a:gdLst>
              <a:gd name="connsiteX0" fmla="*/ 7194434 w 8974910"/>
              <a:gd name="connsiteY0" fmla="*/ 705 h 5807033"/>
              <a:gd name="connsiteX1" fmla="*/ 8881036 w 8974910"/>
              <a:gd name="connsiteY1" fmla="*/ 375319 h 5807033"/>
              <a:gd name="connsiteX2" fmla="*/ 8974910 w 8974910"/>
              <a:gd name="connsiteY2" fmla="*/ 426432 h 5807033"/>
              <a:gd name="connsiteX3" fmla="*/ 8974910 w 8974910"/>
              <a:gd name="connsiteY3" fmla="*/ 5220352 h 5807033"/>
              <a:gd name="connsiteX4" fmla="*/ 8963281 w 8974910"/>
              <a:gd name="connsiteY4" fmla="*/ 5230884 h 5807033"/>
              <a:gd name="connsiteX5" fmla="*/ 8306503 w 8974910"/>
              <a:gd name="connsiteY5" fmla="*/ 5715951 h 5807033"/>
              <a:gd name="connsiteX6" fmla="*/ 8152171 w 8974910"/>
              <a:gd name="connsiteY6" fmla="*/ 5807033 h 5807033"/>
              <a:gd name="connsiteX7" fmla="*/ 246528 w 8974910"/>
              <a:gd name="connsiteY7" fmla="*/ 5807033 h 5807033"/>
              <a:gd name="connsiteX8" fmla="*/ 186184 w 8974910"/>
              <a:gd name="connsiteY8" fmla="*/ 5714765 h 5807033"/>
              <a:gd name="connsiteX9" fmla="*/ 128400 w 8974910"/>
              <a:gd name="connsiteY9" fmla="*/ 5604760 h 5807033"/>
              <a:gd name="connsiteX10" fmla="*/ 4583223 w 8974910"/>
              <a:gd name="connsiteY10" fmla="*/ 423448 h 5807033"/>
              <a:gd name="connsiteX11" fmla="*/ 6977357 w 8974910"/>
              <a:gd name="connsiteY11" fmla="*/ 1400 h 5807033"/>
              <a:gd name="connsiteX12" fmla="*/ 7194434 w 8974910"/>
              <a:gd name="connsiteY12" fmla="*/ 705 h 58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4910" h="5807033">
                <a:moveTo>
                  <a:pt x="7194434" y="705"/>
                </a:moveTo>
                <a:cubicBezTo>
                  <a:pt x="7902295" y="11938"/>
                  <a:pt x="8453953" y="156693"/>
                  <a:pt x="8881036" y="375319"/>
                </a:cubicBezTo>
                <a:lnTo>
                  <a:pt x="8974910" y="426432"/>
                </a:lnTo>
                <a:lnTo>
                  <a:pt x="8974910" y="5220352"/>
                </a:lnTo>
                <a:lnTo>
                  <a:pt x="8963281" y="5230884"/>
                </a:lnTo>
                <a:cubicBezTo>
                  <a:pt x="8758911" y="5406230"/>
                  <a:pt x="8538043" y="5567904"/>
                  <a:pt x="8306503" y="5715951"/>
                </a:cubicBezTo>
                <a:lnTo>
                  <a:pt x="8152171" y="5807033"/>
                </a:lnTo>
                <a:lnTo>
                  <a:pt x="246528" y="5807033"/>
                </a:lnTo>
                <a:lnTo>
                  <a:pt x="186184" y="5714765"/>
                </a:lnTo>
                <a:cubicBezTo>
                  <a:pt x="165051" y="5678881"/>
                  <a:pt x="145765" y="5642213"/>
                  <a:pt x="128400" y="5604760"/>
                </a:cubicBezTo>
                <a:cubicBezTo>
                  <a:pt x="-640431" y="3950666"/>
                  <a:pt x="2195551" y="1137250"/>
                  <a:pt x="4583223" y="423448"/>
                </a:cubicBezTo>
                <a:cubicBezTo>
                  <a:pt x="5524377" y="142177"/>
                  <a:pt x="6314838" y="15797"/>
                  <a:pt x="6977357" y="1400"/>
                </a:cubicBezTo>
                <a:cubicBezTo>
                  <a:pt x="7051299" y="-207"/>
                  <a:pt x="7123647" y="-419"/>
                  <a:pt x="7194434" y="705"/>
                </a:cubicBezTo>
                <a:close/>
              </a:path>
            </a:pathLst>
          </a:custGeom>
          <a:solidFill>
            <a:srgbClr val="8DB1C4"/>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9" name="Freeform: Shape 38">
            <a:extLst>
              <a:ext uri="{FF2B5EF4-FFF2-40B4-BE49-F238E27FC236}">
                <a16:creationId xmlns="" xmlns:a16="http://schemas.microsoft.com/office/drawing/2014/main" id="{048DE288-DF42-48FB-8914-2D6F43EDE8AA}"/>
              </a:ext>
            </a:extLst>
          </p:cNvPr>
          <p:cNvSpPr/>
          <p:nvPr userDrawn="1"/>
        </p:nvSpPr>
        <p:spPr>
          <a:xfrm>
            <a:off x="1" y="533976"/>
            <a:ext cx="12192001" cy="6324024"/>
          </a:xfrm>
          <a:custGeom>
            <a:avLst/>
            <a:gdLst>
              <a:gd name="connsiteX0" fmla="*/ 7806349 w 9144001"/>
              <a:gd name="connsiteY0" fmla="*/ 1324 h 6324024"/>
              <a:gd name="connsiteX1" fmla="*/ 9106782 w 9144001"/>
              <a:gd name="connsiteY1" fmla="*/ 775992 h 6324024"/>
              <a:gd name="connsiteX2" fmla="*/ 9144001 w 9144001"/>
              <a:gd name="connsiteY2" fmla="*/ 851077 h 6324024"/>
              <a:gd name="connsiteX3" fmla="*/ 9144001 w 9144001"/>
              <a:gd name="connsiteY3" fmla="*/ 4028565 h 6324024"/>
              <a:gd name="connsiteX4" fmla="*/ 9100919 w 9144001"/>
              <a:gd name="connsiteY4" fmla="*/ 4128469 h 6324024"/>
              <a:gd name="connsiteX5" fmla="*/ 7269925 w 9144001"/>
              <a:gd name="connsiteY5" fmla="*/ 6243966 h 6324024"/>
              <a:gd name="connsiteX6" fmla="*/ 7145095 w 9144001"/>
              <a:gd name="connsiteY6" fmla="*/ 6324024 h 6324024"/>
              <a:gd name="connsiteX7" fmla="*/ 2840405 w 9144001"/>
              <a:gd name="connsiteY7" fmla="*/ 6324024 h 6324024"/>
              <a:gd name="connsiteX8" fmla="*/ 2671618 w 9144001"/>
              <a:gd name="connsiteY8" fmla="*/ 6243966 h 6324024"/>
              <a:gd name="connsiteX9" fmla="*/ 160501 w 9144001"/>
              <a:gd name="connsiteY9" fmla="*/ 4375751 h 6324024"/>
              <a:gd name="connsiteX10" fmla="*/ 0 w 9144001"/>
              <a:gd name="connsiteY10" fmla="*/ 4175762 h 6324024"/>
              <a:gd name="connsiteX11" fmla="*/ 0 w 9144001"/>
              <a:gd name="connsiteY11" fmla="*/ 1584310 h 6324024"/>
              <a:gd name="connsiteX12" fmla="*/ 69156 w 9144001"/>
              <a:gd name="connsiteY12" fmla="*/ 1547978 h 6324024"/>
              <a:gd name="connsiteX13" fmla="*/ 5541303 w 9144001"/>
              <a:gd name="connsiteY13" fmla="*/ 676681 h 6324024"/>
              <a:gd name="connsiteX14" fmla="*/ 7806349 w 9144001"/>
              <a:gd name="connsiteY14" fmla="*/ 1324 h 632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1" h="6324024">
                <a:moveTo>
                  <a:pt x="7806349" y="1324"/>
                </a:moveTo>
                <a:cubicBezTo>
                  <a:pt x="8431661" y="23127"/>
                  <a:pt x="8847385" y="312755"/>
                  <a:pt x="9106782" y="775992"/>
                </a:cubicBezTo>
                <a:lnTo>
                  <a:pt x="9144001" y="851077"/>
                </a:lnTo>
                <a:lnTo>
                  <a:pt x="9144001" y="4028565"/>
                </a:lnTo>
                <a:lnTo>
                  <a:pt x="9100919" y="4128469"/>
                </a:lnTo>
                <a:cubicBezTo>
                  <a:pt x="8711348" y="4960307"/>
                  <a:pt x="8046342" y="5722158"/>
                  <a:pt x="7269925" y="6243966"/>
                </a:cubicBezTo>
                <a:lnTo>
                  <a:pt x="7145095" y="6324024"/>
                </a:lnTo>
                <a:lnTo>
                  <a:pt x="2840405" y="6324024"/>
                </a:lnTo>
                <a:lnTo>
                  <a:pt x="2671618" y="6243966"/>
                </a:lnTo>
                <a:cubicBezTo>
                  <a:pt x="1718308" y="5774339"/>
                  <a:pt x="790161" y="5110277"/>
                  <a:pt x="160501" y="4375751"/>
                </a:cubicBezTo>
                <a:lnTo>
                  <a:pt x="0" y="4175762"/>
                </a:lnTo>
                <a:lnTo>
                  <a:pt x="0" y="1584310"/>
                </a:lnTo>
                <a:lnTo>
                  <a:pt x="69156" y="1547978"/>
                </a:lnTo>
                <a:cubicBezTo>
                  <a:pt x="1377162" y="939540"/>
                  <a:pt x="4165189" y="1391361"/>
                  <a:pt x="5541303" y="676681"/>
                </a:cubicBezTo>
                <a:cubicBezTo>
                  <a:pt x="6496207" y="183027"/>
                  <a:pt x="7237884" y="-18496"/>
                  <a:pt x="7806349" y="13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54"/>
            <a:endParaRPr sz="1800" noProof="0">
              <a:solidFill>
                <a:schemeClr val="lt1"/>
              </a:solidFill>
              <a:sym typeface="Gill Sans"/>
            </a:endParaRPr>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userDrawn="1">
            <p:ph type="ftr" sz="quarter" idx="11"/>
          </p:nvPr>
        </p:nvSpPr>
        <p:spPr/>
        <p:txBody>
          <a:bodyPr/>
          <a:lstStyle/>
          <a:p>
            <a:r>
              <a:rPr lang="en-US"/>
              <a:t>Your Footer Here</a:t>
            </a:r>
          </a:p>
        </p:txBody>
      </p:sp>
      <p:sp>
        <p:nvSpPr>
          <p:cNvPr id="23" name="Text Placeholder 22">
            <a:extLst>
              <a:ext uri="{FF2B5EF4-FFF2-40B4-BE49-F238E27FC236}">
                <a16:creationId xmlns="" xmlns:a16="http://schemas.microsoft.com/office/drawing/2014/main" id="{BEA1E088-FCC0-4BEB-ACA0-B59E2AF07CB9}"/>
              </a:ext>
            </a:extLst>
          </p:cNvPr>
          <p:cNvSpPr>
            <a:spLocks noGrp="1"/>
          </p:cNvSpPr>
          <p:nvPr userDrawn="1">
            <p:ph type="body" sz="quarter" idx="13"/>
          </p:nvPr>
        </p:nvSpPr>
        <p:spPr>
          <a:xfrm>
            <a:off x="983432" y="1988719"/>
            <a:ext cx="9505181" cy="3699442"/>
          </a:xfrm>
        </p:spPr>
        <p:txBody>
          <a:bodyPr anchor="ctr">
            <a:normAutofit/>
          </a:bodyPr>
          <a:lstStyle>
            <a:lvl1pPr marL="0" indent="0" algn="ctr">
              <a:buNone/>
              <a:defRPr sz="4000"/>
            </a:lvl1pPr>
          </a:lstStyle>
          <a:p>
            <a:pPr lvl="0"/>
            <a:r>
              <a:rPr lang="en-US"/>
              <a:t>Edit Master text styles</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userDrawn="1">
            <p:ph type="body" idx="1"/>
          </p:nvPr>
        </p:nvSpPr>
        <p:spPr>
          <a:xfrm>
            <a:off x="2809327" y="5880905"/>
            <a:ext cx="5853392" cy="647826"/>
          </a:xfrm>
        </p:spPr>
        <p:txBody>
          <a:bodyPr>
            <a:normAutofit/>
          </a:bodyPr>
          <a:lstStyle>
            <a:lvl1pPr marL="0" indent="0" algn="ctr">
              <a:buNone/>
              <a:defRPr sz="20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userDrawn="1">
            <p:ph type="dt" sz="half" idx="10"/>
          </p:nvPr>
        </p:nvSpPr>
        <p:spPr>
          <a:xfrm>
            <a:off x="838200" y="6356352"/>
            <a:ext cx="2743200" cy="365125"/>
          </a:xfrm>
        </p:spPr>
        <p:txBody>
          <a:bodyPr/>
          <a:lstStyle>
            <a:lvl1pPr>
              <a:defRPr>
                <a:solidFill>
                  <a:schemeClr val="bg2"/>
                </a:solidFill>
              </a:defRPr>
            </a:lvl1pPr>
          </a:lstStyle>
          <a:p>
            <a:fld id="{C30BBFC1-46FA-4947-9D02-7F0395FC32D1}" type="datetime1">
              <a:rPr lang="en-US" smtClean="0"/>
              <a:t>12/21/2020</a:t>
            </a:fld>
            <a:endParaRPr lang="en-US"/>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userDrawn="1">
            <p:ph type="sldNum" sz="quarter" idx="12"/>
          </p:nvPr>
        </p:nvSpPr>
        <p:spPr/>
        <p:txBody>
          <a:bodyPr/>
          <a:lstStyle>
            <a:lvl1pPr>
              <a:defRPr>
                <a:solidFill>
                  <a:schemeClr val="bg2"/>
                </a:solidFill>
              </a:defRPr>
            </a:lvl1pPr>
          </a:lstStyle>
          <a:p>
            <a:fld id="{D325CB3F-26C9-44D7-A7CB-40F86C5CE4B1}" type="slidenum">
              <a:rPr lang="en-US" smtClean="0"/>
              <a:pPr/>
              <a:t>‹N°›</a:t>
            </a:fld>
            <a:endParaRPr lang="en-US"/>
          </a:p>
        </p:txBody>
      </p:sp>
      <p:sp>
        <p:nvSpPr>
          <p:cNvPr id="28" name="Figure">
            <a:extLst>
              <a:ext uri="{FF2B5EF4-FFF2-40B4-BE49-F238E27FC236}">
                <a16:creationId xmlns="" xmlns:a16="http://schemas.microsoft.com/office/drawing/2014/main" id="{8CB5020E-B4C6-4C2A-BA90-7D9058074F04}"/>
              </a:ext>
            </a:extLst>
          </p:cNvPr>
          <p:cNvSpPr/>
          <p:nvPr userDrawn="1"/>
        </p:nvSpPr>
        <p:spPr>
          <a:xfrm>
            <a:off x="704033" y="1195730"/>
            <a:ext cx="1399137"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31E7F817-FD4F-4860-95C4-D7FB475A1928}"/>
              </a:ext>
            </a:extLst>
          </p:cNvPr>
          <p:cNvSpPr/>
          <p:nvPr userDrawn="1"/>
        </p:nvSpPr>
        <p:spPr>
          <a:xfrm rot="10800000">
            <a:off x="2283044" y="1217978"/>
            <a:ext cx="965875"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31824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0" y="1709740"/>
            <a:ext cx="5552183" cy="2852737"/>
          </a:xfrm>
        </p:spPr>
        <p:txBody>
          <a:bodyPr lIns="0" anchor="b">
            <a:noAutofit/>
          </a:bodyPr>
          <a:lstStyle>
            <a:lvl1pPr>
              <a:defRPr sz="9600" cap="all" baseline="0"/>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BF40BB3D-2B83-43EB-94DC-E7FF45041738}"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4" name="Freeform: Shape 13">
            <a:extLst>
              <a:ext uri="{FF2B5EF4-FFF2-40B4-BE49-F238E27FC236}">
                <a16:creationId xmlns="" xmlns:a16="http://schemas.microsoft.com/office/drawing/2014/main" id="{DCB50C27-B96C-471F-8A4F-8EA99226D091}"/>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 xmlns:a16="http://schemas.microsoft.com/office/drawing/2014/main" id="{0A972244-A305-408D-90FE-83B186996CB7}"/>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CA3CBCDC-EF5A-4084-8DFD-1DB2BE33CE5F}"/>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CBA5B0F5-B526-43E9-945F-1DCD58CD4B91}"/>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reeform: Shape 17">
            <a:extLst>
              <a:ext uri="{FF2B5EF4-FFF2-40B4-BE49-F238E27FC236}">
                <a16:creationId xmlns="" xmlns:a16="http://schemas.microsoft.com/office/drawing/2014/main" id="{FA766EB2-23C9-4FE5-8DE1-0B0CC43E770F}"/>
              </a:ext>
            </a:extLst>
          </p:cNvPr>
          <p:cNvSpPr/>
          <p:nvPr userDrawn="1"/>
        </p:nvSpPr>
        <p:spPr>
          <a:xfrm>
            <a:off x="4919151"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1475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CADDE6-2F8A-471E-A518-BB13DA06D51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 xmlns:a16="http://schemas.microsoft.com/office/drawing/2014/main" id="{2946C1B7-14B4-4C6B-8DF9-AFB9829EE441}"/>
              </a:ext>
            </a:extLst>
          </p:cNvPr>
          <p:cNvSpPr>
            <a:spLocks noGrp="1"/>
          </p:cNvSpPr>
          <p:nvPr>
            <p:ph type="dt" sz="half" idx="10"/>
          </p:nvPr>
        </p:nvSpPr>
        <p:spPr/>
        <p:txBody>
          <a:bodyPr/>
          <a:lstStyle/>
          <a:p>
            <a:fld id="{929339D0-C8C6-4D67-A105-74C4290BF3BC}" type="datetime1">
              <a:rPr lang="en-US" smtClean="0"/>
              <a:t>12/21/2020</a:t>
            </a:fld>
            <a:endParaRPr lang="en-US"/>
          </a:p>
        </p:txBody>
      </p:sp>
      <p:sp>
        <p:nvSpPr>
          <p:cNvPr id="4" name="Footer Placeholder 3">
            <a:extLst>
              <a:ext uri="{FF2B5EF4-FFF2-40B4-BE49-F238E27FC236}">
                <a16:creationId xmlns="" xmlns:a16="http://schemas.microsoft.com/office/drawing/2014/main" id="{E749B972-84A1-4343-BCEB-B050BA6978E6}"/>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276566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F58ABA4D-AA96-41C9-9968-EC1A8F304A36}"/>
              </a:ext>
            </a:extLst>
          </p:cNvPr>
          <p:cNvGrpSpPr/>
          <p:nvPr userDrawn="1"/>
        </p:nvGrpSpPr>
        <p:grpSpPr>
          <a:xfrm>
            <a:off x="51011" y="2"/>
            <a:ext cx="2613400" cy="1482171"/>
            <a:chOff x="38258" y="1"/>
            <a:chExt cx="1960050" cy="1482171"/>
          </a:xfrm>
        </p:grpSpPr>
        <p:sp>
          <p:nvSpPr>
            <p:cNvPr id="13" name="Figure">
              <a:extLst>
                <a:ext uri="{FF2B5EF4-FFF2-40B4-BE49-F238E27FC236}">
                  <a16:creationId xmlns="" xmlns:a16="http://schemas.microsoft.com/office/drawing/2014/main" id="{47EBFB5B-7C0F-4A77-851F-48485ED551BC}"/>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igure">
              <a:extLst>
                <a:ext uri="{FF2B5EF4-FFF2-40B4-BE49-F238E27FC236}">
                  <a16:creationId xmlns="" xmlns:a16="http://schemas.microsoft.com/office/drawing/2014/main" id="{007D920C-231C-4FC5-8B68-00B94BCD4A47}"/>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 xmlns:a16="http://schemas.microsoft.com/office/drawing/2014/main" id="{A4C9F44D-D832-4CA5-A26B-90C9BA487C2E}"/>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 xmlns:a16="http://schemas.microsoft.com/office/drawing/2014/main" id="{77D6F654-DE12-48BB-B64A-4AF7F4AA4D91}"/>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3" name="Figure">
              <a:extLst>
                <a:ext uri="{FF2B5EF4-FFF2-40B4-BE49-F238E27FC236}">
                  <a16:creationId xmlns="" xmlns:a16="http://schemas.microsoft.com/office/drawing/2014/main" id="{41FC2B7D-9C1B-4198-B4DE-CFB6BD4754D3}"/>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 xmlns:a16="http://schemas.microsoft.com/office/drawing/2014/main" id="{64E60097-CCC4-4415-9FB2-907ED9556A47}"/>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 xmlns:a16="http://schemas.microsoft.com/office/drawing/2014/main" id="{6092BE77-6C43-40AD-ABCF-E64E36A513F3}"/>
              </a:ext>
            </a:extLst>
          </p:cNvPr>
          <p:cNvSpPr>
            <a:spLocks noGrp="1"/>
          </p:cNvSpPr>
          <p:nvPr>
            <p:ph type="title"/>
          </p:nvPr>
        </p:nvSpPr>
        <p:spPr>
          <a:xfrm>
            <a:off x="2925272" y="136527"/>
            <a:ext cx="8428529" cy="1132235"/>
          </a:xfrm>
        </p:spPr>
        <p:txBody>
          <a:bodyPr>
            <a:normAutofit/>
          </a:bodyPr>
          <a:lstStyle>
            <a:lvl1pPr>
              <a:defRPr sz="3600"/>
            </a:lvl1pPr>
          </a:lstStyle>
          <a:p>
            <a:r>
              <a:rPr lang="en-US"/>
              <a:t>Click to edit Master title style</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p:ph type="dt" sz="half" idx="10"/>
          </p:nvPr>
        </p:nvSpPr>
        <p:spPr/>
        <p:txBody>
          <a:bodyPr/>
          <a:lstStyle/>
          <a:p>
            <a:fld id="{234B9417-95F9-4B87-AB0B-697587C6FEF6}"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22" name="Text Placeholder 21">
            <a:extLst>
              <a:ext uri="{FF2B5EF4-FFF2-40B4-BE49-F238E27FC236}">
                <a16:creationId xmlns="" xmlns:a16="http://schemas.microsoft.com/office/drawing/2014/main" id="{0A941A22-1624-42ED-B289-69DC7E776C8D}"/>
              </a:ext>
            </a:extLst>
          </p:cNvPr>
          <p:cNvSpPr>
            <a:spLocks noGrp="1"/>
          </p:cNvSpPr>
          <p:nvPr userDrawn="1">
            <p:ph type="body" sz="quarter" idx="13" hasCustomPrompt="1"/>
          </p:nvPr>
        </p:nvSpPr>
        <p:spPr>
          <a:xfrm>
            <a:off x="878554" y="141289"/>
            <a:ext cx="1163047"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41020109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9C8D7D-4E0A-454B-A79D-902EC54DE94A}"/>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204BDBD-06AB-4C31-B0F2-5DD5B4BE0747}"/>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5811E0C-F3A6-4B16-B9AB-5E3667F09108}"/>
              </a:ext>
            </a:extLst>
          </p:cNvPr>
          <p:cNvSpPr>
            <a:spLocks noGrp="1"/>
          </p:cNvSpPr>
          <p:nvPr>
            <p:ph type="dt" sz="half" idx="10"/>
          </p:nvPr>
        </p:nvSpPr>
        <p:spPr/>
        <p:txBody>
          <a:bodyPr/>
          <a:lstStyle/>
          <a:p>
            <a:fld id="{97CE7035-2086-48E5-B16A-ED0FB108F67C}" type="datetime1">
              <a:rPr lang="en-US" smtClean="0"/>
              <a:t>12/21/2020</a:t>
            </a:fld>
            <a:endParaRPr lang="en-US"/>
          </a:p>
        </p:txBody>
      </p:sp>
      <p:sp>
        <p:nvSpPr>
          <p:cNvPr id="6" name="Footer Placeholder 5">
            <a:extLst>
              <a:ext uri="{FF2B5EF4-FFF2-40B4-BE49-F238E27FC236}">
                <a16:creationId xmlns="" xmlns:a16="http://schemas.microsoft.com/office/drawing/2014/main" id="{E2E38BFA-BFF6-490C-A0BA-416294EFCEBB}"/>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59575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ED006-0636-42F1-9CDF-76666726A0B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DD36E0F-BBDE-45B8-A505-73F0AE507BA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3A88661E-F16E-4409-B697-46876AB7A32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35D03C0-D476-4B22-AB2A-BA13BA5C62D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F24A3DD0-1B03-47CD-9B52-1B55BFD74CE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4A505A7-5B4D-4CC0-855A-D8B27D3CA3E6}"/>
              </a:ext>
            </a:extLst>
          </p:cNvPr>
          <p:cNvSpPr>
            <a:spLocks noGrp="1"/>
          </p:cNvSpPr>
          <p:nvPr>
            <p:ph type="dt" sz="half" idx="10"/>
          </p:nvPr>
        </p:nvSpPr>
        <p:spPr/>
        <p:txBody>
          <a:bodyPr/>
          <a:lstStyle/>
          <a:p>
            <a:fld id="{7A67E858-D110-4F32-BD87-9F1E03ADDB3B}" type="datetime1">
              <a:rPr lang="en-US" smtClean="0"/>
              <a:t>12/21/2020</a:t>
            </a:fld>
            <a:endParaRPr lang="en-US"/>
          </a:p>
        </p:txBody>
      </p:sp>
      <p:sp>
        <p:nvSpPr>
          <p:cNvPr id="8" name="Footer Placeholder 7">
            <a:extLst>
              <a:ext uri="{FF2B5EF4-FFF2-40B4-BE49-F238E27FC236}">
                <a16:creationId xmlns="" xmlns:a16="http://schemas.microsoft.com/office/drawing/2014/main" id="{9CBB9F58-8B33-4A6B-83B6-DACBFF55C450}"/>
              </a:ext>
            </a:extLst>
          </p:cNvPr>
          <p:cNvSpPr>
            <a:spLocks noGrp="1"/>
          </p:cNvSpPr>
          <p:nvPr>
            <p:ph type="ftr" sz="quarter" idx="11"/>
          </p:nvPr>
        </p:nvSpPr>
        <p:spPr/>
        <p:txBody>
          <a:bodyPr/>
          <a:lstStyle/>
          <a:p>
            <a:r>
              <a:rPr lang="en-US"/>
              <a:t>Your Footer Here</a:t>
            </a:r>
          </a:p>
        </p:txBody>
      </p:sp>
      <p:sp>
        <p:nvSpPr>
          <p:cNvPr id="9" name="Slide Number Placeholder 8">
            <a:extLst>
              <a:ext uri="{FF2B5EF4-FFF2-40B4-BE49-F238E27FC236}">
                <a16:creationId xmlns=""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66843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68CF1B9-C192-4ED5-8F68-EECA74181CF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6CD02327-A8DE-42E1-B8ED-620CCCFD0469}"/>
              </a:ext>
            </a:extLst>
          </p:cNvPr>
          <p:cNvSpPr>
            <a:spLocks noGrp="1"/>
          </p:cNvSpPr>
          <p:nvPr>
            <p:ph type="dt" sz="half" idx="10"/>
          </p:nvPr>
        </p:nvSpPr>
        <p:spPr/>
        <p:txBody>
          <a:bodyPr/>
          <a:lstStyle/>
          <a:p>
            <a:fld id="{949EB9A8-5679-469A-9A75-4B5C89DCCAE9}" type="datetime1">
              <a:rPr lang="en-US" smtClean="0"/>
              <a:t>12/21/2020</a:t>
            </a:fld>
            <a:endParaRPr lang="en-US"/>
          </a:p>
        </p:txBody>
      </p:sp>
      <p:sp>
        <p:nvSpPr>
          <p:cNvPr id="6" name="Footer Placeholder 5">
            <a:extLst>
              <a:ext uri="{FF2B5EF4-FFF2-40B4-BE49-F238E27FC236}">
                <a16:creationId xmlns="" xmlns:a16="http://schemas.microsoft.com/office/drawing/2014/main" id="{47443995-4F62-42E0-B06A-F6DF5AE820FF}"/>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18831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fld id="{F68D130F-9EF6-4705-957B-827D3BA25FDC}" type="datetime1">
              <a:rPr lang="en-US" smtClean="0"/>
              <a:t>12/21/2020</a:t>
            </a:fld>
            <a:endParaRPr lang="en-US"/>
          </a:p>
        </p:txBody>
      </p:sp>
      <p:sp>
        <p:nvSpPr>
          <p:cNvPr id="5" name="Footer Placeholder 4">
            <a:extLst>
              <a:ext uri="{FF2B5EF4-FFF2-40B4-BE49-F238E27FC236}">
                <a16:creationId xmlns="" xmlns:a16="http://schemas.microsoft.com/office/drawing/2014/main" id="{0F500830-2640-4EEC-B623-30A512C08777}"/>
              </a:ext>
            </a:extLst>
          </p:cNvPr>
          <p:cNvSpPr>
            <a:spLocks noGrp="1"/>
          </p:cNvSpPr>
          <p:nvPr>
            <p:ph type="ftr" sz="quarter" idx="11"/>
          </p:nvPr>
        </p:nvSpPr>
        <p:spPr>
          <a:xfrm>
            <a:off x="8328248" y="6356352"/>
            <a:ext cx="3025552" cy="365125"/>
          </a:xfrm>
        </p:spPr>
        <p:txBody>
          <a:bodyPr/>
          <a:lstStyle>
            <a:lvl1pPr algn="r">
              <a:defRPr>
                <a:solidFill>
                  <a:schemeClr val="accent5"/>
                </a:solidFill>
              </a:defRPr>
            </a:lvl1pPr>
          </a:lstStyle>
          <a:p>
            <a:r>
              <a:rPr lang="en-US"/>
              <a:t>Your Footer Here</a:t>
            </a:r>
          </a:p>
        </p:txBody>
      </p:sp>
      <p:grpSp>
        <p:nvGrpSpPr>
          <p:cNvPr id="13" name="Group 12">
            <a:extLst>
              <a:ext uri="{FF2B5EF4-FFF2-40B4-BE49-F238E27FC236}">
                <a16:creationId xmlns="" xmlns:a16="http://schemas.microsoft.com/office/drawing/2014/main" id="{D82CFBFD-078F-46CF-B89A-80455E04CC8C}"/>
              </a:ext>
            </a:extLst>
          </p:cNvPr>
          <p:cNvGrpSpPr/>
          <p:nvPr userDrawn="1"/>
        </p:nvGrpSpPr>
        <p:grpSpPr>
          <a:xfrm>
            <a:off x="263559" y="114054"/>
            <a:ext cx="10813743" cy="6629895"/>
            <a:chOff x="1921112" y="114053"/>
            <a:chExt cx="8110307" cy="6629895"/>
          </a:xfrm>
        </p:grpSpPr>
        <p:sp>
          <p:nvSpPr>
            <p:cNvPr id="14" name="Figure">
              <a:extLst>
                <a:ext uri="{FF2B5EF4-FFF2-40B4-BE49-F238E27FC236}">
                  <a16:creationId xmlns="" xmlns:a16="http://schemas.microsoft.com/office/drawing/2014/main" id="{3775212E-68E8-48EA-9CD8-4375E7F97829}"/>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 xmlns:a16="http://schemas.microsoft.com/office/drawing/2014/main" id="{9266A2D6-572A-4FFB-87C7-3B74291C6BE6}"/>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1DC574F3-A60C-404E-83B1-315DDE56B489}"/>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968D71C5-74D9-42A6-A59B-1112D89801F5}"/>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 xmlns:a16="http://schemas.microsoft.com/office/drawing/2014/main" id="{84F39031-09C1-41F7-B020-01181D89089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 xmlns:a16="http://schemas.microsoft.com/office/drawing/2014/main" id="{057374AB-D878-4361-8464-D856CF507241}"/>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0" name="Title 1">
            <a:extLst>
              <a:ext uri="{FF2B5EF4-FFF2-40B4-BE49-F238E27FC236}">
                <a16:creationId xmlns="" xmlns:a16="http://schemas.microsoft.com/office/drawing/2014/main" id="{DD5F3466-D89A-4CDA-87BE-31785CFD3C2C}"/>
              </a:ext>
            </a:extLst>
          </p:cNvPr>
          <p:cNvSpPr>
            <a:spLocks noGrp="1"/>
          </p:cNvSpPr>
          <p:nvPr>
            <p:ph type="ctrTitle"/>
          </p:nvPr>
        </p:nvSpPr>
        <p:spPr>
          <a:xfrm>
            <a:off x="2757371" y="2072667"/>
            <a:ext cx="6677259" cy="2387600"/>
          </a:xfrm>
        </p:spPr>
        <p:txBody>
          <a:bodyPr anchor="b">
            <a:normAutofit/>
          </a:bodyPr>
          <a:lstStyle>
            <a:lvl1pPr algn="ctr">
              <a:defRPr sz="4800">
                <a:solidFill>
                  <a:schemeClr val="accent1"/>
                </a:solidFill>
              </a:defRPr>
            </a:lvl1pPr>
          </a:lstStyle>
          <a:p>
            <a:r>
              <a:rPr lang="en-US"/>
              <a:t>Click to edit Master title style</a:t>
            </a:r>
          </a:p>
        </p:txBody>
      </p:sp>
      <p:sp>
        <p:nvSpPr>
          <p:cNvPr id="21" name="Subtitle 2">
            <a:extLst>
              <a:ext uri="{FF2B5EF4-FFF2-40B4-BE49-F238E27FC236}">
                <a16:creationId xmlns="" xmlns:a16="http://schemas.microsoft.com/office/drawing/2014/main" id="{1442DEDC-1F23-4F4C-B36C-16B96284F751}"/>
              </a:ext>
            </a:extLst>
          </p:cNvPr>
          <p:cNvSpPr>
            <a:spLocks noGrp="1"/>
          </p:cNvSpPr>
          <p:nvPr>
            <p:ph type="subTitle" idx="1"/>
          </p:nvPr>
        </p:nvSpPr>
        <p:spPr>
          <a:xfrm>
            <a:off x="2757371" y="4552342"/>
            <a:ext cx="6677259"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62017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85D0AD9F-8698-4DE9-B5C3-5A411C6C5A4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1E6E8457-7F83-48BF-B23C-E2D90546E0CC}"/>
              </a:ext>
            </a:extLst>
          </p:cNvPr>
          <p:cNvSpPr>
            <a:spLocks noGrp="1"/>
          </p:cNvSpPr>
          <p:nvPr>
            <p:ph type="dt" sz="half" idx="10"/>
          </p:nvPr>
        </p:nvSpPr>
        <p:spPr/>
        <p:txBody>
          <a:bodyPr/>
          <a:lstStyle/>
          <a:p>
            <a:fld id="{B4D9C2EE-6703-4152-964D-FBCF18CC5CC2}" type="datetime1">
              <a:rPr lang="en-US" smtClean="0"/>
              <a:t>12/21/2020</a:t>
            </a:fld>
            <a:endParaRPr lang="en-US"/>
          </a:p>
        </p:txBody>
      </p:sp>
      <p:sp>
        <p:nvSpPr>
          <p:cNvPr id="6" name="Footer Placeholder 5">
            <a:extLst>
              <a:ext uri="{FF2B5EF4-FFF2-40B4-BE49-F238E27FC236}">
                <a16:creationId xmlns="" xmlns:a16="http://schemas.microsoft.com/office/drawing/2014/main" id="{4AE49A64-2BF7-4F52-8193-200FAF370E92}"/>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164195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C68ACC-43DC-4377-8A40-C0B6C151C9AA}"/>
              </a:ext>
            </a:extLst>
          </p:cNvPr>
          <p:cNvSpPr>
            <a:spLocks noGrp="1"/>
          </p:cNvSpPr>
          <p:nvPr>
            <p:ph type="dt" sz="half" idx="10"/>
          </p:nvPr>
        </p:nvSpPr>
        <p:spPr/>
        <p:txBody>
          <a:bodyPr/>
          <a:lstStyle/>
          <a:p>
            <a:fld id="{C61ED870-445A-466F-9B4E-762A1E98664C}" type="datetime1">
              <a:rPr lang="en-US" smtClean="0"/>
              <a:t>12/21/2020</a:t>
            </a:fld>
            <a:endParaRPr lang="en-US"/>
          </a:p>
        </p:txBody>
      </p:sp>
      <p:sp>
        <p:nvSpPr>
          <p:cNvPr id="5" name="Footer Placeholder 4">
            <a:extLst>
              <a:ext uri="{FF2B5EF4-FFF2-40B4-BE49-F238E27FC236}">
                <a16:creationId xmlns="" xmlns:a16="http://schemas.microsoft.com/office/drawing/2014/main" id="{1D07C815-BA82-4032-9939-8245E0FB2EB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3924872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95393DF-F0D3-438F-A020-FADDF18C8C97}"/>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F36B2C9-FF10-47A1-BB7D-7B37D1FBBFC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7E18FE7-5958-4284-9AC4-3C364206D492}"/>
              </a:ext>
            </a:extLst>
          </p:cNvPr>
          <p:cNvSpPr>
            <a:spLocks noGrp="1"/>
          </p:cNvSpPr>
          <p:nvPr>
            <p:ph type="dt" sz="half" idx="10"/>
          </p:nvPr>
        </p:nvSpPr>
        <p:spPr/>
        <p:txBody>
          <a:bodyPr/>
          <a:lstStyle/>
          <a:p>
            <a:fld id="{72CB3CB8-07B3-460A-9ADB-DE9FCDBEA2D0}" type="datetime1">
              <a:rPr lang="en-US" smtClean="0"/>
              <a:t>12/21/2020</a:t>
            </a:fld>
            <a:endParaRPr lang="en-US"/>
          </a:p>
        </p:txBody>
      </p:sp>
      <p:sp>
        <p:nvSpPr>
          <p:cNvPr id="5" name="Footer Placeholder 4">
            <a:extLst>
              <a:ext uri="{FF2B5EF4-FFF2-40B4-BE49-F238E27FC236}">
                <a16:creationId xmlns="" xmlns:a16="http://schemas.microsoft.com/office/drawing/2014/main" id="{2A6196B1-38F8-4FA2-9040-4D7BE424BA3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19629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w Number">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766B9AB6-2D94-4DD9-B990-2F9EEFA54A26}"/>
              </a:ext>
            </a:extLst>
          </p:cNvPr>
          <p:cNvGrpSpPr/>
          <p:nvPr userDrawn="1"/>
        </p:nvGrpSpPr>
        <p:grpSpPr>
          <a:xfrm>
            <a:off x="51011" y="2"/>
            <a:ext cx="2613400" cy="1482171"/>
            <a:chOff x="38258" y="1"/>
            <a:chExt cx="1960050" cy="1482171"/>
          </a:xfrm>
        </p:grpSpPr>
        <p:sp>
          <p:nvSpPr>
            <p:cNvPr id="27" name="Figure">
              <a:extLst>
                <a:ext uri="{FF2B5EF4-FFF2-40B4-BE49-F238E27FC236}">
                  <a16:creationId xmlns="" xmlns:a16="http://schemas.microsoft.com/office/drawing/2014/main" id="{F0B07676-AA8F-4ECD-8F72-D483096CFB93}"/>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 xmlns:a16="http://schemas.microsoft.com/office/drawing/2014/main" id="{57A716BC-23D1-44B9-8175-6D3B65F05F5D}"/>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AE702A63-3D5C-4539-B7BC-96A1FA5E08EB}"/>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reeform: Shape 29">
              <a:extLst>
                <a:ext uri="{FF2B5EF4-FFF2-40B4-BE49-F238E27FC236}">
                  <a16:creationId xmlns="" xmlns:a16="http://schemas.microsoft.com/office/drawing/2014/main" id="{5C2353EE-FE09-4612-B6EA-8EFE65E3BD33}"/>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igure">
              <a:extLst>
                <a:ext uri="{FF2B5EF4-FFF2-40B4-BE49-F238E27FC236}">
                  <a16:creationId xmlns="" xmlns:a16="http://schemas.microsoft.com/office/drawing/2014/main" id="{7AC1DA73-26F1-4A2C-885D-CE108925C12D}"/>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2" name="Figure">
              <a:extLst>
                <a:ext uri="{FF2B5EF4-FFF2-40B4-BE49-F238E27FC236}">
                  <a16:creationId xmlns="" xmlns:a16="http://schemas.microsoft.com/office/drawing/2014/main" id="{43210743-B29B-4BDA-9E80-D2292722BA14}"/>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 xmlns:a16="http://schemas.microsoft.com/office/drawing/2014/main" id="{6092BE77-6C43-40AD-ABCF-E64E36A513F3}"/>
              </a:ext>
            </a:extLst>
          </p:cNvPr>
          <p:cNvSpPr>
            <a:spLocks noGrp="1"/>
          </p:cNvSpPr>
          <p:nvPr>
            <p:ph type="title"/>
          </p:nvPr>
        </p:nvSpPr>
        <p:spPr>
          <a:xfrm>
            <a:off x="2925272" y="136527"/>
            <a:ext cx="8428529" cy="1132235"/>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 xmlns:a16="http://schemas.microsoft.com/office/drawing/2014/main" id="{BE762276-1662-4EB6-B7CB-4BCCA4334D09}"/>
              </a:ext>
            </a:extLst>
          </p:cNvPr>
          <p:cNvSpPr>
            <a:spLocks noGrp="1"/>
          </p:cNvSpPr>
          <p:nvPr>
            <p:ph idx="1"/>
          </p:nvPr>
        </p:nvSpPr>
        <p:spPr>
          <a:xfrm>
            <a:off x="838200" y="2060850"/>
            <a:ext cx="10515600" cy="4116115"/>
          </a:xfrm>
        </p:spPr>
        <p:txBody>
          <a:bodyPr>
            <a:normAutofit/>
          </a:bodyPr>
          <a:lstStyle>
            <a:lvl1pPr marL="427435" indent="-427435">
              <a:spcAft>
                <a:spcPts val="900"/>
              </a:spcAft>
              <a:buFontTx/>
              <a:buBlip>
                <a:blip r:embed="rId2"/>
              </a:buBlip>
              <a:tabLst>
                <a:tab pos="685800" algn="l"/>
              </a:tabLst>
              <a:defRPr sz="2700"/>
            </a:lvl1pPr>
            <a:lvl2pPr marL="514350" indent="-171450">
              <a:spcAft>
                <a:spcPts val="900"/>
              </a:spcAft>
              <a:buFontTx/>
              <a:buBlip>
                <a:blip r:embed="rId2"/>
              </a:buBlip>
              <a:tabLst>
                <a:tab pos="685800" algn="l"/>
              </a:tabLst>
              <a:defRPr sz="2400"/>
            </a:lvl2pPr>
            <a:lvl3pPr marL="857250" indent="-171450">
              <a:spcAft>
                <a:spcPts val="900"/>
              </a:spcAft>
              <a:buFontTx/>
              <a:buBlip>
                <a:blip r:embed="rId2"/>
              </a:buBlip>
              <a:tabLst>
                <a:tab pos="685800" algn="l"/>
              </a:tabLst>
              <a:defRPr sz="2100"/>
            </a:lvl3pPr>
            <a:lvl4pPr marL="1200150" indent="-171450">
              <a:spcAft>
                <a:spcPts val="900"/>
              </a:spcAft>
              <a:buFontTx/>
              <a:buBlip>
                <a:blip r:embed="rId2"/>
              </a:buBlip>
              <a:tabLst>
                <a:tab pos="685800" algn="l"/>
              </a:tabLst>
              <a:defRPr sz="1800"/>
            </a:lvl4pPr>
            <a:lvl5pPr marL="1543050" indent="-171450">
              <a:spcAft>
                <a:spcPts val="900"/>
              </a:spcAft>
              <a:buFontTx/>
              <a:buBlip>
                <a:blip r:embed="rId2"/>
              </a:buBlip>
              <a:tabLst>
                <a:tab pos="685800" algn="l"/>
              </a:tabLs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p:ph type="dt" sz="half" idx="10"/>
          </p:nvPr>
        </p:nvSpPr>
        <p:spPr/>
        <p:txBody>
          <a:bodyPr/>
          <a:lstStyle/>
          <a:p>
            <a:fld id="{BF95CFBB-58BC-41A0-8B29-7EBAFA404729}"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22" name="Text Placeholder 21">
            <a:extLst>
              <a:ext uri="{FF2B5EF4-FFF2-40B4-BE49-F238E27FC236}">
                <a16:creationId xmlns="" xmlns:a16="http://schemas.microsoft.com/office/drawing/2014/main" id="{0A941A22-1624-42ED-B289-69DC7E776C8D}"/>
              </a:ext>
            </a:extLst>
          </p:cNvPr>
          <p:cNvSpPr>
            <a:spLocks noGrp="1"/>
          </p:cNvSpPr>
          <p:nvPr userDrawn="1">
            <p:ph type="body" sz="quarter" idx="13" hasCustomPrompt="1"/>
          </p:nvPr>
        </p:nvSpPr>
        <p:spPr>
          <a:xfrm>
            <a:off x="878554" y="141289"/>
            <a:ext cx="1163047"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419851083"/>
      </p:ext>
    </p:extLst>
  </p:cSld>
  <p:clrMapOvr>
    <a:masterClrMapping/>
  </p:clrMapOvr>
  <p:extLst mod="1">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fld id="{4156186E-834C-47F7-96F9-1397EF205C2C}" type="datetime1">
              <a:rPr lang="en-US" smtClean="0"/>
              <a:t>12/21/2020</a:t>
            </a:fld>
            <a:endParaRPr lang="en-US"/>
          </a:p>
        </p:txBody>
      </p:sp>
      <p:sp>
        <p:nvSpPr>
          <p:cNvPr id="5" name="Footer Placeholder 4">
            <a:extLst>
              <a:ext uri="{FF2B5EF4-FFF2-40B4-BE49-F238E27FC236}">
                <a16:creationId xmlns="" xmlns:a16="http://schemas.microsoft.com/office/drawing/2014/main" id="{0F500830-2640-4EEC-B623-30A512C08777}"/>
              </a:ext>
            </a:extLst>
          </p:cNvPr>
          <p:cNvSpPr>
            <a:spLocks noGrp="1"/>
          </p:cNvSpPr>
          <p:nvPr>
            <p:ph type="ftr" sz="quarter" idx="11"/>
          </p:nvPr>
        </p:nvSpPr>
        <p:spPr>
          <a:xfrm>
            <a:off x="8328248" y="6356352"/>
            <a:ext cx="3025552" cy="365125"/>
          </a:xfrm>
        </p:spPr>
        <p:txBody>
          <a:bodyPr/>
          <a:lstStyle>
            <a:lvl1pPr algn="r">
              <a:defRPr>
                <a:solidFill>
                  <a:schemeClr val="accent5"/>
                </a:solidFill>
              </a:defRPr>
            </a:lvl1pPr>
          </a:lstStyle>
          <a:p>
            <a:r>
              <a:rPr lang="en-US"/>
              <a:t>Your Footer Here</a:t>
            </a:r>
          </a:p>
        </p:txBody>
      </p:sp>
      <p:grpSp>
        <p:nvGrpSpPr>
          <p:cNvPr id="13" name="Group 12">
            <a:extLst>
              <a:ext uri="{FF2B5EF4-FFF2-40B4-BE49-F238E27FC236}">
                <a16:creationId xmlns="" xmlns:a16="http://schemas.microsoft.com/office/drawing/2014/main" id="{D82CFBFD-078F-46CF-B89A-80455E04CC8C}"/>
              </a:ext>
            </a:extLst>
          </p:cNvPr>
          <p:cNvGrpSpPr/>
          <p:nvPr userDrawn="1"/>
        </p:nvGrpSpPr>
        <p:grpSpPr>
          <a:xfrm>
            <a:off x="263559" y="114054"/>
            <a:ext cx="10813743" cy="6629895"/>
            <a:chOff x="1921112" y="114053"/>
            <a:chExt cx="8110307" cy="6629895"/>
          </a:xfrm>
        </p:grpSpPr>
        <p:sp>
          <p:nvSpPr>
            <p:cNvPr id="14" name="Figure">
              <a:extLst>
                <a:ext uri="{FF2B5EF4-FFF2-40B4-BE49-F238E27FC236}">
                  <a16:creationId xmlns="" xmlns:a16="http://schemas.microsoft.com/office/drawing/2014/main" id="{3775212E-68E8-48EA-9CD8-4375E7F97829}"/>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 xmlns:a16="http://schemas.microsoft.com/office/drawing/2014/main" id="{9266A2D6-572A-4FFB-87C7-3B74291C6BE6}"/>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1DC574F3-A60C-404E-83B1-315DDE56B489}"/>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968D71C5-74D9-42A6-A59B-1112D89801F5}"/>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 xmlns:a16="http://schemas.microsoft.com/office/drawing/2014/main" id="{84F39031-09C1-41F7-B020-01181D89089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 xmlns:a16="http://schemas.microsoft.com/office/drawing/2014/main" id="{057374AB-D878-4361-8464-D856CF507241}"/>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0" name="Title 1">
            <a:extLst>
              <a:ext uri="{FF2B5EF4-FFF2-40B4-BE49-F238E27FC236}">
                <a16:creationId xmlns="" xmlns:a16="http://schemas.microsoft.com/office/drawing/2014/main" id="{DD5F3466-D89A-4CDA-87BE-31785CFD3C2C}"/>
              </a:ext>
            </a:extLst>
          </p:cNvPr>
          <p:cNvSpPr>
            <a:spLocks noGrp="1"/>
          </p:cNvSpPr>
          <p:nvPr>
            <p:ph type="ctrTitle"/>
          </p:nvPr>
        </p:nvSpPr>
        <p:spPr>
          <a:xfrm>
            <a:off x="2757371" y="2072667"/>
            <a:ext cx="6677259" cy="2387600"/>
          </a:xfrm>
        </p:spPr>
        <p:txBody>
          <a:bodyPr anchor="b">
            <a:normAutofit/>
          </a:bodyPr>
          <a:lstStyle>
            <a:lvl1pPr algn="ctr">
              <a:defRPr sz="4800">
                <a:solidFill>
                  <a:schemeClr val="accent1"/>
                </a:solidFill>
              </a:defRPr>
            </a:lvl1pPr>
          </a:lstStyle>
          <a:p>
            <a:r>
              <a:rPr lang="en-US"/>
              <a:t>Click to edit Master title style</a:t>
            </a:r>
          </a:p>
        </p:txBody>
      </p:sp>
      <p:sp>
        <p:nvSpPr>
          <p:cNvPr id="21" name="Subtitle 2">
            <a:extLst>
              <a:ext uri="{FF2B5EF4-FFF2-40B4-BE49-F238E27FC236}">
                <a16:creationId xmlns="" xmlns:a16="http://schemas.microsoft.com/office/drawing/2014/main" id="{1442DEDC-1F23-4F4C-B36C-16B96284F751}"/>
              </a:ext>
            </a:extLst>
          </p:cNvPr>
          <p:cNvSpPr>
            <a:spLocks noGrp="1"/>
          </p:cNvSpPr>
          <p:nvPr>
            <p:ph type="subTitle" idx="1"/>
          </p:nvPr>
        </p:nvSpPr>
        <p:spPr>
          <a:xfrm>
            <a:off x="2757371" y="4552342"/>
            <a:ext cx="6677259"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066178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w Phot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9A51EA75-1FDC-4108-B799-B72871E8447B}"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9" name="Picture Placeholder 18">
            <a:extLst>
              <a:ext uri="{FF2B5EF4-FFF2-40B4-BE49-F238E27FC236}">
                <a16:creationId xmlns="" xmlns:a16="http://schemas.microsoft.com/office/drawing/2014/main" id="{BB7ECC3C-4C4D-431C-B039-1115FA527B90}"/>
              </a:ext>
            </a:extLst>
          </p:cNvPr>
          <p:cNvSpPr>
            <a:spLocks noGrp="1"/>
          </p:cNvSpPr>
          <p:nvPr>
            <p:ph type="pic" sz="quarter" idx="13"/>
          </p:nvPr>
        </p:nvSpPr>
        <p:spPr>
          <a:xfrm>
            <a:off x="4919150"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20" name="Freeform: Shape 19">
            <a:extLst>
              <a:ext uri="{FF2B5EF4-FFF2-40B4-BE49-F238E27FC236}">
                <a16:creationId xmlns="" xmlns:a16="http://schemas.microsoft.com/office/drawing/2014/main" id="{EB065735-C96D-4963-83B2-125B51192331}"/>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 xmlns:a16="http://schemas.microsoft.com/office/drawing/2014/main" id="{A7ABAADA-114F-4A68-A0AC-FB26F8F83BF0}"/>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2" name="Figure">
            <a:extLst>
              <a:ext uri="{FF2B5EF4-FFF2-40B4-BE49-F238E27FC236}">
                <a16:creationId xmlns="" xmlns:a16="http://schemas.microsoft.com/office/drawing/2014/main" id="{431C13A3-9EAB-44A8-9D9B-3546DD45B39A}"/>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 xmlns:a16="http://schemas.microsoft.com/office/drawing/2014/main" id="{C6AC9BA2-80CB-418C-876B-00D88B6C0BE3}"/>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783412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A0685404-68B1-497B-931E-A54B2CF8795F}"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3" name="Picture Placeholder 18">
            <a:extLst>
              <a:ext uri="{FF2B5EF4-FFF2-40B4-BE49-F238E27FC236}">
                <a16:creationId xmlns="" xmlns:a16="http://schemas.microsoft.com/office/drawing/2014/main" id="{2EEF0003-ADB8-41EE-9FD2-C32549BBF3CE}"/>
              </a:ext>
            </a:extLst>
          </p:cNvPr>
          <p:cNvSpPr>
            <a:spLocks noGrp="1"/>
          </p:cNvSpPr>
          <p:nvPr>
            <p:ph type="pic" sz="quarter" idx="13"/>
          </p:nvPr>
        </p:nvSpPr>
        <p:spPr>
          <a:xfrm>
            <a:off x="4919150"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14" name="Freeform: Shape 13">
            <a:extLst>
              <a:ext uri="{FF2B5EF4-FFF2-40B4-BE49-F238E27FC236}">
                <a16:creationId xmlns="" xmlns:a16="http://schemas.microsoft.com/office/drawing/2014/main" id="{14C76CA9-0B80-4E38-85B8-80304E61940B}"/>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 xmlns:a16="http://schemas.microsoft.com/office/drawing/2014/main" id="{961EC8EA-2609-4AD7-93A2-F37ED6958658}"/>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D8A40038-07DF-46E5-8843-82638D982D30}"/>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28575" tIns="28575" rIns="28575" bIns="28575" anchor="ctr"/>
          <a:lstStyle/>
          <a:p>
            <a:pPr marR="0" lvl="0" indent="0" algn="ctr" defTabSz="342900" fontAlgn="auto" hangingPunct="0">
              <a:lnSpc>
                <a:spcPct val="100000"/>
              </a:lnSpc>
              <a:spcBef>
                <a:spcPts val="0"/>
              </a:spcBef>
              <a:spcAft>
                <a:spcPts val="0"/>
              </a:spcAft>
              <a:buClrTx/>
              <a:buSzTx/>
              <a:buFontTx/>
              <a:buNone/>
              <a:tabLst/>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8951F270-CBA0-4799-A7ED-C28C77E1FE6F}"/>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4148441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0A9ACA23-0794-4B45-9F68-E2A11F93C0DB}"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41" name="Freeform: Shape 40">
            <a:extLst>
              <a:ext uri="{FF2B5EF4-FFF2-40B4-BE49-F238E27FC236}">
                <a16:creationId xmlns="" xmlns:a16="http://schemas.microsoft.com/office/drawing/2014/main" id="{02F7B406-3085-492E-B09E-2978F9D1569F}"/>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 xmlns:a16="http://schemas.microsoft.com/office/drawing/2014/main" id="{D9C9573A-2203-40B1-9B26-BB3DF93CCF9C}"/>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CFF2A35A-C301-467D-BDFE-B2B781444F11}"/>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igure">
            <a:extLst>
              <a:ext uri="{FF2B5EF4-FFF2-40B4-BE49-F238E27FC236}">
                <a16:creationId xmlns="" xmlns:a16="http://schemas.microsoft.com/office/drawing/2014/main" id="{CE296C91-6CFC-43FC-9242-C714F05172D4}"/>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 xmlns:a16="http://schemas.microsoft.com/office/drawing/2014/main" id="{237FE0CE-1951-45D3-8D1A-7ADD0DD8D969}"/>
              </a:ext>
            </a:extLst>
          </p:cNvPr>
          <p:cNvSpPr/>
          <p:nvPr userDrawn="1"/>
        </p:nvSpPr>
        <p:spPr>
          <a:xfrm>
            <a:off x="4919151"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324996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27F2B994-D0BF-4EE7-9A36-F07B4388136E}"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3" name="Freeform: Shape 12">
            <a:extLst>
              <a:ext uri="{FF2B5EF4-FFF2-40B4-BE49-F238E27FC236}">
                <a16:creationId xmlns="" xmlns:a16="http://schemas.microsoft.com/office/drawing/2014/main" id="{983F65A9-BCCA-464E-95BD-8C4622BA715C}"/>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reeform: Shape 13">
            <a:extLst>
              <a:ext uri="{FF2B5EF4-FFF2-40B4-BE49-F238E27FC236}">
                <a16:creationId xmlns="" xmlns:a16="http://schemas.microsoft.com/office/drawing/2014/main" id="{5A57BBF9-2C7C-4A8D-AD62-52054A2971D4}"/>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 xmlns:a16="http://schemas.microsoft.com/office/drawing/2014/main" id="{0531DACB-A641-42A5-8250-930302AE7409}"/>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191E889A-802C-4070-8C69-C9A69F00B6D1}"/>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reeform: Shape 16">
            <a:extLst>
              <a:ext uri="{FF2B5EF4-FFF2-40B4-BE49-F238E27FC236}">
                <a16:creationId xmlns="" xmlns:a16="http://schemas.microsoft.com/office/drawing/2014/main" id="{0DD84A62-C5EA-4E0D-BF70-CCE02089DF14}"/>
              </a:ext>
            </a:extLst>
          </p:cNvPr>
          <p:cNvSpPr/>
          <p:nvPr userDrawn="1"/>
        </p:nvSpPr>
        <p:spPr>
          <a:xfrm>
            <a:off x="4919151"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186487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w Number (Dark)">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B7A19E69-CF76-4473-8B79-978FAF18F5CB}"/>
              </a:ext>
            </a:extLst>
          </p:cNvPr>
          <p:cNvGrpSpPr/>
          <p:nvPr userDrawn="1"/>
        </p:nvGrpSpPr>
        <p:grpSpPr>
          <a:xfrm>
            <a:off x="51011" y="2"/>
            <a:ext cx="2613400" cy="1482171"/>
            <a:chOff x="38258" y="1"/>
            <a:chExt cx="1960050" cy="1482171"/>
          </a:xfrm>
        </p:grpSpPr>
        <p:sp>
          <p:nvSpPr>
            <p:cNvPr id="14" name="Figure">
              <a:extLst>
                <a:ext uri="{FF2B5EF4-FFF2-40B4-BE49-F238E27FC236}">
                  <a16:creationId xmlns="" xmlns:a16="http://schemas.microsoft.com/office/drawing/2014/main" id="{332BEAC1-1291-4C65-9331-6C30D45A2209}"/>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0F02ACD5-CC39-4E2D-BF29-DBC03C7CB061}"/>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 xmlns:a16="http://schemas.microsoft.com/office/drawing/2014/main" id="{DD143982-05B2-46AF-8566-31619551C533}"/>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Freeform: Shape 26">
              <a:extLst>
                <a:ext uri="{FF2B5EF4-FFF2-40B4-BE49-F238E27FC236}">
                  <a16:creationId xmlns="" xmlns:a16="http://schemas.microsoft.com/office/drawing/2014/main" id="{0BCADB7D-5944-4720-9CDE-C0D004CA299D}"/>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 xmlns:a16="http://schemas.microsoft.com/office/drawing/2014/main" id="{4E33CFDC-D398-45CD-B14F-E39F7129E481}"/>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5" name="Figure">
              <a:extLst>
                <a:ext uri="{FF2B5EF4-FFF2-40B4-BE49-F238E27FC236}">
                  <a16:creationId xmlns="" xmlns:a16="http://schemas.microsoft.com/office/drawing/2014/main" id="{FBB15AA5-665C-49CE-AEA7-7E55D06A1BEF}"/>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 xmlns:a16="http://schemas.microsoft.com/office/drawing/2014/main" id="{6092BE77-6C43-40AD-ABCF-E64E36A513F3}"/>
              </a:ext>
            </a:extLst>
          </p:cNvPr>
          <p:cNvSpPr>
            <a:spLocks noGrp="1"/>
          </p:cNvSpPr>
          <p:nvPr userDrawn="1">
            <p:ph type="title"/>
          </p:nvPr>
        </p:nvSpPr>
        <p:spPr>
          <a:xfrm>
            <a:off x="2925272" y="136527"/>
            <a:ext cx="8428529" cy="1132235"/>
          </a:xfrm>
        </p:spPr>
        <p:txBody>
          <a:bodyPr>
            <a:normAutofit/>
          </a:bodyPr>
          <a:lstStyle>
            <a:lvl1pPr>
              <a:defRPr sz="36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 xmlns:a16="http://schemas.microsoft.com/office/drawing/2014/main" id="{BE762276-1662-4EB6-B7CB-4BCCA4334D09}"/>
              </a:ext>
            </a:extLst>
          </p:cNvPr>
          <p:cNvSpPr>
            <a:spLocks noGrp="1"/>
          </p:cNvSpPr>
          <p:nvPr userDrawn="1">
            <p:ph idx="1"/>
          </p:nvPr>
        </p:nvSpPr>
        <p:spPr>
          <a:xfrm>
            <a:off x="838200" y="2060850"/>
            <a:ext cx="10515600" cy="4116115"/>
          </a:xfrm>
        </p:spPr>
        <p:txBody>
          <a:bodyPr>
            <a:normAutofit/>
          </a:bodyPr>
          <a:lstStyle>
            <a:lvl1pPr marL="427435" indent="-427435">
              <a:spcAft>
                <a:spcPts val="900"/>
              </a:spcAft>
              <a:buFontTx/>
              <a:buBlip>
                <a:blip r:embed="rId2"/>
              </a:buBlip>
              <a:tabLst>
                <a:tab pos="685800" algn="l"/>
              </a:tabLst>
              <a:defRPr sz="2700">
                <a:solidFill>
                  <a:schemeClr val="accent5">
                    <a:lumMod val="20000"/>
                    <a:lumOff val="80000"/>
                  </a:schemeClr>
                </a:solidFill>
              </a:defRPr>
            </a:lvl1pPr>
            <a:lvl2pPr marL="514350" indent="-171450">
              <a:spcAft>
                <a:spcPts val="900"/>
              </a:spcAft>
              <a:buFontTx/>
              <a:buBlip>
                <a:blip r:embed="rId2"/>
              </a:buBlip>
              <a:tabLst>
                <a:tab pos="685800" algn="l"/>
              </a:tabLst>
              <a:defRPr sz="2400">
                <a:solidFill>
                  <a:schemeClr val="accent5">
                    <a:lumMod val="20000"/>
                    <a:lumOff val="80000"/>
                  </a:schemeClr>
                </a:solidFill>
              </a:defRPr>
            </a:lvl2pPr>
            <a:lvl3pPr marL="857250" indent="-171450">
              <a:spcAft>
                <a:spcPts val="900"/>
              </a:spcAft>
              <a:buFontTx/>
              <a:buBlip>
                <a:blip r:embed="rId2"/>
              </a:buBlip>
              <a:tabLst>
                <a:tab pos="685800" algn="l"/>
              </a:tabLst>
              <a:defRPr sz="2100">
                <a:solidFill>
                  <a:schemeClr val="accent5">
                    <a:lumMod val="20000"/>
                    <a:lumOff val="80000"/>
                  </a:schemeClr>
                </a:solidFill>
              </a:defRPr>
            </a:lvl3pPr>
            <a:lvl4pPr marL="1200150" indent="-171450">
              <a:spcAft>
                <a:spcPts val="900"/>
              </a:spcAft>
              <a:buFontTx/>
              <a:buBlip>
                <a:blip r:embed="rId2"/>
              </a:buBlip>
              <a:tabLst>
                <a:tab pos="685800" algn="l"/>
              </a:tabLst>
              <a:defRPr sz="1800">
                <a:solidFill>
                  <a:schemeClr val="accent5">
                    <a:lumMod val="20000"/>
                    <a:lumOff val="80000"/>
                  </a:schemeClr>
                </a:solidFill>
              </a:defRPr>
            </a:lvl4pPr>
            <a:lvl5pPr marL="1543050" indent="-171450">
              <a:spcAft>
                <a:spcPts val="900"/>
              </a:spcAft>
              <a:buFontTx/>
              <a:buBlip>
                <a:blip r:embed="rId2"/>
              </a:buBlip>
              <a:tabLst>
                <a:tab pos="685800" algn="l"/>
              </a:tabLst>
              <a:defRPr sz="18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userDrawn="1">
            <p:ph type="dt" sz="half" idx="10"/>
          </p:nvPr>
        </p:nvSpPr>
        <p:spPr/>
        <p:txBody>
          <a:bodyPr/>
          <a:lstStyle/>
          <a:p>
            <a:fld id="{A293CEAD-48F8-4793-AB0C-BD18FA422CCA}"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userDrawn="1">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userDrawn="1">
            <p:ph type="sldNum" sz="quarter" idx="12"/>
          </p:nvPr>
        </p:nvSpPr>
        <p:spPr/>
        <p:txBody>
          <a:bodyPr/>
          <a:lstStyle/>
          <a:p>
            <a:fld id="{D325CB3F-26C9-44D7-A7CB-40F86C5CE4B1}" type="slidenum">
              <a:rPr lang="en-US" smtClean="0"/>
              <a:t>‹N°›</a:t>
            </a:fld>
            <a:endParaRPr lang="en-US"/>
          </a:p>
        </p:txBody>
      </p:sp>
      <p:sp>
        <p:nvSpPr>
          <p:cNvPr id="22" name="Text Placeholder 21">
            <a:extLst>
              <a:ext uri="{FF2B5EF4-FFF2-40B4-BE49-F238E27FC236}">
                <a16:creationId xmlns="" xmlns:a16="http://schemas.microsoft.com/office/drawing/2014/main" id="{0A941A22-1624-42ED-B289-69DC7E776C8D}"/>
              </a:ext>
            </a:extLst>
          </p:cNvPr>
          <p:cNvSpPr>
            <a:spLocks noGrp="1"/>
          </p:cNvSpPr>
          <p:nvPr userDrawn="1">
            <p:ph type="body" sz="quarter" idx="13" hasCustomPrompt="1"/>
          </p:nvPr>
        </p:nvSpPr>
        <p:spPr>
          <a:xfrm>
            <a:off x="878554" y="141289"/>
            <a:ext cx="1163047"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1146432145"/>
      </p:ext>
    </p:extLst>
  </p:cSld>
  <p:clrMapOvr>
    <a:masterClrMapping/>
  </p:clrMapOvr>
  <p:extLst mod="1">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2BE77-6C43-40AD-ABCF-E64E36A513F3}"/>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p:ph type="dt" sz="half" idx="10"/>
          </p:nvPr>
        </p:nvSpPr>
        <p:spPr/>
        <p:txBody>
          <a:bodyPr/>
          <a:lstStyle/>
          <a:p>
            <a:fld id="{1DD23D74-5C7D-449D-95D8-E65876058B5D}"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2971751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ection Header 2 w Photo">
    <p:bg>
      <p:bgPr>
        <a:solidFill>
          <a:schemeClr val="accent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AA9099B8-BC83-41D8-8960-1B3250B51F8C}"/>
              </a:ext>
            </a:extLst>
          </p:cNvPr>
          <p:cNvSpPr/>
          <p:nvPr userDrawn="1"/>
        </p:nvSpPr>
        <p:spPr>
          <a:xfrm>
            <a:off x="3503655" y="1224186"/>
            <a:ext cx="6943789"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 xmlns:a16="http://schemas.microsoft.com/office/drawing/2014/main" id="{626C51BB-701F-461F-9F32-9F76FD688F3D}"/>
              </a:ext>
            </a:extLst>
          </p:cNvPr>
          <p:cNvSpPr/>
          <p:nvPr userDrawn="1"/>
        </p:nvSpPr>
        <p:spPr>
          <a:xfrm>
            <a:off x="2145274" y="2267498"/>
            <a:ext cx="10046727" cy="4590502"/>
          </a:xfrm>
          <a:custGeom>
            <a:avLst/>
            <a:gdLst>
              <a:gd name="connsiteX0" fmla="*/ 5239714 w 7535045"/>
              <a:gd name="connsiteY0" fmla="*/ 1052 h 4590502"/>
              <a:gd name="connsiteX1" fmla="*/ 7497992 w 7535045"/>
              <a:gd name="connsiteY1" fmla="*/ 1104988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1" y="-27908"/>
                  <a:pt x="7215683" y="546491"/>
                  <a:pt x="7497992" y="1104988"/>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 xmlns:a16="http://schemas.microsoft.com/office/drawing/2014/main" id="{4676B7C6-E6FF-4568-BD8C-71C3B2730C57}"/>
              </a:ext>
            </a:extLst>
          </p:cNvPr>
          <p:cNvSpPr/>
          <p:nvPr userDrawn="1"/>
        </p:nvSpPr>
        <p:spPr>
          <a:xfrm>
            <a:off x="689857" y="4935873"/>
            <a:ext cx="1266235"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F6536B3B-36A2-4A00-9B5F-B84F83D2F3FC}"/>
              </a:ext>
            </a:extLst>
          </p:cNvPr>
          <p:cNvSpPr/>
          <p:nvPr userDrawn="1"/>
        </p:nvSpPr>
        <p:spPr>
          <a:xfrm>
            <a:off x="10587261" y="1491189"/>
            <a:ext cx="874128"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 name="Title 1">
            <a:extLst>
              <a:ext uri="{FF2B5EF4-FFF2-40B4-BE49-F238E27FC236}">
                <a16:creationId xmlns="" xmlns:a16="http://schemas.microsoft.com/office/drawing/2014/main" id="{8B0A99D1-0EB2-4F85-B3D4-6C023514AE78}"/>
              </a:ext>
            </a:extLst>
          </p:cNvPr>
          <p:cNvSpPr>
            <a:spLocks noGrp="1"/>
          </p:cNvSpPr>
          <p:nvPr userDrawn="1">
            <p:ph type="title"/>
          </p:nvPr>
        </p:nvSpPr>
        <p:spPr>
          <a:xfrm>
            <a:off x="831851" y="43756"/>
            <a:ext cx="105156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userDrawn="1">
            <p:ph type="body" idx="1"/>
          </p:nvPr>
        </p:nvSpPr>
        <p:spPr>
          <a:xfrm>
            <a:off x="831851" y="1268431"/>
            <a:ext cx="105156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userDrawn="1">
            <p:ph type="dt" sz="half" idx="10"/>
          </p:nvPr>
        </p:nvSpPr>
        <p:spPr/>
        <p:txBody>
          <a:bodyPr/>
          <a:lstStyle/>
          <a:p>
            <a:fld id="{B6F7BBE6-F522-4583-99F7-9125DFD6C3C2}"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userDrawn="1">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userDrawn="1">
            <p:ph type="sldNum" sz="quarter" idx="12"/>
          </p:nvPr>
        </p:nvSpPr>
        <p:spPr/>
        <p:txBody>
          <a:bodyPr/>
          <a:lstStyle/>
          <a:p>
            <a:fld id="{D325CB3F-26C9-44D7-A7CB-40F86C5CE4B1}" type="slidenum">
              <a:rPr lang="en-US" smtClean="0"/>
              <a:t>‹N°›</a:t>
            </a:fld>
            <a:endParaRPr lang="en-US"/>
          </a:p>
        </p:txBody>
      </p:sp>
      <p:sp>
        <p:nvSpPr>
          <p:cNvPr id="36" name="Picture Placeholder 35">
            <a:extLst>
              <a:ext uri="{FF2B5EF4-FFF2-40B4-BE49-F238E27FC236}">
                <a16:creationId xmlns="" xmlns:a16="http://schemas.microsoft.com/office/drawing/2014/main" id="{503B6CA4-DD77-4137-947D-186758031F20}"/>
              </a:ext>
            </a:extLst>
          </p:cNvPr>
          <p:cNvSpPr>
            <a:spLocks noGrp="1"/>
          </p:cNvSpPr>
          <p:nvPr>
            <p:ph type="pic" sz="quarter" idx="13"/>
          </p:nvPr>
        </p:nvSpPr>
        <p:spPr>
          <a:xfrm>
            <a:off x="1336747" y="1879258"/>
            <a:ext cx="10120584"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val="434308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ection Header - Big Lett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0" y="1709740"/>
            <a:ext cx="5552183" cy="2852737"/>
          </a:xfrm>
        </p:spPr>
        <p:txBody>
          <a:bodyPr lIns="0" anchor="b">
            <a:noAutofit/>
          </a:bodyPr>
          <a:lstStyle>
            <a:lvl1pPr>
              <a:defRPr sz="9600" cap="all" baseline="0"/>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177F125C-CB78-4E4B-9F07-D6D8552306AA}"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4" name="Freeform: Shape 13">
            <a:extLst>
              <a:ext uri="{FF2B5EF4-FFF2-40B4-BE49-F238E27FC236}">
                <a16:creationId xmlns="" xmlns:a16="http://schemas.microsoft.com/office/drawing/2014/main" id="{DCB50C27-B96C-471F-8A4F-8EA99226D091}"/>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 xmlns:a16="http://schemas.microsoft.com/office/drawing/2014/main" id="{0A972244-A305-408D-90FE-83B186996CB7}"/>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CA3CBCDC-EF5A-4084-8DFD-1DB2BE33CE5F}"/>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CBA5B0F5-B526-43E9-945F-1DCD58CD4B91}"/>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reeform: Shape 17">
            <a:extLst>
              <a:ext uri="{FF2B5EF4-FFF2-40B4-BE49-F238E27FC236}">
                <a16:creationId xmlns="" xmlns:a16="http://schemas.microsoft.com/office/drawing/2014/main" id="{FA766EB2-23C9-4FE5-8DE1-0B0CC43E770F}"/>
              </a:ext>
            </a:extLst>
          </p:cNvPr>
          <p:cNvSpPr/>
          <p:nvPr userDrawn="1"/>
        </p:nvSpPr>
        <p:spPr>
          <a:xfrm>
            <a:off x="4919151"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1811951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Quote">
    <p:bg>
      <p:bgPr>
        <a:solidFill>
          <a:schemeClr val="accent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 xmlns:a16="http://schemas.microsoft.com/office/drawing/2014/main" id="{2BC6E09C-1B3F-41EF-B8FF-9238FF1C5ACA}"/>
              </a:ext>
            </a:extLst>
          </p:cNvPr>
          <p:cNvSpPr/>
          <p:nvPr userDrawn="1"/>
        </p:nvSpPr>
        <p:spPr>
          <a:xfrm>
            <a:off x="225453" y="1050969"/>
            <a:ext cx="11966547" cy="5807033"/>
          </a:xfrm>
          <a:custGeom>
            <a:avLst/>
            <a:gdLst>
              <a:gd name="connsiteX0" fmla="*/ 7194434 w 8974910"/>
              <a:gd name="connsiteY0" fmla="*/ 705 h 5807033"/>
              <a:gd name="connsiteX1" fmla="*/ 8881036 w 8974910"/>
              <a:gd name="connsiteY1" fmla="*/ 375319 h 5807033"/>
              <a:gd name="connsiteX2" fmla="*/ 8974910 w 8974910"/>
              <a:gd name="connsiteY2" fmla="*/ 426432 h 5807033"/>
              <a:gd name="connsiteX3" fmla="*/ 8974910 w 8974910"/>
              <a:gd name="connsiteY3" fmla="*/ 5220352 h 5807033"/>
              <a:gd name="connsiteX4" fmla="*/ 8963281 w 8974910"/>
              <a:gd name="connsiteY4" fmla="*/ 5230884 h 5807033"/>
              <a:gd name="connsiteX5" fmla="*/ 8306503 w 8974910"/>
              <a:gd name="connsiteY5" fmla="*/ 5715951 h 5807033"/>
              <a:gd name="connsiteX6" fmla="*/ 8152171 w 8974910"/>
              <a:gd name="connsiteY6" fmla="*/ 5807033 h 5807033"/>
              <a:gd name="connsiteX7" fmla="*/ 246528 w 8974910"/>
              <a:gd name="connsiteY7" fmla="*/ 5807033 h 5807033"/>
              <a:gd name="connsiteX8" fmla="*/ 186184 w 8974910"/>
              <a:gd name="connsiteY8" fmla="*/ 5714765 h 5807033"/>
              <a:gd name="connsiteX9" fmla="*/ 128400 w 8974910"/>
              <a:gd name="connsiteY9" fmla="*/ 5604760 h 5807033"/>
              <a:gd name="connsiteX10" fmla="*/ 4583223 w 8974910"/>
              <a:gd name="connsiteY10" fmla="*/ 423448 h 5807033"/>
              <a:gd name="connsiteX11" fmla="*/ 6977357 w 8974910"/>
              <a:gd name="connsiteY11" fmla="*/ 1400 h 5807033"/>
              <a:gd name="connsiteX12" fmla="*/ 7194434 w 8974910"/>
              <a:gd name="connsiteY12" fmla="*/ 705 h 58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4910" h="5807033">
                <a:moveTo>
                  <a:pt x="7194434" y="705"/>
                </a:moveTo>
                <a:cubicBezTo>
                  <a:pt x="7902295" y="11938"/>
                  <a:pt x="8453953" y="156693"/>
                  <a:pt x="8881036" y="375319"/>
                </a:cubicBezTo>
                <a:lnTo>
                  <a:pt x="8974910" y="426432"/>
                </a:lnTo>
                <a:lnTo>
                  <a:pt x="8974910" y="5220352"/>
                </a:lnTo>
                <a:lnTo>
                  <a:pt x="8963281" y="5230884"/>
                </a:lnTo>
                <a:cubicBezTo>
                  <a:pt x="8758911" y="5406230"/>
                  <a:pt x="8538043" y="5567904"/>
                  <a:pt x="8306503" y="5715951"/>
                </a:cubicBezTo>
                <a:lnTo>
                  <a:pt x="8152171" y="5807033"/>
                </a:lnTo>
                <a:lnTo>
                  <a:pt x="246528" y="5807033"/>
                </a:lnTo>
                <a:lnTo>
                  <a:pt x="186184" y="5714765"/>
                </a:lnTo>
                <a:cubicBezTo>
                  <a:pt x="165051" y="5678881"/>
                  <a:pt x="145765" y="5642213"/>
                  <a:pt x="128400" y="5604760"/>
                </a:cubicBezTo>
                <a:cubicBezTo>
                  <a:pt x="-640431" y="3950666"/>
                  <a:pt x="2195551" y="1137250"/>
                  <a:pt x="4583223" y="423448"/>
                </a:cubicBezTo>
                <a:cubicBezTo>
                  <a:pt x="5524377" y="142177"/>
                  <a:pt x="6314838" y="15797"/>
                  <a:pt x="6977357" y="1400"/>
                </a:cubicBezTo>
                <a:cubicBezTo>
                  <a:pt x="7051299" y="-207"/>
                  <a:pt x="7123647" y="-419"/>
                  <a:pt x="7194434" y="705"/>
                </a:cubicBezTo>
                <a:close/>
              </a:path>
            </a:pathLst>
          </a:custGeom>
          <a:solidFill>
            <a:srgbClr val="8DB1C4"/>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9" name="Freeform: Shape 38">
            <a:extLst>
              <a:ext uri="{FF2B5EF4-FFF2-40B4-BE49-F238E27FC236}">
                <a16:creationId xmlns="" xmlns:a16="http://schemas.microsoft.com/office/drawing/2014/main" id="{048DE288-DF42-48FB-8914-2D6F43EDE8AA}"/>
              </a:ext>
            </a:extLst>
          </p:cNvPr>
          <p:cNvSpPr/>
          <p:nvPr userDrawn="1"/>
        </p:nvSpPr>
        <p:spPr>
          <a:xfrm>
            <a:off x="1" y="533976"/>
            <a:ext cx="12192001" cy="6324024"/>
          </a:xfrm>
          <a:custGeom>
            <a:avLst/>
            <a:gdLst>
              <a:gd name="connsiteX0" fmla="*/ 7806349 w 9144001"/>
              <a:gd name="connsiteY0" fmla="*/ 1324 h 6324024"/>
              <a:gd name="connsiteX1" fmla="*/ 9106782 w 9144001"/>
              <a:gd name="connsiteY1" fmla="*/ 775992 h 6324024"/>
              <a:gd name="connsiteX2" fmla="*/ 9144001 w 9144001"/>
              <a:gd name="connsiteY2" fmla="*/ 851077 h 6324024"/>
              <a:gd name="connsiteX3" fmla="*/ 9144001 w 9144001"/>
              <a:gd name="connsiteY3" fmla="*/ 4028565 h 6324024"/>
              <a:gd name="connsiteX4" fmla="*/ 9100919 w 9144001"/>
              <a:gd name="connsiteY4" fmla="*/ 4128469 h 6324024"/>
              <a:gd name="connsiteX5" fmla="*/ 7269925 w 9144001"/>
              <a:gd name="connsiteY5" fmla="*/ 6243966 h 6324024"/>
              <a:gd name="connsiteX6" fmla="*/ 7145095 w 9144001"/>
              <a:gd name="connsiteY6" fmla="*/ 6324024 h 6324024"/>
              <a:gd name="connsiteX7" fmla="*/ 2840405 w 9144001"/>
              <a:gd name="connsiteY7" fmla="*/ 6324024 h 6324024"/>
              <a:gd name="connsiteX8" fmla="*/ 2671618 w 9144001"/>
              <a:gd name="connsiteY8" fmla="*/ 6243966 h 6324024"/>
              <a:gd name="connsiteX9" fmla="*/ 160501 w 9144001"/>
              <a:gd name="connsiteY9" fmla="*/ 4375751 h 6324024"/>
              <a:gd name="connsiteX10" fmla="*/ 0 w 9144001"/>
              <a:gd name="connsiteY10" fmla="*/ 4175762 h 6324024"/>
              <a:gd name="connsiteX11" fmla="*/ 0 w 9144001"/>
              <a:gd name="connsiteY11" fmla="*/ 1584310 h 6324024"/>
              <a:gd name="connsiteX12" fmla="*/ 69156 w 9144001"/>
              <a:gd name="connsiteY12" fmla="*/ 1547978 h 6324024"/>
              <a:gd name="connsiteX13" fmla="*/ 5541303 w 9144001"/>
              <a:gd name="connsiteY13" fmla="*/ 676681 h 6324024"/>
              <a:gd name="connsiteX14" fmla="*/ 7806349 w 9144001"/>
              <a:gd name="connsiteY14" fmla="*/ 1324 h 632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1" h="6324024">
                <a:moveTo>
                  <a:pt x="7806349" y="1324"/>
                </a:moveTo>
                <a:cubicBezTo>
                  <a:pt x="8431661" y="23127"/>
                  <a:pt x="8847385" y="312755"/>
                  <a:pt x="9106782" y="775992"/>
                </a:cubicBezTo>
                <a:lnTo>
                  <a:pt x="9144001" y="851077"/>
                </a:lnTo>
                <a:lnTo>
                  <a:pt x="9144001" y="4028565"/>
                </a:lnTo>
                <a:lnTo>
                  <a:pt x="9100919" y="4128469"/>
                </a:lnTo>
                <a:cubicBezTo>
                  <a:pt x="8711348" y="4960307"/>
                  <a:pt x="8046342" y="5722158"/>
                  <a:pt x="7269925" y="6243966"/>
                </a:cubicBezTo>
                <a:lnTo>
                  <a:pt x="7145095" y="6324024"/>
                </a:lnTo>
                <a:lnTo>
                  <a:pt x="2840405" y="6324024"/>
                </a:lnTo>
                <a:lnTo>
                  <a:pt x="2671618" y="6243966"/>
                </a:lnTo>
                <a:cubicBezTo>
                  <a:pt x="1718308" y="5774339"/>
                  <a:pt x="790161" y="5110277"/>
                  <a:pt x="160501" y="4375751"/>
                </a:cubicBezTo>
                <a:lnTo>
                  <a:pt x="0" y="4175762"/>
                </a:lnTo>
                <a:lnTo>
                  <a:pt x="0" y="1584310"/>
                </a:lnTo>
                <a:lnTo>
                  <a:pt x="69156" y="1547978"/>
                </a:lnTo>
                <a:cubicBezTo>
                  <a:pt x="1377162" y="939540"/>
                  <a:pt x="4165189" y="1391361"/>
                  <a:pt x="5541303" y="676681"/>
                </a:cubicBezTo>
                <a:cubicBezTo>
                  <a:pt x="6496207" y="183027"/>
                  <a:pt x="7237884" y="-18496"/>
                  <a:pt x="7806349" y="13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54"/>
            <a:endParaRPr sz="1800" noProof="0">
              <a:solidFill>
                <a:schemeClr val="lt1"/>
              </a:solidFill>
              <a:sym typeface="Gill Sans"/>
            </a:endParaRPr>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userDrawn="1">
            <p:ph type="ftr" sz="quarter" idx="11"/>
          </p:nvPr>
        </p:nvSpPr>
        <p:spPr/>
        <p:txBody>
          <a:bodyPr/>
          <a:lstStyle/>
          <a:p>
            <a:r>
              <a:rPr lang="en-US"/>
              <a:t>Your Footer Here</a:t>
            </a:r>
          </a:p>
        </p:txBody>
      </p:sp>
      <p:sp>
        <p:nvSpPr>
          <p:cNvPr id="23" name="Text Placeholder 22">
            <a:extLst>
              <a:ext uri="{FF2B5EF4-FFF2-40B4-BE49-F238E27FC236}">
                <a16:creationId xmlns="" xmlns:a16="http://schemas.microsoft.com/office/drawing/2014/main" id="{BEA1E088-FCC0-4BEB-ACA0-B59E2AF07CB9}"/>
              </a:ext>
            </a:extLst>
          </p:cNvPr>
          <p:cNvSpPr>
            <a:spLocks noGrp="1"/>
          </p:cNvSpPr>
          <p:nvPr userDrawn="1">
            <p:ph type="body" sz="quarter" idx="13"/>
          </p:nvPr>
        </p:nvSpPr>
        <p:spPr>
          <a:xfrm>
            <a:off x="983432" y="1988719"/>
            <a:ext cx="9505181" cy="3699442"/>
          </a:xfrm>
        </p:spPr>
        <p:txBody>
          <a:bodyPr anchor="ctr">
            <a:normAutofit/>
          </a:bodyPr>
          <a:lstStyle>
            <a:lvl1pPr marL="0" indent="0" algn="ctr">
              <a:buNone/>
              <a:defRPr sz="4000"/>
            </a:lvl1pPr>
          </a:lstStyle>
          <a:p>
            <a:pPr lvl="0"/>
            <a:r>
              <a:rPr lang="en-US"/>
              <a:t>Edit Master text styles</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userDrawn="1">
            <p:ph type="body" idx="1"/>
          </p:nvPr>
        </p:nvSpPr>
        <p:spPr>
          <a:xfrm>
            <a:off x="2809327" y="5880905"/>
            <a:ext cx="5853392" cy="647826"/>
          </a:xfrm>
        </p:spPr>
        <p:txBody>
          <a:bodyPr>
            <a:normAutofit/>
          </a:bodyPr>
          <a:lstStyle>
            <a:lvl1pPr marL="0" indent="0" algn="ctr">
              <a:buNone/>
              <a:defRPr sz="20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userDrawn="1">
            <p:ph type="dt" sz="half" idx="10"/>
          </p:nvPr>
        </p:nvSpPr>
        <p:spPr>
          <a:xfrm>
            <a:off x="838200" y="6356352"/>
            <a:ext cx="2743200" cy="365125"/>
          </a:xfrm>
        </p:spPr>
        <p:txBody>
          <a:bodyPr/>
          <a:lstStyle>
            <a:lvl1pPr>
              <a:defRPr>
                <a:solidFill>
                  <a:schemeClr val="bg2"/>
                </a:solidFill>
              </a:defRPr>
            </a:lvl1pPr>
          </a:lstStyle>
          <a:p>
            <a:fld id="{97574A4B-881F-4075-969E-4505740D7351}" type="datetime1">
              <a:rPr lang="en-US" smtClean="0"/>
              <a:t>12/21/2020</a:t>
            </a:fld>
            <a:endParaRPr lang="en-US"/>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userDrawn="1">
            <p:ph type="sldNum" sz="quarter" idx="12"/>
          </p:nvPr>
        </p:nvSpPr>
        <p:spPr/>
        <p:txBody>
          <a:bodyPr/>
          <a:lstStyle>
            <a:lvl1pPr>
              <a:defRPr>
                <a:solidFill>
                  <a:schemeClr val="bg2"/>
                </a:solidFill>
              </a:defRPr>
            </a:lvl1pPr>
          </a:lstStyle>
          <a:p>
            <a:fld id="{D325CB3F-26C9-44D7-A7CB-40F86C5CE4B1}" type="slidenum">
              <a:rPr lang="en-US" smtClean="0"/>
              <a:pPr/>
              <a:t>‹N°›</a:t>
            </a:fld>
            <a:endParaRPr lang="en-US"/>
          </a:p>
        </p:txBody>
      </p:sp>
      <p:sp>
        <p:nvSpPr>
          <p:cNvPr id="28" name="Figure">
            <a:extLst>
              <a:ext uri="{FF2B5EF4-FFF2-40B4-BE49-F238E27FC236}">
                <a16:creationId xmlns="" xmlns:a16="http://schemas.microsoft.com/office/drawing/2014/main" id="{8CB5020E-B4C6-4C2A-BA90-7D9058074F04}"/>
              </a:ext>
            </a:extLst>
          </p:cNvPr>
          <p:cNvSpPr/>
          <p:nvPr userDrawn="1"/>
        </p:nvSpPr>
        <p:spPr>
          <a:xfrm>
            <a:off x="704033" y="1195730"/>
            <a:ext cx="1399137"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31E7F817-FD4F-4860-95C4-D7FB475A1928}"/>
              </a:ext>
            </a:extLst>
          </p:cNvPr>
          <p:cNvSpPr/>
          <p:nvPr userDrawn="1"/>
        </p:nvSpPr>
        <p:spPr>
          <a:xfrm rot="10800000">
            <a:off x="2283044" y="1217978"/>
            <a:ext cx="965875"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20655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92BE77-6C43-40AD-ABCF-E64E36A513F3}"/>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p:ph type="dt" sz="half" idx="10"/>
          </p:nvPr>
        </p:nvSpPr>
        <p:spPr/>
        <p:txBody>
          <a:bodyPr/>
          <a:lstStyle/>
          <a:p>
            <a:fld id="{2B25D8B6-73C9-4336-A769-DB587BD98801}"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t>‹N°›</a:t>
            </a:fld>
            <a:endParaRPr lang="en-US"/>
          </a:p>
        </p:txBody>
      </p:sp>
    </p:spTree>
    <p:extLst>
      <p:ext uri="{BB962C8B-B14F-4D97-AF65-F5344CB8AC3E}">
        <p14:creationId xmlns:p14="http://schemas.microsoft.com/office/powerpoint/2010/main" val="2721820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p:cNvPicPr>
            <a:picLocks noChangeAspect="1"/>
          </p:cNvPicPr>
          <p:nvPr userDrawn="1"/>
        </p:nvPicPr>
        <p:blipFill>
          <a:blip r:embed="rId2"/>
          <a:stretch>
            <a:fillRect/>
          </a:stretch>
        </p:blipFill>
        <p:spPr>
          <a:xfrm>
            <a:off x="9657866" y="6216530"/>
            <a:ext cx="2170364" cy="451143"/>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10731349" y="4937768"/>
            <a:ext cx="1460651" cy="1083520"/>
          </a:xfrm>
          <a:prstGeom prst="rect">
            <a:avLst/>
          </a:prstGeom>
        </p:spPr>
      </p:pic>
      <p:grpSp>
        <p:nvGrpSpPr>
          <p:cNvPr id="8" name="Group 7"/>
          <p:cNvGrpSpPr/>
          <p:nvPr userDrawn="1"/>
        </p:nvGrpSpPr>
        <p:grpSpPr>
          <a:xfrm>
            <a:off x="7696557" y="6336793"/>
            <a:ext cx="1470980" cy="307777"/>
            <a:chOff x="8616280" y="6285754"/>
            <a:chExt cx="1103235" cy="307777"/>
          </a:xfrm>
        </p:grpSpPr>
        <p:sp>
          <p:nvSpPr>
            <p:cNvPr id="10" name="TextBox 9"/>
            <p:cNvSpPr txBox="1"/>
            <p:nvPr userDrawn="1"/>
          </p:nvSpPr>
          <p:spPr>
            <a:xfrm>
              <a:off x="8616280" y="6285754"/>
              <a:ext cx="1103235" cy="307777"/>
            </a:xfrm>
            <a:prstGeom prst="rect">
              <a:avLst/>
            </a:prstGeom>
            <a:noFill/>
          </p:spPr>
          <p:txBody>
            <a:bodyPr wrap="none" rtlCol="0">
              <a:spAutoFit/>
            </a:bodyPr>
            <a:lstStyle/>
            <a:p>
              <a:r>
                <a:rPr lang="en-US" sz="1400">
                  <a:solidFill>
                    <a:schemeClr val="bg2">
                      <a:lumMod val="75000"/>
                    </a:schemeClr>
                  </a:solidFill>
                </a:rPr>
                <a:t>Made with       by </a:t>
              </a:r>
            </a:p>
          </p:txBody>
        </p:sp>
        <p:sp>
          <p:nvSpPr>
            <p:cNvPr id="11"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88196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0731349" y="5774480"/>
            <a:ext cx="1460651" cy="1083520"/>
          </a:xfrm>
          <a:prstGeom prst="rect">
            <a:avLst/>
          </a:prstGeom>
        </p:spPr>
      </p:pic>
    </p:spTree>
    <p:extLst>
      <p:ext uri="{BB962C8B-B14F-4D97-AF65-F5344CB8AC3E}">
        <p14:creationId xmlns:p14="http://schemas.microsoft.com/office/powerpoint/2010/main" val="225643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766B9AB6-2D94-4DD9-B990-2F9EEFA54A26}"/>
              </a:ext>
            </a:extLst>
          </p:cNvPr>
          <p:cNvGrpSpPr/>
          <p:nvPr userDrawn="1"/>
        </p:nvGrpSpPr>
        <p:grpSpPr>
          <a:xfrm>
            <a:off x="51011" y="2"/>
            <a:ext cx="2613400" cy="1482171"/>
            <a:chOff x="38258" y="1"/>
            <a:chExt cx="1960050" cy="1482171"/>
          </a:xfrm>
        </p:grpSpPr>
        <p:sp>
          <p:nvSpPr>
            <p:cNvPr id="27" name="Figure">
              <a:extLst>
                <a:ext uri="{FF2B5EF4-FFF2-40B4-BE49-F238E27FC236}">
                  <a16:creationId xmlns="" xmlns:a16="http://schemas.microsoft.com/office/drawing/2014/main" id="{F0B07676-AA8F-4ECD-8F72-D483096CFB93}"/>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 xmlns:a16="http://schemas.microsoft.com/office/drawing/2014/main" id="{57A716BC-23D1-44B9-8175-6D3B65F05F5D}"/>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AE702A63-3D5C-4539-B7BC-96A1FA5E08EB}"/>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reeform: Shape 29">
              <a:extLst>
                <a:ext uri="{FF2B5EF4-FFF2-40B4-BE49-F238E27FC236}">
                  <a16:creationId xmlns="" xmlns:a16="http://schemas.microsoft.com/office/drawing/2014/main" id="{5C2353EE-FE09-4612-B6EA-8EFE65E3BD33}"/>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igure">
              <a:extLst>
                <a:ext uri="{FF2B5EF4-FFF2-40B4-BE49-F238E27FC236}">
                  <a16:creationId xmlns="" xmlns:a16="http://schemas.microsoft.com/office/drawing/2014/main" id="{7AC1DA73-26F1-4A2C-885D-CE108925C12D}"/>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2" name="Figure">
              <a:extLst>
                <a:ext uri="{FF2B5EF4-FFF2-40B4-BE49-F238E27FC236}">
                  <a16:creationId xmlns="" xmlns:a16="http://schemas.microsoft.com/office/drawing/2014/main" id="{43210743-B29B-4BDA-9E80-D2292722BA14}"/>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 xmlns:a16="http://schemas.microsoft.com/office/drawing/2014/main" id="{6092BE77-6C43-40AD-ABCF-E64E36A513F3}"/>
              </a:ext>
            </a:extLst>
          </p:cNvPr>
          <p:cNvSpPr>
            <a:spLocks noGrp="1"/>
          </p:cNvSpPr>
          <p:nvPr>
            <p:ph type="title"/>
          </p:nvPr>
        </p:nvSpPr>
        <p:spPr>
          <a:xfrm>
            <a:off x="2925272" y="136527"/>
            <a:ext cx="8428529" cy="1132235"/>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 xmlns:a16="http://schemas.microsoft.com/office/drawing/2014/main" id="{BE762276-1662-4EB6-B7CB-4BCCA4334D09}"/>
              </a:ext>
            </a:extLst>
          </p:cNvPr>
          <p:cNvSpPr>
            <a:spLocks noGrp="1"/>
          </p:cNvSpPr>
          <p:nvPr>
            <p:ph idx="1"/>
          </p:nvPr>
        </p:nvSpPr>
        <p:spPr>
          <a:xfrm>
            <a:off x="838200" y="2060850"/>
            <a:ext cx="10515600" cy="4116115"/>
          </a:xfrm>
        </p:spPr>
        <p:txBody>
          <a:bodyPr>
            <a:normAutofit/>
          </a:bodyPr>
          <a:lstStyle>
            <a:lvl1pPr marL="427435" indent="-427435">
              <a:spcAft>
                <a:spcPts val="900"/>
              </a:spcAft>
              <a:buFontTx/>
              <a:buBlip>
                <a:blip r:embed="rId2"/>
              </a:buBlip>
              <a:tabLst>
                <a:tab pos="685800" algn="l"/>
              </a:tabLst>
              <a:defRPr sz="2700"/>
            </a:lvl1pPr>
            <a:lvl2pPr marL="514350" indent="-171450">
              <a:spcAft>
                <a:spcPts val="900"/>
              </a:spcAft>
              <a:buFontTx/>
              <a:buBlip>
                <a:blip r:embed="rId2"/>
              </a:buBlip>
              <a:tabLst>
                <a:tab pos="685800" algn="l"/>
              </a:tabLst>
              <a:defRPr sz="2400"/>
            </a:lvl2pPr>
            <a:lvl3pPr marL="857250" indent="-171450">
              <a:spcAft>
                <a:spcPts val="900"/>
              </a:spcAft>
              <a:buFontTx/>
              <a:buBlip>
                <a:blip r:embed="rId2"/>
              </a:buBlip>
              <a:tabLst>
                <a:tab pos="685800" algn="l"/>
              </a:tabLst>
              <a:defRPr sz="2100"/>
            </a:lvl3pPr>
            <a:lvl4pPr marL="1200150" indent="-171450">
              <a:spcAft>
                <a:spcPts val="900"/>
              </a:spcAft>
              <a:buFontTx/>
              <a:buBlip>
                <a:blip r:embed="rId2"/>
              </a:buBlip>
              <a:tabLst>
                <a:tab pos="685800" algn="l"/>
              </a:tabLst>
              <a:defRPr sz="1800"/>
            </a:lvl4pPr>
            <a:lvl5pPr marL="1543050" indent="-171450">
              <a:spcAft>
                <a:spcPts val="900"/>
              </a:spcAft>
              <a:buFontTx/>
              <a:buBlip>
                <a:blip r:embed="rId2"/>
              </a:buBlip>
              <a:tabLst>
                <a:tab pos="685800" algn="l"/>
              </a:tabLs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p:ph type="dt" sz="half" idx="10"/>
          </p:nvPr>
        </p:nvSpPr>
        <p:spPr/>
        <p:txBody>
          <a:bodyPr/>
          <a:lstStyle/>
          <a:p>
            <a:fld id="{8845EF50-1853-49C5-8CA9-8D50D8946C04}"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22" name="Text Placeholder 21">
            <a:extLst>
              <a:ext uri="{FF2B5EF4-FFF2-40B4-BE49-F238E27FC236}">
                <a16:creationId xmlns="" xmlns:a16="http://schemas.microsoft.com/office/drawing/2014/main" id="{0A941A22-1624-42ED-B289-69DC7E776C8D}"/>
              </a:ext>
            </a:extLst>
          </p:cNvPr>
          <p:cNvSpPr>
            <a:spLocks noGrp="1"/>
          </p:cNvSpPr>
          <p:nvPr userDrawn="1">
            <p:ph type="body" sz="quarter" idx="13" hasCustomPrompt="1"/>
          </p:nvPr>
        </p:nvSpPr>
        <p:spPr>
          <a:xfrm>
            <a:off x="878554" y="141289"/>
            <a:ext cx="1163047"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208189192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B7A19E69-CF76-4473-8B79-978FAF18F5CB}"/>
              </a:ext>
            </a:extLst>
          </p:cNvPr>
          <p:cNvGrpSpPr/>
          <p:nvPr userDrawn="1"/>
        </p:nvGrpSpPr>
        <p:grpSpPr>
          <a:xfrm>
            <a:off x="51011" y="2"/>
            <a:ext cx="2613400" cy="1482171"/>
            <a:chOff x="38258" y="1"/>
            <a:chExt cx="1960050" cy="1482171"/>
          </a:xfrm>
        </p:grpSpPr>
        <p:sp>
          <p:nvSpPr>
            <p:cNvPr id="14" name="Figure">
              <a:extLst>
                <a:ext uri="{FF2B5EF4-FFF2-40B4-BE49-F238E27FC236}">
                  <a16:creationId xmlns="" xmlns:a16="http://schemas.microsoft.com/office/drawing/2014/main" id="{332BEAC1-1291-4C65-9331-6C30D45A2209}"/>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0F02ACD5-CC39-4E2D-BF29-DBC03C7CB061}"/>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 xmlns:a16="http://schemas.microsoft.com/office/drawing/2014/main" id="{DD143982-05B2-46AF-8566-31619551C533}"/>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Freeform: Shape 26">
              <a:extLst>
                <a:ext uri="{FF2B5EF4-FFF2-40B4-BE49-F238E27FC236}">
                  <a16:creationId xmlns="" xmlns:a16="http://schemas.microsoft.com/office/drawing/2014/main" id="{0BCADB7D-5944-4720-9CDE-C0D004CA299D}"/>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 xmlns:a16="http://schemas.microsoft.com/office/drawing/2014/main" id="{4E33CFDC-D398-45CD-B14F-E39F7129E481}"/>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5" name="Figure">
              <a:extLst>
                <a:ext uri="{FF2B5EF4-FFF2-40B4-BE49-F238E27FC236}">
                  <a16:creationId xmlns="" xmlns:a16="http://schemas.microsoft.com/office/drawing/2014/main" id="{FBB15AA5-665C-49CE-AEA7-7E55D06A1BEF}"/>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 xmlns:a16="http://schemas.microsoft.com/office/drawing/2014/main" id="{6092BE77-6C43-40AD-ABCF-E64E36A513F3}"/>
              </a:ext>
            </a:extLst>
          </p:cNvPr>
          <p:cNvSpPr>
            <a:spLocks noGrp="1"/>
          </p:cNvSpPr>
          <p:nvPr userDrawn="1">
            <p:ph type="title"/>
          </p:nvPr>
        </p:nvSpPr>
        <p:spPr>
          <a:xfrm>
            <a:off x="2925272" y="136527"/>
            <a:ext cx="8428529" cy="1132235"/>
          </a:xfrm>
        </p:spPr>
        <p:txBody>
          <a:bodyPr>
            <a:normAutofit/>
          </a:bodyPr>
          <a:lstStyle>
            <a:lvl1pPr>
              <a:defRPr sz="36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 xmlns:a16="http://schemas.microsoft.com/office/drawing/2014/main" id="{BE762276-1662-4EB6-B7CB-4BCCA4334D09}"/>
              </a:ext>
            </a:extLst>
          </p:cNvPr>
          <p:cNvSpPr>
            <a:spLocks noGrp="1"/>
          </p:cNvSpPr>
          <p:nvPr userDrawn="1">
            <p:ph idx="1"/>
          </p:nvPr>
        </p:nvSpPr>
        <p:spPr>
          <a:xfrm>
            <a:off x="838200" y="2060850"/>
            <a:ext cx="10515600" cy="4116115"/>
          </a:xfrm>
        </p:spPr>
        <p:txBody>
          <a:bodyPr>
            <a:normAutofit/>
          </a:bodyPr>
          <a:lstStyle>
            <a:lvl1pPr marL="427435" indent="-427435">
              <a:spcAft>
                <a:spcPts val="900"/>
              </a:spcAft>
              <a:buFontTx/>
              <a:buBlip>
                <a:blip r:embed="rId2"/>
              </a:buBlip>
              <a:tabLst>
                <a:tab pos="685800" algn="l"/>
              </a:tabLst>
              <a:defRPr sz="2700">
                <a:solidFill>
                  <a:schemeClr val="accent5">
                    <a:lumMod val="20000"/>
                    <a:lumOff val="80000"/>
                  </a:schemeClr>
                </a:solidFill>
              </a:defRPr>
            </a:lvl1pPr>
            <a:lvl2pPr marL="514350" indent="-171450">
              <a:spcAft>
                <a:spcPts val="900"/>
              </a:spcAft>
              <a:buFontTx/>
              <a:buBlip>
                <a:blip r:embed="rId2"/>
              </a:buBlip>
              <a:tabLst>
                <a:tab pos="685800" algn="l"/>
              </a:tabLst>
              <a:defRPr sz="2400">
                <a:solidFill>
                  <a:schemeClr val="accent5">
                    <a:lumMod val="20000"/>
                    <a:lumOff val="80000"/>
                  </a:schemeClr>
                </a:solidFill>
              </a:defRPr>
            </a:lvl2pPr>
            <a:lvl3pPr marL="857250" indent="-171450">
              <a:spcAft>
                <a:spcPts val="900"/>
              </a:spcAft>
              <a:buFontTx/>
              <a:buBlip>
                <a:blip r:embed="rId2"/>
              </a:buBlip>
              <a:tabLst>
                <a:tab pos="685800" algn="l"/>
              </a:tabLst>
              <a:defRPr sz="2100">
                <a:solidFill>
                  <a:schemeClr val="accent5">
                    <a:lumMod val="20000"/>
                    <a:lumOff val="80000"/>
                  </a:schemeClr>
                </a:solidFill>
              </a:defRPr>
            </a:lvl3pPr>
            <a:lvl4pPr marL="1200150" indent="-171450">
              <a:spcAft>
                <a:spcPts val="900"/>
              </a:spcAft>
              <a:buFontTx/>
              <a:buBlip>
                <a:blip r:embed="rId2"/>
              </a:buBlip>
              <a:tabLst>
                <a:tab pos="685800" algn="l"/>
              </a:tabLst>
              <a:defRPr sz="1800">
                <a:solidFill>
                  <a:schemeClr val="accent5">
                    <a:lumMod val="20000"/>
                    <a:lumOff val="80000"/>
                  </a:schemeClr>
                </a:solidFill>
              </a:defRPr>
            </a:lvl4pPr>
            <a:lvl5pPr marL="1543050" indent="-171450">
              <a:spcAft>
                <a:spcPts val="900"/>
              </a:spcAft>
              <a:buFontTx/>
              <a:buBlip>
                <a:blip r:embed="rId2"/>
              </a:buBlip>
              <a:tabLst>
                <a:tab pos="685800" algn="l"/>
              </a:tabLst>
              <a:defRPr sz="18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216D0A-CC06-4975-A732-F53359E90DB7}"/>
              </a:ext>
            </a:extLst>
          </p:cNvPr>
          <p:cNvSpPr>
            <a:spLocks noGrp="1"/>
          </p:cNvSpPr>
          <p:nvPr userDrawn="1">
            <p:ph type="dt" sz="half" idx="10"/>
          </p:nvPr>
        </p:nvSpPr>
        <p:spPr/>
        <p:txBody>
          <a:bodyPr/>
          <a:lstStyle/>
          <a:p>
            <a:fld id="{EA3845E8-FF76-4179-B144-B5049EA5DF85}" type="datetime1">
              <a:rPr lang="en-US" smtClean="0"/>
              <a:t>12/21/2020</a:t>
            </a:fld>
            <a:endParaRPr lang="en-US"/>
          </a:p>
        </p:txBody>
      </p:sp>
      <p:sp>
        <p:nvSpPr>
          <p:cNvPr id="5" name="Footer Placeholder 4">
            <a:extLst>
              <a:ext uri="{FF2B5EF4-FFF2-40B4-BE49-F238E27FC236}">
                <a16:creationId xmlns="" xmlns:a16="http://schemas.microsoft.com/office/drawing/2014/main" id="{81154B79-E7FE-48ED-B0DA-7D78B70358EB}"/>
              </a:ext>
            </a:extLst>
          </p:cNvPr>
          <p:cNvSpPr>
            <a:spLocks noGrp="1"/>
          </p:cNvSpPr>
          <p:nvPr userDrawn="1">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E6E6126-25F8-4B03-BBC1-DF5D33FFE17F}"/>
              </a:ext>
            </a:extLst>
          </p:cNvPr>
          <p:cNvSpPr>
            <a:spLocks noGrp="1"/>
          </p:cNvSpPr>
          <p:nvPr userDrawn="1">
            <p:ph type="sldNum" sz="quarter" idx="12"/>
          </p:nvPr>
        </p:nvSpPr>
        <p:spPr/>
        <p:txBody>
          <a:bodyPr/>
          <a:lstStyle/>
          <a:p>
            <a:fld id="{D325CB3F-26C9-44D7-A7CB-40F86C5CE4B1}" type="slidenum">
              <a:rPr lang="en-US" smtClean="0"/>
              <a:t>‹N°›</a:t>
            </a:fld>
            <a:endParaRPr lang="en-US"/>
          </a:p>
        </p:txBody>
      </p:sp>
      <p:sp>
        <p:nvSpPr>
          <p:cNvPr id="22" name="Text Placeholder 21">
            <a:extLst>
              <a:ext uri="{FF2B5EF4-FFF2-40B4-BE49-F238E27FC236}">
                <a16:creationId xmlns="" xmlns:a16="http://schemas.microsoft.com/office/drawing/2014/main" id="{0A941A22-1624-42ED-B289-69DC7E776C8D}"/>
              </a:ext>
            </a:extLst>
          </p:cNvPr>
          <p:cNvSpPr>
            <a:spLocks noGrp="1"/>
          </p:cNvSpPr>
          <p:nvPr userDrawn="1">
            <p:ph type="body" sz="quarter" idx="13" hasCustomPrompt="1"/>
          </p:nvPr>
        </p:nvSpPr>
        <p:spPr>
          <a:xfrm>
            <a:off x="878554" y="141289"/>
            <a:ext cx="1163047"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15892462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E2D9EF32-FCA5-4826-BE3E-07102DEE23ED}"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41" name="Freeform: Shape 40">
            <a:extLst>
              <a:ext uri="{FF2B5EF4-FFF2-40B4-BE49-F238E27FC236}">
                <a16:creationId xmlns="" xmlns:a16="http://schemas.microsoft.com/office/drawing/2014/main" id="{02F7B406-3085-492E-B09E-2978F9D1569F}"/>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 xmlns:a16="http://schemas.microsoft.com/office/drawing/2014/main" id="{D9C9573A-2203-40B1-9B26-BB3DF93CCF9C}"/>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 xmlns:a16="http://schemas.microsoft.com/office/drawing/2014/main" id="{CFF2A35A-C301-467D-BDFE-B2B781444F11}"/>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igure">
            <a:extLst>
              <a:ext uri="{FF2B5EF4-FFF2-40B4-BE49-F238E27FC236}">
                <a16:creationId xmlns="" xmlns:a16="http://schemas.microsoft.com/office/drawing/2014/main" id="{CE296C91-6CFC-43FC-9242-C714F05172D4}"/>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 xmlns:a16="http://schemas.microsoft.com/office/drawing/2014/main" id="{237FE0CE-1951-45D3-8D1A-7ADD0DD8D969}"/>
              </a:ext>
            </a:extLst>
          </p:cNvPr>
          <p:cNvSpPr/>
          <p:nvPr userDrawn="1"/>
        </p:nvSpPr>
        <p:spPr>
          <a:xfrm>
            <a:off x="4919151"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84837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42169FF8-45A8-4A51-8C86-AE2CE6B8AB65}"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9" name="Picture Placeholder 18">
            <a:extLst>
              <a:ext uri="{FF2B5EF4-FFF2-40B4-BE49-F238E27FC236}">
                <a16:creationId xmlns="" xmlns:a16="http://schemas.microsoft.com/office/drawing/2014/main" id="{BB7ECC3C-4C4D-431C-B039-1115FA527B90}"/>
              </a:ext>
            </a:extLst>
          </p:cNvPr>
          <p:cNvSpPr>
            <a:spLocks noGrp="1"/>
          </p:cNvSpPr>
          <p:nvPr>
            <p:ph type="pic" sz="quarter" idx="13"/>
          </p:nvPr>
        </p:nvSpPr>
        <p:spPr>
          <a:xfrm>
            <a:off x="4919150"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20" name="Freeform: Shape 19">
            <a:extLst>
              <a:ext uri="{FF2B5EF4-FFF2-40B4-BE49-F238E27FC236}">
                <a16:creationId xmlns="" xmlns:a16="http://schemas.microsoft.com/office/drawing/2014/main" id="{EB065735-C96D-4963-83B2-125B51192331}"/>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 xmlns:a16="http://schemas.microsoft.com/office/drawing/2014/main" id="{A7ABAADA-114F-4A68-A0AC-FB26F8F83BF0}"/>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2" name="Figure">
            <a:extLst>
              <a:ext uri="{FF2B5EF4-FFF2-40B4-BE49-F238E27FC236}">
                <a16:creationId xmlns="" xmlns:a16="http://schemas.microsoft.com/office/drawing/2014/main" id="{431C13A3-9EAB-44A8-9D9B-3546DD45B39A}"/>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 xmlns:a16="http://schemas.microsoft.com/office/drawing/2014/main" id="{C6AC9BA2-80CB-418C-876B-00D88B6C0BE3}"/>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288807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19D6C21D-63FF-42C7-AE17-2949476DDAB4}"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3" name="Freeform: Shape 12">
            <a:extLst>
              <a:ext uri="{FF2B5EF4-FFF2-40B4-BE49-F238E27FC236}">
                <a16:creationId xmlns="" xmlns:a16="http://schemas.microsoft.com/office/drawing/2014/main" id="{983F65A9-BCCA-464E-95BD-8C4622BA715C}"/>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reeform: Shape 13">
            <a:extLst>
              <a:ext uri="{FF2B5EF4-FFF2-40B4-BE49-F238E27FC236}">
                <a16:creationId xmlns="" xmlns:a16="http://schemas.microsoft.com/office/drawing/2014/main" id="{5A57BBF9-2C7C-4A8D-AD62-52054A2971D4}"/>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 xmlns:a16="http://schemas.microsoft.com/office/drawing/2014/main" id="{0531DACB-A641-42A5-8250-930302AE7409}"/>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191E889A-802C-4070-8C69-C9A69F00B6D1}"/>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reeform: Shape 16">
            <a:extLst>
              <a:ext uri="{FF2B5EF4-FFF2-40B4-BE49-F238E27FC236}">
                <a16:creationId xmlns="" xmlns:a16="http://schemas.microsoft.com/office/drawing/2014/main" id="{0DD84A62-C5EA-4E0D-BF70-CCE02089DF14}"/>
              </a:ext>
            </a:extLst>
          </p:cNvPr>
          <p:cNvSpPr/>
          <p:nvPr userDrawn="1"/>
        </p:nvSpPr>
        <p:spPr>
          <a:xfrm>
            <a:off x="4919151"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217204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A99D1-0EB2-4F85-B3D4-6C023514AE78}"/>
              </a:ext>
            </a:extLst>
          </p:cNvPr>
          <p:cNvSpPr>
            <a:spLocks noGrp="1"/>
          </p:cNvSpPr>
          <p:nvPr>
            <p:ph type="title"/>
          </p:nvPr>
        </p:nvSpPr>
        <p:spPr>
          <a:xfrm>
            <a:off x="831851" y="1709740"/>
            <a:ext cx="105156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CB55DBC6-1891-4D4E-9B5A-BDCEB78A6708}"/>
              </a:ext>
            </a:extLst>
          </p:cNvPr>
          <p:cNvSpPr>
            <a:spLocks noGrp="1"/>
          </p:cNvSpPr>
          <p:nvPr>
            <p:ph type="body" idx="1"/>
          </p:nvPr>
        </p:nvSpPr>
        <p:spPr>
          <a:xfrm>
            <a:off x="831851" y="4589465"/>
            <a:ext cx="105156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5AFBD2E-EA4D-44AC-A4BD-0C5AA171131C}"/>
              </a:ext>
            </a:extLst>
          </p:cNvPr>
          <p:cNvSpPr>
            <a:spLocks noGrp="1"/>
          </p:cNvSpPr>
          <p:nvPr>
            <p:ph type="dt" sz="half" idx="10"/>
          </p:nvPr>
        </p:nvSpPr>
        <p:spPr/>
        <p:txBody>
          <a:bodyPr/>
          <a:lstStyle/>
          <a:p>
            <a:fld id="{6B75B575-4E95-4FBF-99C0-B5E166FA402B}" type="datetime1">
              <a:rPr lang="en-US" smtClean="0"/>
              <a:t>12/21/2020</a:t>
            </a:fld>
            <a:endParaRPr lang="en-US"/>
          </a:p>
        </p:txBody>
      </p:sp>
      <p:sp>
        <p:nvSpPr>
          <p:cNvPr id="5" name="Footer Placeholder 4">
            <a:extLst>
              <a:ext uri="{FF2B5EF4-FFF2-40B4-BE49-F238E27FC236}">
                <a16:creationId xmlns=""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13" name="Picture Placeholder 18">
            <a:extLst>
              <a:ext uri="{FF2B5EF4-FFF2-40B4-BE49-F238E27FC236}">
                <a16:creationId xmlns="" xmlns:a16="http://schemas.microsoft.com/office/drawing/2014/main" id="{2EEF0003-ADB8-41EE-9FD2-C32549BBF3CE}"/>
              </a:ext>
            </a:extLst>
          </p:cNvPr>
          <p:cNvSpPr>
            <a:spLocks noGrp="1"/>
          </p:cNvSpPr>
          <p:nvPr>
            <p:ph type="pic" sz="quarter" idx="13"/>
          </p:nvPr>
        </p:nvSpPr>
        <p:spPr>
          <a:xfrm>
            <a:off x="4919150" y="0"/>
            <a:ext cx="7272852"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14" name="Freeform: Shape 13">
            <a:extLst>
              <a:ext uri="{FF2B5EF4-FFF2-40B4-BE49-F238E27FC236}">
                <a16:creationId xmlns="" xmlns:a16="http://schemas.microsoft.com/office/drawing/2014/main" id="{14C76CA9-0B80-4E38-85B8-80304E61940B}"/>
              </a:ext>
            </a:extLst>
          </p:cNvPr>
          <p:cNvSpPr/>
          <p:nvPr userDrawn="1"/>
        </p:nvSpPr>
        <p:spPr>
          <a:xfrm>
            <a:off x="7022083" y="1"/>
            <a:ext cx="5169917"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 xmlns:a16="http://schemas.microsoft.com/office/drawing/2014/main" id="{961EC8EA-2609-4AD7-93A2-F37ED6958658}"/>
              </a:ext>
            </a:extLst>
          </p:cNvPr>
          <p:cNvSpPr/>
          <p:nvPr userDrawn="1"/>
        </p:nvSpPr>
        <p:spPr>
          <a:xfrm>
            <a:off x="5703805" y="2"/>
            <a:ext cx="6488195"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 xmlns:a16="http://schemas.microsoft.com/office/drawing/2014/main" id="{D8A40038-07DF-46E5-8843-82638D982D30}"/>
              </a:ext>
            </a:extLst>
          </p:cNvPr>
          <p:cNvSpPr/>
          <p:nvPr userDrawn="1"/>
        </p:nvSpPr>
        <p:spPr>
          <a:xfrm>
            <a:off x="4291356" y="1452753"/>
            <a:ext cx="1228853"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28575" tIns="28575" rIns="28575" bIns="28575" anchor="ctr"/>
          <a:lstStyle/>
          <a:p>
            <a:pPr marR="0" lvl="0" indent="0" algn="ctr" defTabSz="342900" fontAlgn="auto" hangingPunct="0">
              <a:lnSpc>
                <a:spcPct val="100000"/>
              </a:lnSpc>
              <a:spcBef>
                <a:spcPts val="0"/>
              </a:spcBef>
              <a:spcAft>
                <a:spcPts val="0"/>
              </a:spcAft>
              <a:buClrTx/>
              <a:buSzTx/>
              <a:buFontTx/>
              <a:buNone/>
              <a:tabLst/>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 xmlns:a16="http://schemas.microsoft.com/office/drawing/2014/main" id="{8951F270-CBA0-4799-A7ED-C28C77E1FE6F}"/>
              </a:ext>
            </a:extLst>
          </p:cNvPr>
          <p:cNvSpPr/>
          <p:nvPr userDrawn="1"/>
        </p:nvSpPr>
        <p:spPr>
          <a:xfrm>
            <a:off x="10391684" y="4967843"/>
            <a:ext cx="84832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392652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0D54997-06A4-499B-8E6A-8EF1A89EB2F0}"/>
              </a:ext>
            </a:extLst>
          </p:cNvPr>
          <p:cNvSpPr>
            <a:spLocks noGrp="1"/>
          </p:cNvSpPr>
          <p:nvPr>
            <p:ph type="title"/>
          </p:nvPr>
        </p:nvSpPr>
        <p:spPr>
          <a:xfrm>
            <a:off x="838200" y="334865"/>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8C7DAC-648B-41B2-BAA1-D87B8840563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50">
                <a:solidFill>
                  <a:schemeClr val="tx2">
                    <a:lumMod val="60000"/>
                    <a:lumOff val="40000"/>
                  </a:schemeClr>
                </a:solidFill>
              </a:defRPr>
            </a:lvl1pPr>
          </a:lstStyle>
          <a:p>
            <a:fld id="{401A2E52-33BA-4901-B7BC-BAE986BF6D37}" type="datetime1">
              <a:rPr lang="en-US" smtClean="0"/>
              <a:t>12/21/2020</a:t>
            </a:fld>
            <a:endParaRPr lang="en-US"/>
          </a:p>
        </p:txBody>
      </p:sp>
      <p:sp>
        <p:nvSpPr>
          <p:cNvPr id="5" name="Footer Placeholder 4">
            <a:extLst>
              <a:ext uri="{FF2B5EF4-FFF2-40B4-BE49-F238E27FC236}">
                <a16:creationId xmlns="" xmlns:a16="http://schemas.microsoft.com/office/drawing/2014/main" id="{52073268-5839-4ECF-A52B-BE90FB6F584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50">
                <a:solidFill>
                  <a:schemeClr val="tx2">
                    <a:lumMod val="60000"/>
                    <a:lumOff val="40000"/>
                  </a:schemeClr>
                </a:solidFill>
              </a:defRPr>
            </a:lvl1pPr>
          </a:lstStyle>
          <a:p>
            <a:r>
              <a:rPr lang="en-US"/>
              <a:t>Your Footer Here</a:t>
            </a:r>
          </a:p>
        </p:txBody>
      </p:sp>
      <p:sp>
        <p:nvSpPr>
          <p:cNvPr id="6" name="Slide Number Placeholder 5">
            <a:extLst>
              <a:ext uri="{FF2B5EF4-FFF2-40B4-BE49-F238E27FC236}">
                <a16:creationId xmlns="" xmlns:a16="http://schemas.microsoft.com/office/drawing/2014/main" id="{7F5A0931-55D2-4DD7-B350-755D5AC96D5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50">
                <a:solidFill>
                  <a:schemeClr val="tx2">
                    <a:lumMod val="60000"/>
                    <a:lumOff val="40000"/>
                  </a:schemeClr>
                </a:solidFill>
              </a:defRPr>
            </a:lvl1pPr>
          </a:lstStyle>
          <a:p>
            <a:fld id="{D325CB3F-26C9-44D7-A7CB-40F86C5CE4B1}" type="slidenum">
              <a:rPr lang="en-US" smtClean="0"/>
              <a:pPr/>
              <a:t>‹N°›</a:t>
            </a:fld>
            <a:endParaRPr lang="en-US"/>
          </a:p>
        </p:txBody>
      </p:sp>
    </p:spTree>
    <p:extLst>
      <p:ext uri="{BB962C8B-B14F-4D97-AF65-F5344CB8AC3E}">
        <p14:creationId xmlns:p14="http://schemas.microsoft.com/office/powerpoint/2010/main" val="407011094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 id="2147483907" r:id="rId32"/>
    <p:sldLayoutId id="2147483908" r:id="rId33"/>
  </p:sldLayoutIdLst>
  <p:hf hdr="0" ftr="0" dt="0"/>
  <p:txStyles>
    <p:titleStyle>
      <a:lvl1pPr algn="l" defTabSz="6858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spcAft>
          <a:spcPts val="900"/>
        </a:spcAft>
        <a:buFont typeface="Arial" panose="020B0604020202020204" pitchFamily="34" charset="0"/>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spcAft>
          <a:spcPts val="900"/>
        </a:spcAft>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spcAft>
          <a:spcPts val="900"/>
        </a:spcAft>
        <a:buFont typeface="Arial" panose="020B0604020202020204" pitchFamily="34" charset="0"/>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46304"/>
            <a:ext cx="10972800" cy="617612"/>
          </a:xfrm>
          <a:prstGeom prst="rect">
            <a:avLst/>
          </a:prstGeom>
        </p:spPr>
        <p:txBody>
          <a:bodyPr vert="horz" lIns="91440" tIns="45720" rIns="91440" bIns="45720" rtlCol="0" anchor="ctr">
            <a:no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54259394"/>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lgn="r" defTabSz="914400" rtl="0" eaLnBrk="1" latinLnBrk="0" hangingPunct="1">
        <a:spcBef>
          <a:spcPct val="0"/>
        </a:spcBef>
        <a:buNone/>
        <a:defRPr lang="en-US" sz="32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2185948" y="2886114"/>
            <a:ext cx="7820107" cy="1962076"/>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4153241" y="341034"/>
            <a:ext cx="3885521" cy="804743"/>
          </a:xfrm>
          <a:prstGeom prst="rect">
            <a:avLst/>
          </a:prstGeom>
        </p:spPr>
      </p:pic>
    </p:spTree>
    <p:extLst>
      <p:ext uri="{BB962C8B-B14F-4D97-AF65-F5344CB8AC3E}">
        <p14:creationId xmlns:p14="http://schemas.microsoft.com/office/powerpoint/2010/main" val="446021086"/>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14104"/>
            <a:ext cx="10972800" cy="553998"/>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809165"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148094413"/>
      </p:ext>
    </p:extLst>
  </p:cSld>
  <p:clrMap bg1="lt1" tx1="dk1" bg2="lt2" tx2="dk2" accent1="accent1" accent2="accent2" accent3="accent3" accent4="accent4" accent5="accent5" accent6="accent6" hlink="hlink" folHlink="folHlink"/>
  <p:hf hdr="0" ftr="0" dt="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hyperlink" Target="https://www.futura-sciences.com/tech/definitions/informatique-logiciel-561/"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5.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image" Target="../media/image23.svg"/><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5.xml"/><Relationship Id="rId6" Type="http://schemas.openxmlformats.org/officeDocument/2006/relationships/image" Target="../media/image17.svg"/><Relationship Id="rId11" Type="http://schemas.openxmlformats.org/officeDocument/2006/relationships/image" Target="../media/image24.png"/><Relationship Id="rId24" Type="http://schemas.openxmlformats.org/officeDocument/2006/relationships/image" Target="../media/image35.svg"/><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10" Type="http://schemas.openxmlformats.org/officeDocument/2006/relationships/image" Target="../media/image21.svg"/><Relationship Id="rId19" Type="http://schemas.openxmlformats.org/officeDocument/2006/relationships/image" Target="../media/image28.png"/><Relationship Id="rId4" Type="http://schemas.openxmlformats.org/officeDocument/2006/relationships/image" Target="../media/image15.svg"/><Relationship Id="rId9" Type="http://schemas.openxmlformats.org/officeDocument/2006/relationships/image" Target="../media/image23.png"/><Relationship Id="rId14" Type="http://schemas.openxmlformats.org/officeDocument/2006/relationships/image" Target="../media/image25.svg"/><Relationship Id="rId22" Type="http://schemas.openxmlformats.org/officeDocument/2006/relationships/image" Target="../media/image3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Machine" TargetMode="External"/><Relationship Id="rId2" Type="http://schemas.openxmlformats.org/officeDocument/2006/relationships/hyperlink" Target="https://fr.wikipedia.org/wiki/Outil" TargetMode="External"/><Relationship Id="rId1" Type="http://schemas.openxmlformats.org/officeDocument/2006/relationships/slideLayout" Target="../slideLayouts/slideLayout4.xml"/><Relationship Id="rId5" Type="http://schemas.openxmlformats.org/officeDocument/2006/relationships/hyperlink" Target="https://fr.wikipedia.org/wiki/Ergonomie" TargetMode="External"/><Relationship Id="rId4" Type="http://schemas.openxmlformats.org/officeDocument/2006/relationships/hyperlink" Target="https://fr.wikipedia.org/wiki/Ing%C3%A9nieu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C58EDE2-9C12-4E95-AE15-1944DE2521FC}"/>
              </a:ext>
            </a:extLst>
          </p:cNvPr>
          <p:cNvSpPr>
            <a:spLocks noGrp="1"/>
          </p:cNvSpPr>
          <p:nvPr>
            <p:ph type="ctrTitle"/>
          </p:nvPr>
        </p:nvSpPr>
        <p:spPr>
          <a:xfrm>
            <a:off x="3592028" y="2072667"/>
            <a:ext cx="5007944" cy="2038816"/>
          </a:xfrm>
        </p:spPr>
        <p:txBody>
          <a:bodyPr/>
          <a:lstStyle/>
          <a:p>
            <a:r>
              <a:rPr lang="en-US" dirty="0" smtClean="0"/>
              <a:t>CHAPITRE 1</a:t>
            </a:r>
            <a:endParaRPr lang="en-US" dirty="0"/>
          </a:p>
        </p:txBody>
      </p:sp>
      <p:sp>
        <p:nvSpPr>
          <p:cNvPr id="7" name="Subtitle 6">
            <a:extLst>
              <a:ext uri="{FF2B5EF4-FFF2-40B4-BE49-F238E27FC236}">
                <a16:creationId xmlns="" xmlns:a16="http://schemas.microsoft.com/office/drawing/2014/main" id="{E6DCAC89-5D68-4BB2-9B66-DFA32988EB16}"/>
              </a:ext>
            </a:extLst>
          </p:cNvPr>
          <p:cNvSpPr>
            <a:spLocks noGrp="1"/>
          </p:cNvSpPr>
          <p:nvPr>
            <p:ph type="subTitle" idx="1"/>
          </p:nvPr>
        </p:nvSpPr>
        <p:spPr>
          <a:xfrm>
            <a:off x="3592028" y="4111483"/>
            <a:ext cx="5370002" cy="1296538"/>
          </a:xfrm>
        </p:spPr>
        <p:txBody>
          <a:bodyPr>
            <a:normAutofit/>
          </a:bodyPr>
          <a:lstStyle/>
          <a:p>
            <a:r>
              <a:rPr lang="en-US" sz="3200" dirty="0"/>
              <a:t>Introduction aux </a:t>
            </a:r>
            <a:r>
              <a:rPr lang="en-US" sz="3200" dirty="0" smtClean="0"/>
              <a:t>Interfaces </a:t>
            </a:r>
            <a:r>
              <a:rPr lang="en-US" sz="3200" dirty="0"/>
              <a:t>Home Machine</a:t>
            </a:r>
          </a:p>
        </p:txBody>
      </p:sp>
    </p:spTree>
    <p:extLst>
      <p:ext uri="{BB962C8B-B14F-4D97-AF65-F5344CB8AC3E}">
        <p14:creationId xmlns:p14="http://schemas.microsoft.com/office/powerpoint/2010/main" val="509776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Réalité Augmentée</a:t>
            </a:r>
            <a:endParaRPr lang="fr-FR"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10</a:t>
            </a:fld>
            <a:endParaRPr lang="en-US"/>
          </a:p>
        </p:txBody>
      </p:sp>
      <p:sp>
        <p:nvSpPr>
          <p:cNvPr id="5" name="Espace réservé du texte 4"/>
          <p:cNvSpPr>
            <a:spLocks noGrp="1"/>
          </p:cNvSpPr>
          <p:nvPr>
            <p:ph type="body" sz="quarter" idx="13"/>
          </p:nvPr>
        </p:nvSpPr>
        <p:spPr/>
        <p:txBody>
          <a:bodyPr/>
          <a:lstStyle/>
          <a:p>
            <a:r>
              <a:rPr lang="fr-FR" dirty="0" smtClean="0"/>
              <a:t>7</a:t>
            </a:r>
            <a:endParaRPr lang="fr-FR" dirty="0"/>
          </a:p>
        </p:txBody>
      </p:sp>
      <p:pic>
        <p:nvPicPr>
          <p:cNvPr id="6146" name="Picture 2" descr="Résultat de recherche d'images pour &quot;human machine interfaces users&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048" y="3445359"/>
            <a:ext cx="5101988" cy="29109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3" descr="http://i.i.cbsi.com/cnwk.1d/i/tim/2010/05/05/PrintScren_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600" y="3445359"/>
            <a:ext cx="5605415" cy="29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87857" y="1511497"/>
            <a:ext cx="8748215" cy="1200329"/>
          </a:xfrm>
          <a:prstGeom prst="rect">
            <a:avLst/>
          </a:prstGeom>
        </p:spPr>
        <p:txBody>
          <a:bodyPr wrap="square">
            <a:spAutoFit/>
          </a:bodyPr>
          <a:lstStyle/>
          <a:p>
            <a:pPr marL="10940" marR="4607" defTabSz="685800">
              <a:spcBef>
                <a:spcPts val="91"/>
              </a:spcBef>
              <a:spcAft>
                <a:spcPts val="900"/>
              </a:spcAft>
              <a:tabLst>
                <a:tab pos="293667" algn="l"/>
              </a:tabLst>
            </a:pPr>
            <a:r>
              <a:rPr lang="fr-FR" sz="1400" dirty="0"/>
              <a:t>	</a:t>
            </a:r>
            <a:r>
              <a:rPr lang="fr-FR" sz="3600" spc="-10" dirty="0">
                <a:solidFill>
                  <a:schemeClr val="accent1"/>
                </a:solidFill>
              </a:rPr>
              <a:t>Superposition de l'image d'un modèle virtuel sur une image  de la réalité </a:t>
            </a:r>
            <a:r>
              <a:rPr lang="fr-FR" sz="2700" spc="-10" dirty="0" smtClean="0">
                <a:solidFill>
                  <a:schemeClr val="accent1"/>
                </a:solidFill>
              </a:rPr>
              <a:t>.</a:t>
            </a:r>
            <a:endParaRPr lang="fr-FR" sz="2700" spc="-10" dirty="0">
              <a:solidFill>
                <a:schemeClr val="accent1"/>
              </a:solidFill>
            </a:endParaRPr>
          </a:p>
        </p:txBody>
      </p:sp>
    </p:spTree>
    <p:extLst>
      <p:ext uri="{BB962C8B-B14F-4D97-AF65-F5344CB8AC3E}">
        <p14:creationId xmlns:p14="http://schemas.microsoft.com/office/powerpoint/2010/main" val="388376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Réalité Augmentée</a:t>
            </a:r>
            <a:endParaRPr lang="en-GB" dirty="0"/>
          </a:p>
        </p:txBody>
      </p:sp>
      <p:sp>
        <p:nvSpPr>
          <p:cNvPr id="3" name="Espace réservé du contenu 2"/>
          <p:cNvSpPr>
            <a:spLocks noGrp="1"/>
          </p:cNvSpPr>
          <p:nvPr>
            <p:ph idx="1"/>
          </p:nvPr>
        </p:nvSpPr>
        <p:spPr>
          <a:xfrm>
            <a:off x="258583" y="1847490"/>
            <a:ext cx="3566036" cy="4116115"/>
          </a:xfrm>
        </p:spPr>
        <p:txBody>
          <a:bodyPr>
            <a:noAutofit/>
          </a:bodyPr>
          <a:lstStyle/>
          <a:p>
            <a:pPr algn="just"/>
            <a:r>
              <a:rPr lang="fr-FR" sz="2800" dirty="0"/>
              <a:t>La réalité augmentée désigne une interface virtuelle, en 2D ou en 3D, qui vient enrichir la réalité en y superposant des informations complémentaires.</a:t>
            </a:r>
            <a:endParaRPr lang="en-GB" sz="2800"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11</a:t>
            </a:fld>
            <a:endParaRPr lang="en-US"/>
          </a:p>
        </p:txBody>
      </p:sp>
      <p:sp>
        <p:nvSpPr>
          <p:cNvPr id="5" name="Espace réservé du texte 4"/>
          <p:cNvSpPr>
            <a:spLocks noGrp="1"/>
          </p:cNvSpPr>
          <p:nvPr>
            <p:ph type="body" sz="quarter" idx="13"/>
          </p:nvPr>
        </p:nvSpPr>
        <p:spPr/>
        <p:txBody>
          <a:bodyPr/>
          <a:lstStyle/>
          <a:p>
            <a:endParaRPr lang="en-GB"/>
          </a:p>
        </p:txBody>
      </p:sp>
      <p:pic>
        <p:nvPicPr>
          <p:cNvPr id="2050" name="Picture 2" descr="Projet Sixth Sense : quand votre main sert de clavier téléphonique grâce à la réalité augmentée. © 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68760"/>
            <a:ext cx="7528436" cy="523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Réalité Augmentée</a:t>
            </a: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12</a:t>
            </a:fld>
            <a:endParaRPr lang="en-US"/>
          </a:p>
        </p:txBody>
      </p:sp>
      <p:sp>
        <p:nvSpPr>
          <p:cNvPr id="5" name="Espace réservé du texte 4"/>
          <p:cNvSpPr>
            <a:spLocks noGrp="1"/>
          </p:cNvSpPr>
          <p:nvPr>
            <p:ph type="body" sz="quarter" idx="13"/>
          </p:nvPr>
        </p:nvSpPr>
        <p:spPr/>
        <p:txBody>
          <a:bodyPr/>
          <a:lstStyle/>
          <a:p>
            <a:r>
              <a:rPr lang="fr-FR" dirty="0" smtClean="0"/>
              <a:t>8</a:t>
            </a:r>
            <a:endParaRPr lang="fr-FR" dirty="0"/>
          </a:p>
        </p:txBody>
      </p:sp>
      <p:sp>
        <p:nvSpPr>
          <p:cNvPr id="6" name="object 4"/>
          <p:cNvSpPr/>
          <p:nvPr/>
        </p:nvSpPr>
        <p:spPr>
          <a:xfrm>
            <a:off x="518616" y="1881463"/>
            <a:ext cx="4804302" cy="4286935"/>
          </a:xfrm>
          <a:prstGeom prst="rect">
            <a:avLst/>
          </a:prstGeom>
          <a:blipFill>
            <a:blip r:embed="rId2" cstate="print"/>
            <a:stretch>
              <a:fillRect/>
            </a:stretch>
          </a:blipFill>
        </p:spPr>
        <p:txBody>
          <a:bodyPr wrap="square" lIns="0" tIns="0" rIns="0" bIns="0" rtlCol="0"/>
          <a:lstStyle/>
          <a:p>
            <a:endParaRPr sz="1632"/>
          </a:p>
        </p:txBody>
      </p:sp>
      <p:sp>
        <p:nvSpPr>
          <p:cNvPr id="7" name="object 5"/>
          <p:cNvSpPr/>
          <p:nvPr/>
        </p:nvSpPr>
        <p:spPr>
          <a:xfrm>
            <a:off x="5465261" y="1746914"/>
            <a:ext cx="6394643" cy="4421486"/>
          </a:xfrm>
          <a:prstGeom prst="rect">
            <a:avLst/>
          </a:prstGeom>
          <a:blipFill>
            <a:blip r:embed="rId3"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169287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pc="-14" dirty="0">
                <a:cs typeface="Calibri"/>
              </a:rPr>
              <a:t>Réalité</a:t>
            </a:r>
            <a:r>
              <a:rPr lang="en-GB" spc="-45" dirty="0">
                <a:cs typeface="Calibri"/>
              </a:rPr>
              <a:t> </a:t>
            </a:r>
            <a:r>
              <a:rPr lang="en-GB" spc="-9" dirty="0">
                <a:cs typeface="Calibri"/>
              </a:rPr>
              <a:t>virtuelle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13</a:t>
            </a:fld>
            <a:endParaRPr lang="en-US"/>
          </a:p>
        </p:txBody>
      </p:sp>
      <p:sp>
        <p:nvSpPr>
          <p:cNvPr id="5" name="Espace réservé du texte 4"/>
          <p:cNvSpPr>
            <a:spLocks noGrp="1"/>
          </p:cNvSpPr>
          <p:nvPr>
            <p:ph type="body" sz="quarter" idx="13"/>
          </p:nvPr>
        </p:nvSpPr>
        <p:spPr/>
        <p:txBody>
          <a:bodyPr/>
          <a:lstStyle/>
          <a:p>
            <a:r>
              <a:rPr lang="fr-FR" dirty="0" smtClean="0"/>
              <a:t>9</a:t>
            </a:r>
            <a:endParaRPr lang="fr-FR" dirty="0"/>
          </a:p>
        </p:txBody>
      </p:sp>
      <p:sp>
        <p:nvSpPr>
          <p:cNvPr id="6" name="object 4"/>
          <p:cNvSpPr/>
          <p:nvPr/>
        </p:nvSpPr>
        <p:spPr>
          <a:xfrm>
            <a:off x="619434" y="1881465"/>
            <a:ext cx="4379285" cy="3513495"/>
          </a:xfrm>
          <a:prstGeom prst="rect">
            <a:avLst/>
          </a:prstGeom>
          <a:blipFill>
            <a:blip r:embed="rId2" cstate="print"/>
            <a:stretch>
              <a:fillRect/>
            </a:stretch>
          </a:blipFill>
        </p:spPr>
        <p:txBody>
          <a:bodyPr wrap="square" lIns="0" tIns="0" rIns="0" bIns="0" rtlCol="0"/>
          <a:lstStyle/>
          <a:p>
            <a:endParaRPr sz="1632"/>
          </a:p>
        </p:txBody>
      </p:sp>
      <p:sp>
        <p:nvSpPr>
          <p:cNvPr id="7" name="object 5"/>
          <p:cNvSpPr/>
          <p:nvPr/>
        </p:nvSpPr>
        <p:spPr>
          <a:xfrm>
            <a:off x="5958840" y="1607566"/>
            <a:ext cx="5857654" cy="4168394"/>
          </a:xfrm>
          <a:prstGeom prst="rect">
            <a:avLst/>
          </a:prstGeom>
          <a:blipFill>
            <a:blip r:embed="rId3" cstate="print"/>
            <a:stretch>
              <a:fillRect/>
            </a:stretch>
          </a:blipFill>
        </p:spPr>
        <p:txBody>
          <a:bodyPr wrap="square" lIns="0" tIns="0" rIns="0" bIns="0" rtlCol="0"/>
          <a:lstStyle/>
          <a:p>
            <a:endParaRPr sz="1632"/>
          </a:p>
        </p:txBody>
      </p:sp>
      <p:sp>
        <p:nvSpPr>
          <p:cNvPr id="8" name="object 6"/>
          <p:cNvSpPr/>
          <p:nvPr/>
        </p:nvSpPr>
        <p:spPr>
          <a:xfrm>
            <a:off x="4157340" y="4939257"/>
            <a:ext cx="3217905" cy="1817974"/>
          </a:xfrm>
          <a:prstGeom prst="rect">
            <a:avLst/>
          </a:prstGeom>
          <a:blipFill>
            <a:blip r:embed="rId4"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78407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réalité Virtuelle </a:t>
            </a:r>
            <a:endParaRPr lang="en-GB" dirty="0"/>
          </a:p>
        </p:txBody>
      </p:sp>
      <p:sp>
        <p:nvSpPr>
          <p:cNvPr id="3" name="Espace réservé du contenu 2"/>
          <p:cNvSpPr>
            <a:spLocks noGrp="1"/>
          </p:cNvSpPr>
          <p:nvPr>
            <p:ph idx="1"/>
          </p:nvPr>
        </p:nvSpPr>
        <p:spPr/>
        <p:txBody>
          <a:bodyPr/>
          <a:lstStyle/>
          <a:p>
            <a:r>
              <a:rPr lang="fr-FR" dirty="0"/>
              <a:t>La réalité virtuelle (en anglais, </a:t>
            </a:r>
            <a:r>
              <a:rPr lang="fr-FR" i="1" dirty="0" err="1"/>
              <a:t>virtual</a:t>
            </a:r>
            <a:r>
              <a:rPr lang="fr-FR" i="1" dirty="0"/>
              <a:t> reality</a:t>
            </a:r>
            <a:r>
              <a:rPr lang="fr-FR" dirty="0"/>
              <a:t> ou VR) est une technologie qui permet de plonger une personne dans un monde artificiel créé numériquement</a:t>
            </a:r>
            <a:r>
              <a:rPr lang="fr-FR" dirty="0" smtClean="0"/>
              <a:t>.</a:t>
            </a:r>
          </a:p>
          <a:p>
            <a:r>
              <a:rPr lang="fr-FR" dirty="0"/>
              <a:t>Le terme réalité virtuelle englobe une série de technologies informatiques qui visent à immerger une ou plusieurs personnes dans un environnement virtuel créé par des </a:t>
            </a:r>
            <a:r>
              <a:rPr lang="fr-FR" dirty="0">
                <a:hlinkClick r:id="rId2"/>
              </a:rPr>
              <a:t>logiciels</a:t>
            </a:r>
            <a:r>
              <a:rPr lang="fr-FR" dirty="0"/>
              <a:t>. </a:t>
            </a:r>
            <a:endParaRPr lang="fr-FR" dirty="0" smtClean="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14</a:t>
            </a:fld>
            <a:endParaRPr lang="en-US"/>
          </a:p>
        </p:txBody>
      </p:sp>
      <p:sp>
        <p:nvSpPr>
          <p:cNvPr id="5" name="Espace réservé du texte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946659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FCD3355-B4A4-4E55-A950-CD8ADCDE706D}"/>
              </a:ext>
            </a:extLst>
          </p:cNvPr>
          <p:cNvSpPr>
            <a:spLocks noGrp="1"/>
          </p:cNvSpPr>
          <p:nvPr>
            <p:ph type="title"/>
          </p:nvPr>
        </p:nvSpPr>
        <p:spPr>
          <a:xfrm>
            <a:off x="838200" y="48267"/>
            <a:ext cx="10515600" cy="1132235"/>
          </a:xfrm>
        </p:spPr>
        <p:txBody>
          <a:bodyPr>
            <a:noAutofit/>
          </a:bodyPr>
          <a:lstStyle/>
          <a:p>
            <a:pPr algn="ctr"/>
            <a:r>
              <a:rPr lang="en-US" dirty="0" smtClean="0"/>
              <a:t>Si </a:t>
            </a:r>
            <a:r>
              <a:rPr lang="en-US" dirty="0" smtClean="0">
                <a:solidFill>
                  <a:schemeClr val="accent2"/>
                </a:solidFill>
              </a:rPr>
              <a:t>IHM</a:t>
            </a:r>
            <a:r>
              <a:rPr lang="en-US" dirty="0" smtClean="0"/>
              <a:t> </a:t>
            </a:r>
            <a:r>
              <a:rPr lang="en-US" dirty="0" err="1" smtClean="0"/>
              <a:t>vous</a:t>
            </a:r>
            <a:r>
              <a:rPr lang="en-US" dirty="0" smtClean="0"/>
              <a:t> </a:t>
            </a:r>
            <a:r>
              <a:rPr lang="en-US" dirty="0" err="1" smtClean="0"/>
              <a:t>interesse</a:t>
            </a:r>
            <a:r>
              <a:rPr lang="en-US" dirty="0" smtClean="0"/>
              <a:t> !!!</a:t>
            </a:r>
            <a:endParaRPr lang="en-US" dirty="0"/>
          </a:p>
        </p:txBody>
      </p:sp>
      <p:sp>
        <p:nvSpPr>
          <p:cNvPr id="97" name="Slide Number Placeholder 96">
            <a:extLst>
              <a:ext uri="{FF2B5EF4-FFF2-40B4-BE49-F238E27FC236}">
                <a16:creationId xmlns="" xmlns:a16="http://schemas.microsoft.com/office/drawing/2014/main" id="{5BB8937B-97B0-4E0F-A456-C77ED82CE0DD}"/>
              </a:ext>
            </a:extLst>
          </p:cNvPr>
          <p:cNvSpPr>
            <a:spLocks noGrp="1"/>
          </p:cNvSpPr>
          <p:nvPr>
            <p:ph type="sldNum" sz="quarter" idx="12"/>
          </p:nvPr>
        </p:nvSpPr>
        <p:spPr/>
        <p:txBody>
          <a:bodyPr/>
          <a:lstStyle/>
          <a:p>
            <a:pPr defTabSz="685766"/>
            <a:fld id="{D325CB3F-26C9-44D7-A7CB-40F86C5CE4B1}" type="slidenum">
              <a:rPr lang="en-US">
                <a:solidFill>
                  <a:srgbClr val="3D4149">
                    <a:lumMod val="60000"/>
                    <a:lumOff val="40000"/>
                  </a:srgbClr>
                </a:solidFill>
                <a:latin typeface="Calibri" panose="020F0502020204030204"/>
              </a:rPr>
              <a:pPr defTabSz="685766"/>
              <a:t>15</a:t>
            </a:fld>
            <a:endParaRPr lang="en-US">
              <a:solidFill>
                <a:srgbClr val="3D4149">
                  <a:lumMod val="60000"/>
                  <a:lumOff val="40000"/>
                </a:srgbClr>
              </a:solidFill>
              <a:latin typeface="Calibri" panose="020F0502020204030204"/>
            </a:endParaRPr>
          </a:p>
        </p:txBody>
      </p:sp>
      <p:grpSp>
        <p:nvGrpSpPr>
          <p:cNvPr id="47" name="Group 46">
            <a:extLst>
              <a:ext uri="{FF2B5EF4-FFF2-40B4-BE49-F238E27FC236}">
                <a16:creationId xmlns="" xmlns:a16="http://schemas.microsoft.com/office/drawing/2014/main" id="{007DF6C6-0216-432A-B2F2-9D5487A44184}"/>
              </a:ext>
            </a:extLst>
          </p:cNvPr>
          <p:cNvGrpSpPr/>
          <p:nvPr/>
        </p:nvGrpSpPr>
        <p:grpSpPr>
          <a:xfrm>
            <a:off x="3092011" y="903109"/>
            <a:ext cx="4467003" cy="6032888"/>
            <a:chOff x="4033975" y="1942343"/>
            <a:chExt cx="3944661" cy="4268716"/>
          </a:xfrm>
        </p:grpSpPr>
        <p:grpSp>
          <p:nvGrpSpPr>
            <p:cNvPr id="6" name="Group 5">
              <a:extLst>
                <a:ext uri="{FF2B5EF4-FFF2-40B4-BE49-F238E27FC236}">
                  <a16:creationId xmlns="" xmlns:a16="http://schemas.microsoft.com/office/drawing/2014/main" id="{F06FACEC-C924-4022-8132-C703A6CFB49D}"/>
                </a:ext>
              </a:extLst>
            </p:cNvPr>
            <p:cNvGrpSpPr/>
            <p:nvPr/>
          </p:nvGrpSpPr>
          <p:grpSpPr>
            <a:xfrm>
              <a:off x="5538629" y="5732127"/>
              <a:ext cx="1118377" cy="478932"/>
              <a:chOff x="5538629" y="5732127"/>
              <a:chExt cx="1118377" cy="478932"/>
            </a:xfrm>
          </p:grpSpPr>
          <p:sp>
            <p:nvSpPr>
              <p:cNvPr id="7" name="Freeform 5">
                <a:extLst>
                  <a:ext uri="{FF2B5EF4-FFF2-40B4-BE49-F238E27FC236}">
                    <a16:creationId xmlns="" xmlns:a16="http://schemas.microsoft.com/office/drawing/2014/main" id="{C95F169F-4A0D-4395-BF60-1A9D4530716B}"/>
                  </a:ext>
                </a:extLst>
              </p:cNvPr>
              <p:cNvSpPr>
                <a:spLocks/>
              </p:cNvSpPr>
              <p:nvPr/>
            </p:nvSpPr>
            <p:spPr bwMode="auto">
              <a:xfrm>
                <a:off x="5538629" y="5732127"/>
                <a:ext cx="1118377" cy="195748"/>
              </a:xfrm>
              <a:custGeom>
                <a:avLst/>
                <a:gdLst>
                  <a:gd name="T0" fmla="*/ 692 w 759"/>
                  <a:gd name="T1" fmla="*/ 133 h 133"/>
                  <a:gd name="T2" fmla="*/ 67 w 759"/>
                  <a:gd name="T3" fmla="*/ 133 h 133"/>
                  <a:gd name="T4" fmla="*/ 0 w 759"/>
                  <a:gd name="T5" fmla="*/ 67 h 133"/>
                  <a:gd name="T6" fmla="*/ 0 w 759"/>
                  <a:gd name="T7" fmla="*/ 67 h 133"/>
                  <a:gd name="T8" fmla="*/ 67 w 759"/>
                  <a:gd name="T9" fmla="*/ 0 h 133"/>
                  <a:gd name="T10" fmla="*/ 692 w 759"/>
                  <a:gd name="T11" fmla="*/ 0 h 133"/>
                  <a:gd name="T12" fmla="*/ 759 w 759"/>
                  <a:gd name="T13" fmla="*/ 67 h 133"/>
                  <a:gd name="T14" fmla="*/ 759 w 759"/>
                  <a:gd name="T15" fmla="*/ 67 h 133"/>
                  <a:gd name="T16" fmla="*/ 692 w 75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33">
                    <a:moveTo>
                      <a:pt x="692" y="133"/>
                    </a:moveTo>
                    <a:cubicBezTo>
                      <a:pt x="67" y="133"/>
                      <a:pt x="67" y="133"/>
                      <a:pt x="67" y="133"/>
                    </a:cubicBezTo>
                    <a:cubicBezTo>
                      <a:pt x="30" y="133"/>
                      <a:pt x="0" y="104"/>
                      <a:pt x="0" y="67"/>
                    </a:cubicBezTo>
                    <a:cubicBezTo>
                      <a:pt x="0" y="67"/>
                      <a:pt x="0" y="67"/>
                      <a:pt x="0" y="67"/>
                    </a:cubicBezTo>
                    <a:cubicBezTo>
                      <a:pt x="0" y="30"/>
                      <a:pt x="30" y="0"/>
                      <a:pt x="67" y="0"/>
                    </a:cubicBezTo>
                    <a:cubicBezTo>
                      <a:pt x="692" y="0"/>
                      <a:pt x="692" y="0"/>
                      <a:pt x="692" y="0"/>
                    </a:cubicBezTo>
                    <a:cubicBezTo>
                      <a:pt x="729" y="0"/>
                      <a:pt x="759" y="30"/>
                      <a:pt x="759" y="67"/>
                    </a:cubicBezTo>
                    <a:cubicBezTo>
                      <a:pt x="759" y="67"/>
                      <a:pt x="759" y="67"/>
                      <a:pt x="759" y="67"/>
                    </a:cubicBezTo>
                    <a:cubicBezTo>
                      <a:pt x="759" y="104"/>
                      <a:pt x="729" y="133"/>
                      <a:pt x="692" y="133"/>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8" name="Freeform 6">
                <a:extLst>
                  <a:ext uri="{FF2B5EF4-FFF2-40B4-BE49-F238E27FC236}">
                    <a16:creationId xmlns="" xmlns:a16="http://schemas.microsoft.com/office/drawing/2014/main" id="{2D95A972-75FB-4CDC-A6FC-DCB362368F5D}"/>
                  </a:ext>
                </a:extLst>
              </p:cNvPr>
              <p:cNvSpPr>
                <a:spLocks/>
              </p:cNvSpPr>
              <p:nvPr/>
            </p:nvSpPr>
            <p:spPr bwMode="auto">
              <a:xfrm>
                <a:off x="5538629" y="6015311"/>
                <a:ext cx="1118377" cy="195748"/>
              </a:xfrm>
              <a:custGeom>
                <a:avLst/>
                <a:gdLst>
                  <a:gd name="T0" fmla="*/ 692 w 759"/>
                  <a:gd name="T1" fmla="*/ 133 h 133"/>
                  <a:gd name="T2" fmla="*/ 67 w 759"/>
                  <a:gd name="T3" fmla="*/ 133 h 133"/>
                  <a:gd name="T4" fmla="*/ 0 w 759"/>
                  <a:gd name="T5" fmla="*/ 67 h 133"/>
                  <a:gd name="T6" fmla="*/ 0 w 759"/>
                  <a:gd name="T7" fmla="*/ 67 h 133"/>
                  <a:gd name="T8" fmla="*/ 67 w 759"/>
                  <a:gd name="T9" fmla="*/ 0 h 133"/>
                  <a:gd name="T10" fmla="*/ 692 w 759"/>
                  <a:gd name="T11" fmla="*/ 0 h 133"/>
                  <a:gd name="T12" fmla="*/ 759 w 759"/>
                  <a:gd name="T13" fmla="*/ 67 h 133"/>
                  <a:gd name="T14" fmla="*/ 759 w 759"/>
                  <a:gd name="T15" fmla="*/ 67 h 133"/>
                  <a:gd name="T16" fmla="*/ 692 w 75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33">
                    <a:moveTo>
                      <a:pt x="692" y="133"/>
                    </a:moveTo>
                    <a:cubicBezTo>
                      <a:pt x="67" y="133"/>
                      <a:pt x="67" y="133"/>
                      <a:pt x="67" y="133"/>
                    </a:cubicBezTo>
                    <a:cubicBezTo>
                      <a:pt x="30" y="133"/>
                      <a:pt x="0" y="104"/>
                      <a:pt x="0" y="67"/>
                    </a:cubicBezTo>
                    <a:cubicBezTo>
                      <a:pt x="0" y="67"/>
                      <a:pt x="0" y="67"/>
                      <a:pt x="0" y="67"/>
                    </a:cubicBezTo>
                    <a:cubicBezTo>
                      <a:pt x="0" y="30"/>
                      <a:pt x="30" y="0"/>
                      <a:pt x="67" y="0"/>
                    </a:cubicBezTo>
                    <a:cubicBezTo>
                      <a:pt x="692" y="0"/>
                      <a:pt x="692" y="0"/>
                      <a:pt x="692" y="0"/>
                    </a:cubicBezTo>
                    <a:cubicBezTo>
                      <a:pt x="729" y="0"/>
                      <a:pt x="759" y="30"/>
                      <a:pt x="759" y="67"/>
                    </a:cubicBezTo>
                    <a:cubicBezTo>
                      <a:pt x="759" y="67"/>
                      <a:pt x="759" y="67"/>
                      <a:pt x="759" y="67"/>
                    </a:cubicBezTo>
                    <a:cubicBezTo>
                      <a:pt x="759" y="104"/>
                      <a:pt x="729" y="133"/>
                      <a:pt x="692" y="133"/>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grpSp>
        <p:grpSp>
          <p:nvGrpSpPr>
            <p:cNvPr id="9" name="Group 8">
              <a:extLst>
                <a:ext uri="{FF2B5EF4-FFF2-40B4-BE49-F238E27FC236}">
                  <a16:creationId xmlns="" xmlns:a16="http://schemas.microsoft.com/office/drawing/2014/main" id="{70F53D81-3BA9-4A7F-A54F-CB31135CCA4A}"/>
                </a:ext>
              </a:extLst>
            </p:cNvPr>
            <p:cNvGrpSpPr/>
            <p:nvPr/>
          </p:nvGrpSpPr>
          <p:grpSpPr>
            <a:xfrm>
              <a:off x="4033975" y="1942343"/>
              <a:ext cx="3944661" cy="2260279"/>
              <a:chOff x="4033975" y="1891543"/>
              <a:chExt cx="3944661" cy="2260279"/>
            </a:xfrm>
          </p:grpSpPr>
          <p:sp>
            <p:nvSpPr>
              <p:cNvPr id="10" name="Freeform 7">
                <a:extLst>
                  <a:ext uri="{FF2B5EF4-FFF2-40B4-BE49-F238E27FC236}">
                    <a16:creationId xmlns="" xmlns:a16="http://schemas.microsoft.com/office/drawing/2014/main" id="{13A30FB6-5D9C-426B-8261-E7182F88F24C}"/>
                  </a:ext>
                </a:extLst>
              </p:cNvPr>
              <p:cNvSpPr>
                <a:spLocks/>
              </p:cNvSpPr>
              <p:nvPr/>
            </p:nvSpPr>
            <p:spPr bwMode="auto">
              <a:xfrm>
                <a:off x="7439675" y="4094402"/>
                <a:ext cx="538961" cy="57420"/>
              </a:xfrm>
              <a:custGeom>
                <a:avLst/>
                <a:gdLst>
                  <a:gd name="T0" fmla="*/ 347 w 366"/>
                  <a:gd name="T1" fmla="*/ 39 h 39"/>
                  <a:gd name="T2" fmla="*/ 19 w 366"/>
                  <a:gd name="T3" fmla="*/ 39 h 39"/>
                  <a:gd name="T4" fmla="*/ 0 w 366"/>
                  <a:gd name="T5" fmla="*/ 19 h 39"/>
                  <a:gd name="T6" fmla="*/ 0 w 366"/>
                  <a:gd name="T7" fmla="*/ 19 h 39"/>
                  <a:gd name="T8" fmla="*/ 19 w 366"/>
                  <a:gd name="T9" fmla="*/ 0 h 39"/>
                  <a:gd name="T10" fmla="*/ 347 w 366"/>
                  <a:gd name="T11" fmla="*/ 0 h 39"/>
                  <a:gd name="T12" fmla="*/ 366 w 366"/>
                  <a:gd name="T13" fmla="*/ 19 h 39"/>
                  <a:gd name="T14" fmla="*/ 366 w 366"/>
                  <a:gd name="T15" fmla="*/ 19 h 39"/>
                  <a:gd name="T16" fmla="*/ 347 w 36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9">
                    <a:moveTo>
                      <a:pt x="347" y="39"/>
                    </a:moveTo>
                    <a:cubicBezTo>
                      <a:pt x="19" y="39"/>
                      <a:pt x="19" y="39"/>
                      <a:pt x="19" y="39"/>
                    </a:cubicBezTo>
                    <a:cubicBezTo>
                      <a:pt x="8" y="39"/>
                      <a:pt x="0" y="30"/>
                      <a:pt x="0" y="19"/>
                    </a:cubicBezTo>
                    <a:cubicBezTo>
                      <a:pt x="0" y="19"/>
                      <a:pt x="0" y="19"/>
                      <a:pt x="0" y="19"/>
                    </a:cubicBezTo>
                    <a:cubicBezTo>
                      <a:pt x="0" y="9"/>
                      <a:pt x="8" y="0"/>
                      <a:pt x="19" y="0"/>
                    </a:cubicBezTo>
                    <a:cubicBezTo>
                      <a:pt x="347" y="0"/>
                      <a:pt x="347" y="0"/>
                      <a:pt x="347" y="0"/>
                    </a:cubicBezTo>
                    <a:cubicBezTo>
                      <a:pt x="357" y="0"/>
                      <a:pt x="366" y="9"/>
                      <a:pt x="366" y="19"/>
                    </a:cubicBezTo>
                    <a:cubicBezTo>
                      <a:pt x="366" y="19"/>
                      <a:pt x="366" y="19"/>
                      <a:pt x="366" y="19"/>
                    </a:cubicBezTo>
                    <a:cubicBezTo>
                      <a:pt x="366" y="30"/>
                      <a:pt x="357" y="39"/>
                      <a:pt x="347" y="3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1" name="Freeform 8">
                <a:extLst>
                  <a:ext uri="{FF2B5EF4-FFF2-40B4-BE49-F238E27FC236}">
                    <a16:creationId xmlns="" xmlns:a16="http://schemas.microsoft.com/office/drawing/2014/main" id="{CBC1127A-7214-403A-9871-5B42FFD41F65}"/>
                  </a:ext>
                </a:extLst>
              </p:cNvPr>
              <p:cNvSpPr>
                <a:spLocks/>
              </p:cNvSpPr>
              <p:nvPr/>
            </p:nvSpPr>
            <p:spPr bwMode="auto">
              <a:xfrm>
                <a:off x="7165951" y="2538818"/>
                <a:ext cx="420207" cy="387582"/>
              </a:xfrm>
              <a:custGeom>
                <a:avLst/>
                <a:gdLst>
                  <a:gd name="T0" fmla="*/ 276 w 285"/>
                  <a:gd name="T1" fmla="*/ 35 h 263"/>
                  <a:gd name="T2" fmla="*/ 34 w 285"/>
                  <a:gd name="T3" fmla="*/ 256 h 263"/>
                  <a:gd name="T4" fmla="*/ 7 w 285"/>
                  <a:gd name="T5" fmla="*/ 254 h 263"/>
                  <a:gd name="T6" fmla="*/ 7 w 285"/>
                  <a:gd name="T7" fmla="*/ 254 h 263"/>
                  <a:gd name="T8" fmla="*/ 8 w 285"/>
                  <a:gd name="T9" fmla="*/ 227 h 263"/>
                  <a:gd name="T10" fmla="*/ 250 w 285"/>
                  <a:gd name="T11" fmla="*/ 7 h 263"/>
                  <a:gd name="T12" fmla="*/ 278 w 285"/>
                  <a:gd name="T13" fmla="*/ 8 h 263"/>
                  <a:gd name="T14" fmla="*/ 278 w 285"/>
                  <a:gd name="T15" fmla="*/ 8 h 263"/>
                  <a:gd name="T16" fmla="*/ 276 w 285"/>
                  <a:gd name="T17" fmla="*/ 3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3">
                    <a:moveTo>
                      <a:pt x="276" y="35"/>
                    </a:moveTo>
                    <a:cubicBezTo>
                      <a:pt x="34" y="256"/>
                      <a:pt x="34" y="256"/>
                      <a:pt x="34" y="256"/>
                    </a:cubicBezTo>
                    <a:cubicBezTo>
                      <a:pt x="26" y="263"/>
                      <a:pt x="14" y="262"/>
                      <a:pt x="7" y="254"/>
                    </a:cubicBezTo>
                    <a:cubicBezTo>
                      <a:pt x="7" y="254"/>
                      <a:pt x="7" y="254"/>
                      <a:pt x="7" y="254"/>
                    </a:cubicBezTo>
                    <a:cubicBezTo>
                      <a:pt x="0" y="246"/>
                      <a:pt x="0" y="234"/>
                      <a:pt x="8" y="227"/>
                    </a:cubicBezTo>
                    <a:cubicBezTo>
                      <a:pt x="250" y="7"/>
                      <a:pt x="250" y="7"/>
                      <a:pt x="250" y="7"/>
                    </a:cubicBezTo>
                    <a:cubicBezTo>
                      <a:pt x="258" y="0"/>
                      <a:pt x="270" y="0"/>
                      <a:pt x="278" y="8"/>
                    </a:cubicBezTo>
                    <a:cubicBezTo>
                      <a:pt x="278" y="8"/>
                      <a:pt x="278" y="8"/>
                      <a:pt x="278" y="8"/>
                    </a:cubicBezTo>
                    <a:cubicBezTo>
                      <a:pt x="285" y="16"/>
                      <a:pt x="284" y="28"/>
                      <a:pt x="276" y="35"/>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2" name="Freeform 9">
                <a:extLst>
                  <a:ext uri="{FF2B5EF4-FFF2-40B4-BE49-F238E27FC236}">
                    <a16:creationId xmlns="" xmlns:a16="http://schemas.microsoft.com/office/drawing/2014/main" id="{F888CF76-CD18-4BF8-9564-2D1C7FB7B32F}"/>
                  </a:ext>
                </a:extLst>
              </p:cNvPr>
              <p:cNvSpPr>
                <a:spLocks/>
              </p:cNvSpPr>
              <p:nvPr/>
            </p:nvSpPr>
            <p:spPr bwMode="auto">
              <a:xfrm>
                <a:off x="6055405" y="1891543"/>
                <a:ext cx="56115" cy="538961"/>
              </a:xfrm>
              <a:custGeom>
                <a:avLst/>
                <a:gdLst>
                  <a:gd name="T0" fmla="*/ 38 w 38"/>
                  <a:gd name="T1" fmla="*/ 19 h 366"/>
                  <a:gd name="T2" fmla="*/ 38 w 38"/>
                  <a:gd name="T3" fmla="*/ 347 h 366"/>
                  <a:gd name="T4" fmla="*/ 19 w 38"/>
                  <a:gd name="T5" fmla="*/ 366 h 366"/>
                  <a:gd name="T6" fmla="*/ 19 w 38"/>
                  <a:gd name="T7" fmla="*/ 366 h 366"/>
                  <a:gd name="T8" fmla="*/ 0 w 38"/>
                  <a:gd name="T9" fmla="*/ 347 h 366"/>
                  <a:gd name="T10" fmla="*/ 0 w 38"/>
                  <a:gd name="T11" fmla="*/ 19 h 366"/>
                  <a:gd name="T12" fmla="*/ 19 w 38"/>
                  <a:gd name="T13" fmla="*/ 0 h 366"/>
                  <a:gd name="T14" fmla="*/ 19 w 38"/>
                  <a:gd name="T15" fmla="*/ 0 h 366"/>
                  <a:gd name="T16" fmla="*/ 38 w 38"/>
                  <a:gd name="T17" fmla="*/ 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6">
                    <a:moveTo>
                      <a:pt x="38" y="19"/>
                    </a:moveTo>
                    <a:cubicBezTo>
                      <a:pt x="38" y="347"/>
                      <a:pt x="38" y="347"/>
                      <a:pt x="38" y="347"/>
                    </a:cubicBezTo>
                    <a:cubicBezTo>
                      <a:pt x="38" y="357"/>
                      <a:pt x="29" y="366"/>
                      <a:pt x="19" y="366"/>
                    </a:cubicBezTo>
                    <a:cubicBezTo>
                      <a:pt x="19" y="366"/>
                      <a:pt x="19" y="366"/>
                      <a:pt x="19" y="366"/>
                    </a:cubicBezTo>
                    <a:cubicBezTo>
                      <a:pt x="8" y="366"/>
                      <a:pt x="0" y="357"/>
                      <a:pt x="0" y="347"/>
                    </a:cubicBezTo>
                    <a:cubicBezTo>
                      <a:pt x="0" y="19"/>
                      <a:pt x="0" y="19"/>
                      <a:pt x="0" y="19"/>
                    </a:cubicBezTo>
                    <a:cubicBezTo>
                      <a:pt x="0" y="9"/>
                      <a:pt x="8" y="0"/>
                      <a:pt x="19" y="0"/>
                    </a:cubicBezTo>
                    <a:cubicBezTo>
                      <a:pt x="19" y="0"/>
                      <a:pt x="19" y="0"/>
                      <a:pt x="19" y="0"/>
                    </a:cubicBezTo>
                    <a:cubicBezTo>
                      <a:pt x="29" y="0"/>
                      <a:pt x="38" y="9"/>
                      <a:pt x="38" y="1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3" name="Freeform 10">
                <a:extLst>
                  <a:ext uri="{FF2B5EF4-FFF2-40B4-BE49-F238E27FC236}">
                    <a16:creationId xmlns="" xmlns:a16="http://schemas.microsoft.com/office/drawing/2014/main" id="{DCCF1B4B-524E-4259-ACF8-D9FA2A2AA9AA}"/>
                  </a:ext>
                </a:extLst>
              </p:cNvPr>
              <p:cNvSpPr>
                <a:spLocks/>
              </p:cNvSpPr>
              <p:nvPr/>
            </p:nvSpPr>
            <p:spPr bwMode="auto">
              <a:xfrm>
                <a:off x="4033975" y="3996491"/>
                <a:ext cx="538961" cy="56115"/>
              </a:xfrm>
              <a:custGeom>
                <a:avLst/>
                <a:gdLst>
                  <a:gd name="T0" fmla="*/ 20 w 366"/>
                  <a:gd name="T1" fmla="*/ 38 h 38"/>
                  <a:gd name="T2" fmla="*/ 347 w 366"/>
                  <a:gd name="T3" fmla="*/ 38 h 38"/>
                  <a:gd name="T4" fmla="*/ 366 w 366"/>
                  <a:gd name="T5" fmla="*/ 19 h 38"/>
                  <a:gd name="T6" fmla="*/ 366 w 366"/>
                  <a:gd name="T7" fmla="*/ 19 h 38"/>
                  <a:gd name="T8" fmla="*/ 347 w 366"/>
                  <a:gd name="T9" fmla="*/ 0 h 38"/>
                  <a:gd name="T10" fmla="*/ 20 w 366"/>
                  <a:gd name="T11" fmla="*/ 0 h 38"/>
                  <a:gd name="T12" fmla="*/ 0 w 366"/>
                  <a:gd name="T13" fmla="*/ 19 h 38"/>
                  <a:gd name="T14" fmla="*/ 0 w 366"/>
                  <a:gd name="T15" fmla="*/ 19 h 38"/>
                  <a:gd name="T16" fmla="*/ 20 w 36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8">
                    <a:moveTo>
                      <a:pt x="20" y="38"/>
                    </a:moveTo>
                    <a:cubicBezTo>
                      <a:pt x="347" y="38"/>
                      <a:pt x="347" y="38"/>
                      <a:pt x="347" y="38"/>
                    </a:cubicBezTo>
                    <a:cubicBezTo>
                      <a:pt x="358" y="38"/>
                      <a:pt x="366" y="29"/>
                      <a:pt x="366" y="19"/>
                    </a:cubicBezTo>
                    <a:cubicBezTo>
                      <a:pt x="366" y="19"/>
                      <a:pt x="366" y="19"/>
                      <a:pt x="366" y="19"/>
                    </a:cubicBezTo>
                    <a:cubicBezTo>
                      <a:pt x="366" y="8"/>
                      <a:pt x="358" y="0"/>
                      <a:pt x="347" y="0"/>
                    </a:cubicBezTo>
                    <a:cubicBezTo>
                      <a:pt x="20" y="0"/>
                      <a:pt x="20" y="0"/>
                      <a:pt x="20" y="0"/>
                    </a:cubicBezTo>
                    <a:cubicBezTo>
                      <a:pt x="9" y="0"/>
                      <a:pt x="0" y="8"/>
                      <a:pt x="0" y="19"/>
                    </a:cubicBezTo>
                    <a:cubicBezTo>
                      <a:pt x="0" y="19"/>
                      <a:pt x="0" y="19"/>
                      <a:pt x="0" y="19"/>
                    </a:cubicBezTo>
                    <a:cubicBezTo>
                      <a:pt x="0" y="29"/>
                      <a:pt x="9" y="38"/>
                      <a:pt x="20" y="3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4" name="Freeform 11">
                <a:extLst>
                  <a:ext uri="{FF2B5EF4-FFF2-40B4-BE49-F238E27FC236}">
                    <a16:creationId xmlns="" xmlns:a16="http://schemas.microsoft.com/office/drawing/2014/main" id="{3AD5E1DA-9D97-4597-B533-6ED5A9E22D5A}"/>
                  </a:ext>
                </a:extLst>
              </p:cNvPr>
              <p:cNvSpPr>
                <a:spLocks/>
              </p:cNvSpPr>
              <p:nvPr/>
            </p:nvSpPr>
            <p:spPr bwMode="auto">
              <a:xfrm>
                <a:off x="4605561" y="2564918"/>
                <a:ext cx="420207" cy="387582"/>
              </a:xfrm>
              <a:custGeom>
                <a:avLst/>
                <a:gdLst>
                  <a:gd name="T0" fmla="*/ 8 w 285"/>
                  <a:gd name="T1" fmla="*/ 36 h 263"/>
                  <a:gd name="T2" fmla="*/ 250 w 285"/>
                  <a:gd name="T3" fmla="*/ 256 h 263"/>
                  <a:gd name="T4" fmla="*/ 277 w 285"/>
                  <a:gd name="T5" fmla="*/ 255 h 263"/>
                  <a:gd name="T6" fmla="*/ 277 w 285"/>
                  <a:gd name="T7" fmla="*/ 255 h 263"/>
                  <a:gd name="T8" fmla="*/ 276 w 285"/>
                  <a:gd name="T9" fmla="*/ 227 h 263"/>
                  <a:gd name="T10" fmla="*/ 34 w 285"/>
                  <a:gd name="T11" fmla="*/ 7 h 263"/>
                  <a:gd name="T12" fmla="*/ 7 w 285"/>
                  <a:gd name="T13" fmla="*/ 9 h 263"/>
                  <a:gd name="T14" fmla="*/ 7 w 285"/>
                  <a:gd name="T15" fmla="*/ 9 h 263"/>
                  <a:gd name="T16" fmla="*/ 8 w 285"/>
                  <a:gd name="T17" fmla="*/ 3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3">
                    <a:moveTo>
                      <a:pt x="8" y="36"/>
                    </a:moveTo>
                    <a:cubicBezTo>
                      <a:pt x="250" y="256"/>
                      <a:pt x="250" y="256"/>
                      <a:pt x="250" y="256"/>
                    </a:cubicBezTo>
                    <a:cubicBezTo>
                      <a:pt x="258" y="263"/>
                      <a:pt x="270" y="262"/>
                      <a:pt x="277" y="255"/>
                    </a:cubicBezTo>
                    <a:cubicBezTo>
                      <a:pt x="277" y="255"/>
                      <a:pt x="277" y="255"/>
                      <a:pt x="277" y="255"/>
                    </a:cubicBezTo>
                    <a:cubicBezTo>
                      <a:pt x="285" y="247"/>
                      <a:pt x="284" y="235"/>
                      <a:pt x="276" y="227"/>
                    </a:cubicBezTo>
                    <a:cubicBezTo>
                      <a:pt x="34" y="7"/>
                      <a:pt x="34" y="7"/>
                      <a:pt x="34" y="7"/>
                    </a:cubicBezTo>
                    <a:cubicBezTo>
                      <a:pt x="26" y="0"/>
                      <a:pt x="14" y="1"/>
                      <a:pt x="7" y="9"/>
                    </a:cubicBezTo>
                    <a:cubicBezTo>
                      <a:pt x="7" y="9"/>
                      <a:pt x="7" y="9"/>
                      <a:pt x="7" y="9"/>
                    </a:cubicBezTo>
                    <a:cubicBezTo>
                      <a:pt x="0" y="16"/>
                      <a:pt x="0" y="29"/>
                      <a:pt x="8" y="36"/>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grpSp>
        <p:sp>
          <p:nvSpPr>
            <p:cNvPr id="15" name="Freeform 12">
              <a:extLst>
                <a:ext uri="{FF2B5EF4-FFF2-40B4-BE49-F238E27FC236}">
                  <a16:creationId xmlns="" xmlns:a16="http://schemas.microsoft.com/office/drawing/2014/main" id="{5C0D6F32-DE3F-471A-B6C4-60F0C465DDC3}"/>
                </a:ext>
              </a:extLst>
            </p:cNvPr>
            <p:cNvSpPr>
              <a:spLocks/>
            </p:cNvSpPr>
            <p:nvPr/>
          </p:nvSpPr>
          <p:spPr bwMode="auto">
            <a:xfrm>
              <a:off x="4922674" y="2683671"/>
              <a:ext cx="1145781" cy="965692"/>
            </a:xfrm>
            <a:custGeom>
              <a:avLst/>
              <a:gdLst>
                <a:gd name="T0" fmla="*/ 778 w 778"/>
                <a:gd name="T1" fmla="*/ 0 h 655"/>
                <a:gd name="T2" fmla="*/ 778 w 778"/>
                <a:gd name="T3" fmla="*/ 655 h 655"/>
                <a:gd name="T4" fmla="*/ 0 w 778"/>
                <a:gd name="T5" fmla="*/ 655 h 655"/>
                <a:gd name="T6" fmla="*/ 0 w 778"/>
                <a:gd name="T7" fmla="*/ 654 h 655"/>
                <a:gd name="T8" fmla="*/ 50 w 778"/>
                <a:gd name="T9" fmla="*/ 491 h 655"/>
                <a:gd name="T10" fmla="*/ 778 w 778"/>
                <a:gd name="T11" fmla="*/ 0 h 655"/>
              </a:gdLst>
              <a:ahLst/>
              <a:cxnLst>
                <a:cxn ang="0">
                  <a:pos x="T0" y="T1"/>
                </a:cxn>
                <a:cxn ang="0">
                  <a:pos x="T2" y="T3"/>
                </a:cxn>
                <a:cxn ang="0">
                  <a:pos x="T4" y="T5"/>
                </a:cxn>
                <a:cxn ang="0">
                  <a:pos x="T6" y="T7"/>
                </a:cxn>
                <a:cxn ang="0">
                  <a:pos x="T8" y="T9"/>
                </a:cxn>
                <a:cxn ang="0">
                  <a:pos x="T10" y="T11"/>
                </a:cxn>
              </a:cxnLst>
              <a:rect l="0" t="0" r="r" b="b"/>
              <a:pathLst>
                <a:path w="778" h="655">
                  <a:moveTo>
                    <a:pt x="778" y="0"/>
                  </a:moveTo>
                  <a:cubicBezTo>
                    <a:pt x="778" y="655"/>
                    <a:pt x="778" y="655"/>
                    <a:pt x="778" y="655"/>
                  </a:cubicBezTo>
                  <a:cubicBezTo>
                    <a:pt x="0" y="655"/>
                    <a:pt x="0" y="655"/>
                    <a:pt x="0" y="655"/>
                  </a:cubicBezTo>
                  <a:cubicBezTo>
                    <a:pt x="0" y="654"/>
                    <a:pt x="0" y="654"/>
                    <a:pt x="0" y="654"/>
                  </a:cubicBezTo>
                  <a:cubicBezTo>
                    <a:pt x="9" y="598"/>
                    <a:pt x="26" y="543"/>
                    <a:pt x="50" y="491"/>
                  </a:cubicBezTo>
                  <a:cubicBezTo>
                    <a:pt x="173" y="215"/>
                    <a:pt x="477" y="5"/>
                    <a:pt x="77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6" name="Freeform 13">
              <a:extLst>
                <a:ext uri="{FF2B5EF4-FFF2-40B4-BE49-F238E27FC236}">
                  <a16:creationId xmlns="" xmlns:a16="http://schemas.microsoft.com/office/drawing/2014/main" id="{89362A96-8EAA-4171-B21B-3CEB71D39CC8}"/>
                </a:ext>
              </a:extLst>
            </p:cNvPr>
            <p:cNvSpPr>
              <a:spLocks/>
            </p:cNvSpPr>
            <p:nvPr/>
          </p:nvSpPr>
          <p:spPr bwMode="auto">
            <a:xfrm>
              <a:off x="4887438" y="3689819"/>
              <a:ext cx="1181016" cy="942203"/>
            </a:xfrm>
            <a:custGeom>
              <a:avLst/>
              <a:gdLst>
                <a:gd name="T0" fmla="*/ 802 w 802"/>
                <a:gd name="T1" fmla="*/ 0 h 639"/>
                <a:gd name="T2" fmla="*/ 802 w 802"/>
                <a:gd name="T3" fmla="*/ 639 h 639"/>
                <a:gd name="T4" fmla="*/ 229 w 802"/>
                <a:gd name="T5" fmla="*/ 639 h 639"/>
                <a:gd name="T6" fmla="*/ 128 w 802"/>
                <a:gd name="T7" fmla="*/ 475 h 639"/>
                <a:gd name="T8" fmla="*/ 20 w 802"/>
                <a:gd name="T9" fmla="*/ 0 h 639"/>
                <a:gd name="T10" fmla="*/ 802 w 802"/>
                <a:gd name="T11" fmla="*/ 0 h 639"/>
              </a:gdLst>
              <a:ahLst/>
              <a:cxnLst>
                <a:cxn ang="0">
                  <a:pos x="T0" y="T1"/>
                </a:cxn>
                <a:cxn ang="0">
                  <a:pos x="T2" y="T3"/>
                </a:cxn>
                <a:cxn ang="0">
                  <a:pos x="T4" y="T5"/>
                </a:cxn>
                <a:cxn ang="0">
                  <a:pos x="T6" y="T7"/>
                </a:cxn>
                <a:cxn ang="0">
                  <a:pos x="T8" y="T9"/>
                </a:cxn>
                <a:cxn ang="0">
                  <a:pos x="T10" y="T11"/>
                </a:cxn>
              </a:cxnLst>
              <a:rect l="0" t="0" r="r" b="b"/>
              <a:pathLst>
                <a:path w="802" h="639">
                  <a:moveTo>
                    <a:pt x="802" y="0"/>
                  </a:moveTo>
                  <a:cubicBezTo>
                    <a:pt x="802" y="639"/>
                    <a:pt x="802" y="639"/>
                    <a:pt x="802" y="639"/>
                  </a:cubicBezTo>
                  <a:cubicBezTo>
                    <a:pt x="229" y="639"/>
                    <a:pt x="229" y="639"/>
                    <a:pt x="229" y="639"/>
                  </a:cubicBezTo>
                  <a:cubicBezTo>
                    <a:pt x="194" y="586"/>
                    <a:pt x="160" y="532"/>
                    <a:pt x="128" y="475"/>
                  </a:cubicBezTo>
                  <a:cubicBezTo>
                    <a:pt x="54" y="338"/>
                    <a:pt x="0" y="184"/>
                    <a:pt x="20" y="0"/>
                  </a:cubicBezTo>
                  <a:lnTo>
                    <a:pt x="802"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7" name="Freeform 14">
              <a:extLst>
                <a:ext uri="{FF2B5EF4-FFF2-40B4-BE49-F238E27FC236}">
                  <a16:creationId xmlns="" xmlns:a16="http://schemas.microsoft.com/office/drawing/2014/main" id="{4D1EFFB0-CE69-4F91-9AE5-DBB7BF0D5AE0}"/>
                </a:ext>
              </a:extLst>
            </p:cNvPr>
            <p:cNvSpPr>
              <a:spLocks/>
            </p:cNvSpPr>
            <p:nvPr/>
          </p:nvSpPr>
          <p:spPr bwMode="auto">
            <a:xfrm>
              <a:off x="6111519" y="2683671"/>
              <a:ext cx="1132731" cy="965692"/>
            </a:xfrm>
            <a:custGeom>
              <a:avLst/>
              <a:gdLst>
                <a:gd name="T0" fmla="*/ 769 w 769"/>
                <a:gd name="T1" fmla="*/ 655 h 655"/>
                <a:gd name="T2" fmla="*/ 0 w 769"/>
                <a:gd name="T3" fmla="*/ 655 h 655"/>
                <a:gd name="T4" fmla="*/ 0 w 769"/>
                <a:gd name="T5" fmla="*/ 0 h 655"/>
                <a:gd name="T6" fmla="*/ 722 w 769"/>
                <a:gd name="T7" fmla="*/ 491 h 655"/>
                <a:gd name="T8" fmla="*/ 769 w 769"/>
                <a:gd name="T9" fmla="*/ 654 h 655"/>
                <a:gd name="T10" fmla="*/ 769 w 769"/>
                <a:gd name="T11" fmla="*/ 655 h 655"/>
              </a:gdLst>
              <a:ahLst/>
              <a:cxnLst>
                <a:cxn ang="0">
                  <a:pos x="T0" y="T1"/>
                </a:cxn>
                <a:cxn ang="0">
                  <a:pos x="T2" y="T3"/>
                </a:cxn>
                <a:cxn ang="0">
                  <a:pos x="T4" y="T5"/>
                </a:cxn>
                <a:cxn ang="0">
                  <a:pos x="T6" y="T7"/>
                </a:cxn>
                <a:cxn ang="0">
                  <a:pos x="T8" y="T9"/>
                </a:cxn>
                <a:cxn ang="0">
                  <a:pos x="T10" y="T11"/>
                </a:cxn>
              </a:cxnLst>
              <a:rect l="0" t="0" r="r" b="b"/>
              <a:pathLst>
                <a:path w="769" h="655">
                  <a:moveTo>
                    <a:pt x="769" y="655"/>
                  </a:moveTo>
                  <a:cubicBezTo>
                    <a:pt x="0" y="655"/>
                    <a:pt x="0" y="655"/>
                    <a:pt x="0" y="655"/>
                  </a:cubicBezTo>
                  <a:cubicBezTo>
                    <a:pt x="0" y="0"/>
                    <a:pt x="0" y="0"/>
                    <a:pt x="0" y="0"/>
                  </a:cubicBezTo>
                  <a:cubicBezTo>
                    <a:pt x="317" y="7"/>
                    <a:pt x="602" y="201"/>
                    <a:pt x="722" y="491"/>
                  </a:cubicBezTo>
                  <a:cubicBezTo>
                    <a:pt x="743" y="542"/>
                    <a:pt x="759" y="597"/>
                    <a:pt x="769" y="654"/>
                  </a:cubicBezTo>
                  <a:cubicBezTo>
                    <a:pt x="769" y="654"/>
                    <a:pt x="769" y="654"/>
                    <a:pt x="769" y="655"/>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8" name="Freeform 15">
              <a:extLst>
                <a:ext uri="{FF2B5EF4-FFF2-40B4-BE49-F238E27FC236}">
                  <a16:creationId xmlns="" xmlns:a16="http://schemas.microsoft.com/office/drawing/2014/main" id="{8F9D2D1B-49E9-4E6D-9686-6478CB8A4C4B}"/>
                </a:ext>
              </a:extLst>
            </p:cNvPr>
            <p:cNvSpPr>
              <a:spLocks/>
            </p:cNvSpPr>
            <p:nvPr/>
          </p:nvSpPr>
          <p:spPr bwMode="auto">
            <a:xfrm>
              <a:off x="5252836" y="4672476"/>
              <a:ext cx="815619" cy="964388"/>
            </a:xfrm>
            <a:custGeom>
              <a:avLst/>
              <a:gdLst>
                <a:gd name="T0" fmla="*/ 554 w 554"/>
                <a:gd name="T1" fmla="*/ 0 h 654"/>
                <a:gd name="T2" fmla="*/ 554 w 554"/>
                <a:gd name="T3" fmla="*/ 654 h 654"/>
                <a:gd name="T4" fmla="*/ 330 w 554"/>
                <a:gd name="T5" fmla="*/ 654 h 654"/>
                <a:gd name="T6" fmla="*/ 236 w 554"/>
                <a:gd name="T7" fmla="*/ 615 h 654"/>
                <a:gd name="T8" fmla="*/ 197 w 554"/>
                <a:gd name="T9" fmla="*/ 520 h 654"/>
                <a:gd name="T10" fmla="*/ 196 w 554"/>
                <a:gd name="T11" fmla="*/ 490 h 654"/>
                <a:gd name="T12" fmla="*/ 0 w 554"/>
                <a:gd name="T13" fmla="*/ 0 h 654"/>
                <a:gd name="T14" fmla="*/ 554 w 554"/>
                <a:gd name="T15" fmla="*/ 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54">
                  <a:moveTo>
                    <a:pt x="554" y="0"/>
                  </a:moveTo>
                  <a:cubicBezTo>
                    <a:pt x="554" y="654"/>
                    <a:pt x="554" y="654"/>
                    <a:pt x="554" y="654"/>
                  </a:cubicBezTo>
                  <a:cubicBezTo>
                    <a:pt x="330" y="654"/>
                    <a:pt x="330" y="654"/>
                    <a:pt x="330" y="654"/>
                  </a:cubicBezTo>
                  <a:cubicBezTo>
                    <a:pt x="293" y="654"/>
                    <a:pt x="260" y="639"/>
                    <a:pt x="236" y="615"/>
                  </a:cubicBezTo>
                  <a:cubicBezTo>
                    <a:pt x="211" y="590"/>
                    <a:pt x="197" y="557"/>
                    <a:pt x="197" y="520"/>
                  </a:cubicBezTo>
                  <a:cubicBezTo>
                    <a:pt x="197" y="510"/>
                    <a:pt x="196" y="500"/>
                    <a:pt x="196" y="490"/>
                  </a:cubicBezTo>
                  <a:cubicBezTo>
                    <a:pt x="187" y="291"/>
                    <a:pt x="96" y="146"/>
                    <a:pt x="0" y="0"/>
                  </a:cubicBezTo>
                  <a:lnTo>
                    <a:pt x="554"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9" name="Freeform 16">
              <a:extLst>
                <a:ext uri="{FF2B5EF4-FFF2-40B4-BE49-F238E27FC236}">
                  <a16:creationId xmlns="" xmlns:a16="http://schemas.microsoft.com/office/drawing/2014/main" id="{FB8F1F83-CCB3-49CF-9996-FA47FA200B17}"/>
                </a:ext>
              </a:extLst>
            </p:cNvPr>
            <p:cNvSpPr>
              <a:spLocks/>
            </p:cNvSpPr>
            <p:nvPr/>
          </p:nvSpPr>
          <p:spPr bwMode="auto">
            <a:xfrm>
              <a:off x="6111519" y="3689819"/>
              <a:ext cx="1181016" cy="942203"/>
            </a:xfrm>
            <a:custGeom>
              <a:avLst/>
              <a:gdLst>
                <a:gd name="T0" fmla="*/ 681 w 802"/>
                <a:gd name="T1" fmla="*/ 475 h 639"/>
                <a:gd name="T2" fmla="*/ 576 w 802"/>
                <a:gd name="T3" fmla="*/ 639 h 639"/>
                <a:gd name="T4" fmla="*/ 0 w 802"/>
                <a:gd name="T5" fmla="*/ 639 h 639"/>
                <a:gd name="T6" fmla="*/ 0 w 802"/>
                <a:gd name="T7" fmla="*/ 0 h 639"/>
                <a:gd name="T8" fmla="*/ 774 w 802"/>
                <a:gd name="T9" fmla="*/ 0 h 639"/>
                <a:gd name="T10" fmla="*/ 681 w 802"/>
                <a:gd name="T11" fmla="*/ 475 h 639"/>
              </a:gdLst>
              <a:ahLst/>
              <a:cxnLst>
                <a:cxn ang="0">
                  <a:pos x="T0" y="T1"/>
                </a:cxn>
                <a:cxn ang="0">
                  <a:pos x="T2" y="T3"/>
                </a:cxn>
                <a:cxn ang="0">
                  <a:pos x="T4" y="T5"/>
                </a:cxn>
                <a:cxn ang="0">
                  <a:pos x="T6" y="T7"/>
                </a:cxn>
                <a:cxn ang="0">
                  <a:pos x="T8" y="T9"/>
                </a:cxn>
                <a:cxn ang="0">
                  <a:pos x="T10" y="T11"/>
                </a:cxn>
              </a:cxnLst>
              <a:rect l="0" t="0" r="r" b="b"/>
              <a:pathLst>
                <a:path w="802" h="639">
                  <a:moveTo>
                    <a:pt x="681" y="475"/>
                  </a:moveTo>
                  <a:cubicBezTo>
                    <a:pt x="649" y="532"/>
                    <a:pt x="612" y="585"/>
                    <a:pt x="576" y="639"/>
                  </a:cubicBezTo>
                  <a:cubicBezTo>
                    <a:pt x="0" y="639"/>
                    <a:pt x="0" y="639"/>
                    <a:pt x="0" y="639"/>
                  </a:cubicBezTo>
                  <a:cubicBezTo>
                    <a:pt x="0" y="0"/>
                    <a:pt x="0" y="0"/>
                    <a:pt x="0" y="0"/>
                  </a:cubicBezTo>
                  <a:cubicBezTo>
                    <a:pt x="774" y="0"/>
                    <a:pt x="774" y="0"/>
                    <a:pt x="774" y="0"/>
                  </a:cubicBezTo>
                  <a:cubicBezTo>
                    <a:pt x="802" y="203"/>
                    <a:pt x="753" y="347"/>
                    <a:pt x="681" y="475"/>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20" name="Freeform 17">
              <a:extLst>
                <a:ext uri="{FF2B5EF4-FFF2-40B4-BE49-F238E27FC236}">
                  <a16:creationId xmlns="" xmlns:a16="http://schemas.microsoft.com/office/drawing/2014/main" id="{8BBE6196-3702-48B2-912D-480CE1AF9572}"/>
                </a:ext>
              </a:extLst>
            </p:cNvPr>
            <p:cNvSpPr>
              <a:spLocks/>
            </p:cNvSpPr>
            <p:nvPr/>
          </p:nvSpPr>
          <p:spPr bwMode="auto">
            <a:xfrm>
              <a:off x="6111519" y="4672476"/>
              <a:ext cx="819534" cy="964388"/>
            </a:xfrm>
            <a:custGeom>
              <a:avLst/>
              <a:gdLst>
                <a:gd name="T0" fmla="*/ 556 w 556"/>
                <a:gd name="T1" fmla="*/ 0 h 654"/>
                <a:gd name="T2" fmla="*/ 371 w 556"/>
                <a:gd name="T3" fmla="*/ 490 h 654"/>
                <a:gd name="T4" fmla="*/ 371 w 556"/>
                <a:gd name="T5" fmla="*/ 503 h 654"/>
                <a:gd name="T6" fmla="*/ 371 w 556"/>
                <a:gd name="T7" fmla="*/ 520 h 654"/>
                <a:gd name="T8" fmla="*/ 237 w 556"/>
                <a:gd name="T9" fmla="*/ 654 h 654"/>
                <a:gd name="T10" fmla="*/ 0 w 556"/>
                <a:gd name="T11" fmla="*/ 654 h 654"/>
                <a:gd name="T12" fmla="*/ 0 w 556"/>
                <a:gd name="T13" fmla="*/ 0 h 654"/>
                <a:gd name="T14" fmla="*/ 556 w 556"/>
                <a:gd name="T15" fmla="*/ 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654">
                  <a:moveTo>
                    <a:pt x="556" y="0"/>
                  </a:moveTo>
                  <a:cubicBezTo>
                    <a:pt x="462" y="138"/>
                    <a:pt x="375" y="281"/>
                    <a:pt x="371" y="490"/>
                  </a:cubicBezTo>
                  <a:cubicBezTo>
                    <a:pt x="371" y="494"/>
                    <a:pt x="371" y="498"/>
                    <a:pt x="371" y="503"/>
                  </a:cubicBezTo>
                  <a:cubicBezTo>
                    <a:pt x="371" y="520"/>
                    <a:pt x="371" y="520"/>
                    <a:pt x="371" y="520"/>
                  </a:cubicBezTo>
                  <a:cubicBezTo>
                    <a:pt x="371" y="594"/>
                    <a:pt x="311" y="654"/>
                    <a:pt x="237" y="654"/>
                  </a:cubicBezTo>
                  <a:cubicBezTo>
                    <a:pt x="0" y="654"/>
                    <a:pt x="0" y="654"/>
                    <a:pt x="0" y="654"/>
                  </a:cubicBezTo>
                  <a:cubicBezTo>
                    <a:pt x="0" y="0"/>
                    <a:pt x="0" y="0"/>
                    <a:pt x="0" y="0"/>
                  </a:cubicBezTo>
                  <a:lnTo>
                    <a:pt x="556"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grpSp>
      <p:pic>
        <p:nvPicPr>
          <p:cNvPr id="49" name="Graphic 48" descr="Users">
            <a:extLst>
              <a:ext uri="{FF2B5EF4-FFF2-40B4-BE49-F238E27FC236}">
                <a16:creationId xmlns="" xmlns:a16="http://schemas.microsoft.com/office/drawing/2014/main" id="{0FF83E91-07E6-41A0-8C11-CCB373E340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449794" y="2370027"/>
            <a:ext cx="958598" cy="958598"/>
          </a:xfrm>
          <a:prstGeom prst="rect">
            <a:avLst/>
          </a:prstGeom>
        </p:spPr>
      </p:pic>
      <p:pic>
        <p:nvPicPr>
          <p:cNvPr id="51" name="Graphic 50" descr="Download from cloud">
            <a:extLst>
              <a:ext uri="{FF2B5EF4-FFF2-40B4-BE49-F238E27FC236}">
                <a16:creationId xmlns="" xmlns:a16="http://schemas.microsoft.com/office/drawing/2014/main" id="{4E2C7EEE-F576-45B5-BA3E-64693489FF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758927" y="5064673"/>
            <a:ext cx="661347" cy="661347"/>
          </a:xfrm>
          <a:prstGeom prst="rect">
            <a:avLst/>
          </a:prstGeom>
        </p:spPr>
      </p:pic>
      <p:pic>
        <p:nvPicPr>
          <p:cNvPr id="53" name="Graphic 52" descr="Chat">
            <a:extLst>
              <a:ext uri="{FF2B5EF4-FFF2-40B4-BE49-F238E27FC236}">
                <a16:creationId xmlns="" xmlns:a16="http://schemas.microsoft.com/office/drawing/2014/main" id="{BA5C7945-9933-456F-B794-DDD1840C8B2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10220" y="2344099"/>
            <a:ext cx="958598" cy="958598"/>
          </a:xfrm>
          <a:prstGeom prst="rect">
            <a:avLst/>
          </a:prstGeom>
        </p:spPr>
      </p:pic>
      <p:pic>
        <p:nvPicPr>
          <p:cNvPr id="55" name="Graphic 54" descr="Bar chart">
            <a:extLst>
              <a:ext uri="{FF2B5EF4-FFF2-40B4-BE49-F238E27FC236}">
                <a16:creationId xmlns="" xmlns:a16="http://schemas.microsoft.com/office/drawing/2014/main" id="{22501382-5FC3-40BF-BA5F-B22DFE80A01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469041" y="4978736"/>
            <a:ext cx="661347" cy="661347"/>
          </a:xfrm>
          <a:prstGeom prst="rect">
            <a:avLst/>
          </a:prstGeom>
        </p:spPr>
      </p:pic>
      <p:pic>
        <p:nvPicPr>
          <p:cNvPr id="57" name="Graphic 56" descr="Pie chart">
            <a:extLst>
              <a:ext uri="{FF2B5EF4-FFF2-40B4-BE49-F238E27FC236}">
                <a16:creationId xmlns="" xmlns:a16="http://schemas.microsoft.com/office/drawing/2014/main" id="{334A1B55-A65B-4FD9-90CD-1667ED0257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4367772" y="3512115"/>
            <a:ext cx="958598" cy="958598"/>
          </a:xfrm>
          <a:prstGeom prst="rect">
            <a:avLst/>
          </a:prstGeom>
        </p:spPr>
      </p:pic>
      <p:pic>
        <p:nvPicPr>
          <p:cNvPr id="59" name="Graphic 58" descr="Shopping cart">
            <a:extLst>
              <a:ext uri="{FF2B5EF4-FFF2-40B4-BE49-F238E27FC236}">
                <a16:creationId xmlns="" xmlns:a16="http://schemas.microsoft.com/office/drawing/2014/main" id="{34EA11D4-639C-415D-B8F6-9E233F77391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647544" y="3441974"/>
            <a:ext cx="958598" cy="958598"/>
          </a:xfrm>
          <a:prstGeom prst="rect">
            <a:avLst/>
          </a:prstGeom>
        </p:spPr>
      </p:pic>
      <p:grpSp>
        <p:nvGrpSpPr>
          <p:cNvPr id="64" name="Group 63">
            <a:extLst>
              <a:ext uri="{FF2B5EF4-FFF2-40B4-BE49-F238E27FC236}">
                <a16:creationId xmlns="" xmlns:a16="http://schemas.microsoft.com/office/drawing/2014/main" id="{0662A981-B4A6-4778-B69A-0EBBE464769C}"/>
              </a:ext>
            </a:extLst>
          </p:cNvPr>
          <p:cNvGrpSpPr/>
          <p:nvPr/>
        </p:nvGrpSpPr>
        <p:grpSpPr>
          <a:xfrm>
            <a:off x="776439" y="1797368"/>
            <a:ext cx="3600242" cy="1457318"/>
            <a:chOff x="181347" y="2231561"/>
            <a:chExt cx="3422818" cy="1110158"/>
          </a:xfrm>
        </p:grpSpPr>
        <p:sp>
          <p:nvSpPr>
            <p:cNvPr id="60" name="Rectangle 59">
              <a:extLst>
                <a:ext uri="{FF2B5EF4-FFF2-40B4-BE49-F238E27FC236}">
                  <a16:creationId xmlns="" xmlns:a16="http://schemas.microsoft.com/office/drawing/2014/main" id="{34B1AB04-930A-4460-BA6B-DC5CCDB78AA1}"/>
                </a:ext>
              </a:extLst>
            </p:cNvPr>
            <p:cNvSpPr/>
            <p:nvPr/>
          </p:nvSpPr>
          <p:spPr>
            <a:xfrm>
              <a:off x="181347" y="2231561"/>
              <a:ext cx="1866322" cy="533480"/>
            </a:xfrm>
            <a:prstGeom prst="rect">
              <a:avLst/>
            </a:prstGeom>
          </p:spPr>
          <p:txBody>
            <a:bodyPr wrap="none" anchor="b">
              <a:spAutoFit/>
            </a:bodyPr>
            <a:lstStyle/>
            <a:p>
              <a:pPr algn="r" defTabSz="685766"/>
              <a:r>
                <a:rPr lang="en-US" sz="2000" b="1" cap="all" dirty="0" err="1" smtClean="0">
                  <a:solidFill>
                    <a:srgbClr val="3D4149"/>
                  </a:solidFill>
                  <a:latin typeface="Calibri" panose="020F0502020204030204"/>
                </a:rPr>
                <a:t>Critiquer</a:t>
              </a:r>
              <a:r>
                <a:rPr lang="en-US" sz="2000" b="1" cap="all" dirty="0" smtClean="0">
                  <a:solidFill>
                    <a:srgbClr val="3D4149"/>
                  </a:solidFill>
                  <a:latin typeface="Calibri" panose="020F0502020204030204"/>
                </a:rPr>
                <a:t> </a:t>
              </a:r>
              <a:endParaRPr lang="en-US" sz="2000" b="1" cap="all" dirty="0">
                <a:solidFill>
                  <a:srgbClr val="3D4149"/>
                </a:solidFill>
                <a:latin typeface="Calibri" panose="020F0502020204030204"/>
              </a:endParaRPr>
            </a:p>
          </p:txBody>
        </p:sp>
        <p:sp>
          <p:nvSpPr>
            <p:cNvPr id="63" name="Rectangle 62">
              <a:extLst>
                <a:ext uri="{FF2B5EF4-FFF2-40B4-BE49-F238E27FC236}">
                  <a16:creationId xmlns="" xmlns:a16="http://schemas.microsoft.com/office/drawing/2014/main" id="{9E61EAB5-46EB-498E-879B-99C88EE93910}"/>
                </a:ext>
              </a:extLst>
            </p:cNvPr>
            <p:cNvSpPr/>
            <p:nvPr/>
          </p:nvSpPr>
          <p:spPr>
            <a:xfrm>
              <a:off x="240064" y="2849356"/>
              <a:ext cx="3364101" cy="492363"/>
            </a:xfrm>
            <a:prstGeom prst="rect">
              <a:avLst/>
            </a:prstGeom>
          </p:spPr>
          <p:txBody>
            <a:bodyPr wrap="square">
              <a:spAutoFit/>
            </a:bodyPr>
            <a:lstStyle/>
            <a:p>
              <a:pPr algn="just" defTabSz="685766"/>
              <a:r>
                <a:rPr lang="en-US" dirty="0" smtClean="0">
                  <a:solidFill>
                    <a:srgbClr val="3D4149">
                      <a:lumMod val="60000"/>
                      <a:lumOff val="40000"/>
                    </a:srgbClr>
                  </a:solidFill>
                  <a:latin typeface="Calibri" panose="020F0502020204030204"/>
                </a:rPr>
                <a:t>Site Web, application Mobile, Interface de Notre quotidian.</a:t>
              </a:r>
              <a:endParaRPr lang="en-US" dirty="0">
                <a:solidFill>
                  <a:srgbClr val="3D4149">
                    <a:lumMod val="60000"/>
                    <a:lumOff val="40000"/>
                  </a:srgbClr>
                </a:solidFill>
                <a:latin typeface="Calibri" panose="020F0502020204030204"/>
              </a:endParaRPr>
            </a:p>
          </p:txBody>
        </p:sp>
      </p:grpSp>
      <p:grpSp>
        <p:nvGrpSpPr>
          <p:cNvPr id="71" name="Group 70">
            <a:extLst>
              <a:ext uri="{FF2B5EF4-FFF2-40B4-BE49-F238E27FC236}">
                <a16:creationId xmlns="" xmlns:a16="http://schemas.microsoft.com/office/drawing/2014/main" id="{64DC4D83-1592-4A21-8A4E-0095D566EF19}"/>
              </a:ext>
            </a:extLst>
          </p:cNvPr>
          <p:cNvGrpSpPr/>
          <p:nvPr/>
        </p:nvGrpSpPr>
        <p:grpSpPr>
          <a:xfrm>
            <a:off x="620085" y="2880927"/>
            <a:ext cx="3538481" cy="2020986"/>
            <a:chOff x="159441" y="2230798"/>
            <a:chExt cx="3364101" cy="1539549"/>
          </a:xfrm>
        </p:grpSpPr>
        <p:sp>
          <p:nvSpPr>
            <p:cNvPr id="72" name="Rectangle 71">
              <a:extLst>
                <a:ext uri="{FF2B5EF4-FFF2-40B4-BE49-F238E27FC236}">
                  <a16:creationId xmlns="" xmlns:a16="http://schemas.microsoft.com/office/drawing/2014/main" id="{7512FE2F-6188-4974-BFA8-09BF7E1561F1}"/>
                </a:ext>
              </a:extLst>
            </p:cNvPr>
            <p:cNvSpPr/>
            <p:nvPr/>
          </p:nvSpPr>
          <p:spPr>
            <a:xfrm>
              <a:off x="255973" y="2230798"/>
              <a:ext cx="1792884" cy="533480"/>
            </a:xfrm>
            <a:prstGeom prst="rect">
              <a:avLst/>
            </a:prstGeom>
          </p:spPr>
          <p:txBody>
            <a:bodyPr wrap="none" anchor="b">
              <a:spAutoFit/>
            </a:bodyPr>
            <a:lstStyle/>
            <a:p>
              <a:pPr algn="r" defTabSz="685766"/>
              <a:r>
                <a:rPr lang="en-US" sz="2000" b="1" cap="all" dirty="0" err="1" smtClean="0">
                  <a:solidFill>
                    <a:srgbClr val="3D4149"/>
                  </a:solidFill>
                  <a:latin typeface="Calibri" panose="020F0502020204030204"/>
                </a:rPr>
                <a:t>Regarder</a:t>
              </a:r>
              <a:endParaRPr lang="en-US" sz="2000" b="1" cap="all" dirty="0">
                <a:solidFill>
                  <a:srgbClr val="3D4149"/>
                </a:solidFill>
                <a:latin typeface="Calibri" panose="020F0502020204030204"/>
              </a:endParaRPr>
            </a:p>
          </p:txBody>
        </p:sp>
        <p:sp>
          <p:nvSpPr>
            <p:cNvPr id="73" name="Rectangle 72">
              <a:extLst>
                <a:ext uri="{FF2B5EF4-FFF2-40B4-BE49-F238E27FC236}">
                  <a16:creationId xmlns="" xmlns:a16="http://schemas.microsoft.com/office/drawing/2014/main" id="{930E3427-1478-4D55-9BC9-553A50CEC674}"/>
                </a:ext>
              </a:extLst>
            </p:cNvPr>
            <p:cNvSpPr/>
            <p:nvPr/>
          </p:nvSpPr>
          <p:spPr>
            <a:xfrm>
              <a:off x="159441" y="2996634"/>
              <a:ext cx="3364101" cy="773713"/>
            </a:xfrm>
            <a:prstGeom prst="rect">
              <a:avLst/>
            </a:prstGeom>
          </p:spPr>
          <p:txBody>
            <a:bodyPr wrap="square">
              <a:spAutoFit/>
            </a:bodyPr>
            <a:lstStyle/>
            <a:p>
              <a:pPr algn="just" defTabSz="685766">
                <a:lnSpc>
                  <a:spcPct val="150000"/>
                </a:lnSpc>
              </a:pPr>
              <a:r>
                <a:rPr lang="en-US" sz="2000" dirty="0" smtClean="0">
                  <a:solidFill>
                    <a:srgbClr val="3D4149">
                      <a:lumMod val="60000"/>
                      <a:lumOff val="40000"/>
                    </a:srgbClr>
                  </a:solidFill>
                  <a:latin typeface="Calibri" panose="020F0502020204030204"/>
                </a:rPr>
                <a:t>Les forms, Les </a:t>
              </a:r>
              <a:r>
                <a:rPr lang="en-US" sz="2000" dirty="0" err="1" smtClean="0">
                  <a:solidFill>
                    <a:srgbClr val="3D4149">
                      <a:lumMod val="60000"/>
                      <a:lumOff val="40000"/>
                    </a:srgbClr>
                  </a:solidFill>
                  <a:latin typeface="Calibri" panose="020F0502020204030204"/>
                </a:rPr>
                <a:t>couleurs</a:t>
              </a:r>
              <a:r>
                <a:rPr lang="en-US" sz="2000" dirty="0" smtClean="0">
                  <a:solidFill>
                    <a:srgbClr val="3D4149">
                      <a:lumMod val="60000"/>
                      <a:lumOff val="40000"/>
                    </a:srgbClr>
                  </a:solidFill>
                  <a:latin typeface="Calibri" panose="020F0502020204030204"/>
                </a:rPr>
                <a:t>, Les images, Les </a:t>
              </a:r>
              <a:r>
                <a:rPr lang="en-US" sz="2000" dirty="0" err="1" smtClean="0">
                  <a:solidFill>
                    <a:srgbClr val="3D4149">
                      <a:lumMod val="60000"/>
                      <a:lumOff val="40000"/>
                    </a:srgbClr>
                  </a:solidFill>
                  <a:latin typeface="Calibri" panose="020F0502020204030204"/>
                </a:rPr>
                <a:t>utilisateurs</a:t>
              </a:r>
              <a:r>
                <a:rPr lang="en-US" sz="2000" dirty="0" smtClean="0">
                  <a:solidFill>
                    <a:srgbClr val="3D4149">
                      <a:lumMod val="60000"/>
                      <a:lumOff val="40000"/>
                    </a:srgbClr>
                  </a:solidFill>
                  <a:latin typeface="Calibri" panose="020F0502020204030204"/>
                </a:rPr>
                <a:t>.</a:t>
              </a:r>
              <a:endParaRPr lang="en-US" sz="2000" dirty="0">
                <a:solidFill>
                  <a:srgbClr val="3D4149">
                    <a:lumMod val="60000"/>
                    <a:lumOff val="40000"/>
                  </a:srgbClr>
                </a:solidFill>
                <a:latin typeface="Calibri" panose="020F0502020204030204"/>
              </a:endParaRPr>
            </a:p>
          </p:txBody>
        </p:sp>
      </p:grpSp>
      <p:grpSp>
        <p:nvGrpSpPr>
          <p:cNvPr id="74" name="Group 73">
            <a:extLst>
              <a:ext uri="{FF2B5EF4-FFF2-40B4-BE49-F238E27FC236}">
                <a16:creationId xmlns="" xmlns:a16="http://schemas.microsoft.com/office/drawing/2014/main" id="{91D6D97B-E0CB-410C-BBC5-ED9A4D9DFAB2}"/>
              </a:ext>
            </a:extLst>
          </p:cNvPr>
          <p:cNvGrpSpPr/>
          <p:nvPr/>
        </p:nvGrpSpPr>
        <p:grpSpPr>
          <a:xfrm>
            <a:off x="739206" y="4566214"/>
            <a:ext cx="3692689" cy="1859361"/>
            <a:chOff x="93456" y="2136303"/>
            <a:chExt cx="3510709" cy="1416427"/>
          </a:xfrm>
        </p:grpSpPr>
        <p:sp>
          <p:nvSpPr>
            <p:cNvPr id="75" name="Rectangle 74">
              <a:extLst>
                <a:ext uri="{FF2B5EF4-FFF2-40B4-BE49-F238E27FC236}">
                  <a16:creationId xmlns="" xmlns:a16="http://schemas.microsoft.com/office/drawing/2014/main" id="{8314C2FE-A01D-4398-846A-3ADCBECF80C3}"/>
                </a:ext>
              </a:extLst>
            </p:cNvPr>
            <p:cNvSpPr/>
            <p:nvPr/>
          </p:nvSpPr>
          <p:spPr>
            <a:xfrm>
              <a:off x="93456" y="2136303"/>
              <a:ext cx="1975328" cy="533480"/>
            </a:xfrm>
            <a:prstGeom prst="rect">
              <a:avLst/>
            </a:prstGeom>
          </p:spPr>
          <p:txBody>
            <a:bodyPr wrap="none" anchor="b">
              <a:spAutoFit/>
            </a:bodyPr>
            <a:lstStyle/>
            <a:p>
              <a:pPr algn="r" defTabSz="685766"/>
              <a:r>
                <a:rPr lang="en-US" sz="2000" b="1" cap="all" dirty="0" err="1" smtClean="0">
                  <a:solidFill>
                    <a:srgbClr val="3D4149"/>
                  </a:solidFill>
                  <a:latin typeface="Calibri" panose="020F0502020204030204"/>
                </a:rPr>
                <a:t>Apprendre</a:t>
              </a:r>
              <a:endParaRPr lang="en-US" sz="2000" b="1" cap="all" dirty="0">
                <a:solidFill>
                  <a:srgbClr val="3D4149"/>
                </a:solidFill>
                <a:latin typeface="Calibri" panose="020F0502020204030204"/>
              </a:endParaRPr>
            </a:p>
          </p:txBody>
        </p:sp>
        <p:sp>
          <p:nvSpPr>
            <p:cNvPr id="76" name="Rectangle 75">
              <a:extLst>
                <a:ext uri="{FF2B5EF4-FFF2-40B4-BE49-F238E27FC236}">
                  <a16:creationId xmlns="" xmlns:a16="http://schemas.microsoft.com/office/drawing/2014/main" id="{8E6312F6-1885-4738-A6EE-1F594DB43BE3}"/>
                </a:ext>
              </a:extLst>
            </p:cNvPr>
            <p:cNvSpPr/>
            <p:nvPr/>
          </p:nvSpPr>
          <p:spPr>
            <a:xfrm>
              <a:off x="240064" y="2849354"/>
              <a:ext cx="3364101" cy="703376"/>
            </a:xfrm>
            <a:prstGeom prst="rect">
              <a:avLst/>
            </a:prstGeom>
          </p:spPr>
          <p:txBody>
            <a:bodyPr wrap="square">
              <a:spAutoFit/>
            </a:bodyPr>
            <a:lstStyle/>
            <a:p>
              <a:pPr algn="just" defTabSz="685766">
                <a:lnSpc>
                  <a:spcPct val="150000"/>
                </a:lnSpc>
              </a:pPr>
              <a:r>
                <a:rPr lang="en-US" dirty="0" smtClean="0">
                  <a:solidFill>
                    <a:srgbClr val="3D4149">
                      <a:lumMod val="60000"/>
                      <a:lumOff val="40000"/>
                    </a:srgbClr>
                  </a:solidFill>
                  <a:latin typeface="Calibri" panose="020F0502020204030204"/>
                </a:rPr>
                <a:t>Science de psychologies, </a:t>
              </a:r>
              <a:r>
                <a:rPr lang="en-US" dirty="0" err="1" smtClean="0">
                  <a:solidFill>
                    <a:srgbClr val="3D4149">
                      <a:lumMod val="60000"/>
                      <a:lumOff val="40000"/>
                    </a:srgbClr>
                  </a:solidFill>
                  <a:latin typeface="Calibri" panose="020F0502020204030204"/>
                </a:rPr>
                <a:t>ergonomie</a:t>
              </a:r>
              <a:r>
                <a:rPr lang="en-US" dirty="0" smtClean="0">
                  <a:solidFill>
                    <a:srgbClr val="3D4149">
                      <a:lumMod val="60000"/>
                      <a:lumOff val="40000"/>
                    </a:srgbClr>
                  </a:solidFill>
                  <a:latin typeface="Calibri" panose="020F0502020204030204"/>
                </a:rPr>
                <a:t> cognitive, IA, .</a:t>
              </a:r>
              <a:endParaRPr lang="en-US" dirty="0">
                <a:solidFill>
                  <a:srgbClr val="3D4149">
                    <a:lumMod val="60000"/>
                    <a:lumOff val="40000"/>
                  </a:srgbClr>
                </a:solidFill>
                <a:latin typeface="Calibri" panose="020F0502020204030204"/>
              </a:endParaRPr>
            </a:p>
          </p:txBody>
        </p:sp>
      </p:grpSp>
      <p:grpSp>
        <p:nvGrpSpPr>
          <p:cNvPr id="79" name="Group 78">
            <a:extLst>
              <a:ext uri="{FF2B5EF4-FFF2-40B4-BE49-F238E27FC236}">
                <a16:creationId xmlns="" xmlns:a16="http://schemas.microsoft.com/office/drawing/2014/main" id="{27C93780-1CDC-46D5-96B8-FB99A977665D}"/>
              </a:ext>
            </a:extLst>
          </p:cNvPr>
          <p:cNvGrpSpPr/>
          <p:nvPr/>
        </p:nvGrpSpPr>
        <p:grpSpPr>
          <a:xfrm>
            <a:off x="7394302" y="1950814"/>
            <a:ext cx="3538481" cy="1568953"/>
            <a:chOff x="237767" y="2274642"/>
            <a:chExt cx="3364101" cy="1195200"/>
          </a:xfrm>
        </p:grpSpPr>
        <p:sp>
          <p:nvSpPr>
            <p:cNvPr id="86" name="Rectangle 85">
              <a:extLst>
                <a:ext uri="{FF2B5EF4-FFF2-40B4-BE49-F238E27FC236}">
                  <a16:creationId xmlns="" xmlns:a16="http://schemas.microsoft.com/office/drawing/2014/main" id="{A5409D7C-1A47-4F9B-9189-D1B911139A94}"/>
                </a:ext>
              </a:extLst>
            </p:cNvPr>
            <p:cNvSpPr/>
            <p:nvPr/>
          </p:nvSpPr>
          <p:spPr>
            <a:xfrm>
              <a:off x="259542" y="2274642"/>
              <a:ext cx="1648315" cy="533480"/>
            </a:xfrm>
            <a:prstGeom prst="rect">
              <a:avLst/>
            </a:prstGeom>
          </p:spPr>
          <p:txBody>
            <a:bodyPr wrap="none" anchor="b">
              <a:spAutoFit/>
            </a:bodyPr>
            <a:lstStyle/>
            <a:p>
              <a:pPr defTabSz="685766"/>
              <a:r>
                <a:rPr lang="en-US" sz="2000" b="1" cap="all" dirty="0" smtClean="0">
                  <a:solidFill>
                    <a:srgbClr val="3D4149"/>
                  </a:solidFill>
                  <a:latin typeface="Calibri" panose="020F0502020204030204"/>
                </a:rPr>
                <a:t>Discuter</a:t>
              </a:r>
              <a:endParaRPr lang="en-US" sz="2000" b="1" cap="all" dirty="0">
                <a:solidFill>
                  <a:srgbClr val="3D4149"/>
                </a:solidFill>
                <a:latin typeface="Calibri" panose="020F0502020204030204"/>
              </a:endParaRPr>
            </a:p>
          </p:txBody>
        </p:sp>
        <p:sp>
          <p:nvSpPr>
            <p:cNvPr id="87" name="Rectangle 86">
              <a:extLst>
                <a:ext uri="{FF2B5EF4-FFF2-40B4-BE49-F238E27FC236}">
                  <a16:creationId xmlns="" xmlns:a16="http://schemas.microsoft.com/office/drawing/2014/main" id="{789C10C9-0DE3-44AF-BFB1-BC128CCF3B06}"/>
                </a:ext>
              </a:extLst>
            </p:cNvPr>
            <p:cNvSpPr/>
            <p:nvPr/>
          </p:nvSpPr>
          <p:spPr>
            <a:xfrm>
              <a:off x="237767" y="2766466"/>
              <a:ext cx="3364101" cy="703376"/>
            </a:xfrm>
            <a:prstGeom prst="rect">
              <a:avLst/>
            </a:prstGeom>
          </p:spPr>
          <p:txBody>
            <a:bodyPr wrap="square">
              <a:spAutoFit/>
            </a:bodyPr>
            <a:lstStyle/>
            <a:p>
              <a:pPr algn="just" defTabSz="685766">
                <a:lnSpc>
                  <a:spcPct val="150000"/>
                </a:lnSpc>
              </a:pPr>
              <a:r>
                <a:rPr lang="en-US" dirty="0" smtClean="0">
                  <a:solidFill>
                    <a:srgbClr val="3D4149">
                      <a:lumMod val="60000"/>
                      <a:lumOff val="40000"/>
                    </a:srgbClr>
                  </a:solidFill>
                  <a:latin typeface="Calibri" panose="020F0502020204030204"/>
                </a:rPr>
                <a:t>Discuter et echanger les bonne idée en </a:t>
              </a:r>
              <a:r>
                <a:rPr lang="en-US" dirty="0" err="1" smtClean="0">
                  <a:solidFill>
                    <a:srgbClr val="3D4149">
                      <a:lumMod val="60000"/>
                      <a:lumOff val="40000"/>
                    </a:srgbClr>
                  </a:solidFill>
                  <a:latin typeface="Calibri" panose="020F0502020204030204"/>
                </a:rPr>
                <a:t>groupes</a:t>
              </a:r>
              <a:endParaRPr lang="en-US" dirty="0">
                <a:solidFill>
                  <a:srgbClr val="3D4149">
                    <a:lumMod val="60000"/>
                    <a:lumOff val="40000"/>
                  </a:srgbClr>
                </a:solidFill>
                <a:latin typeface="Calibri" panose="020F0502020204030204"/>
              </a:endParaRPr>
            </a:p>
          </p:txBody>
        </p:sp>
      </p:grpSp>
      <p:grpSp>
        <p:nvGrpSpPr>
          <p:cNvPr id="80" name="Group 79">
            <a:extLst>
              <a:ext uri="{FF2B5EF4-FFF2-40B4-BE49-F238E27FC236}">
                <a16:creationId xmlns="" xmlns:a16="http://schemas.microsoft.com/office/drawing/2014/main" id="{E704A08C-A906-4C23-B31B-2D34F49099E2}"/>
              </a:ext>
            </a:extLst>
          </p:cNvPr>
          <p:cNvGrpSpPr/>
          <p:nvPr/>
        </p:nvGrpSpPr>
        <p:grpSpPr>
          <a:xfrm>
            <a:off x="7515542" y="3144641"/>
            <a:ext cx="3596914" cy="1891204"/>
            <a:chOff x="240063" y="2146810"/>
            <a:chExt cx="3419654" cy="1217928"/>
          </a:xfrm>
        </p:grpSpPr>
        <p:sp>
          <p:nvSpPr>
            <p:cNvPr id="84" name="Rectangle 83">
              <a:extLst>
                <a:ext uri="{FF2B5EF4-FFF2-40B4-BE49-F238E27FC236}">
                  <a16:creationId xmlns="" xmlns:a16="http://schemas.microsoft.com/office/drawing/2014/main" id="{CCA6FA90-2CCD-4609-A7BB-5609965617FC}"/>
                </a:ext>
              </a:extLst>
            </p:cNvPr>
            <p:cNvSpPr/>
            <p:nvPr/>
          </p:nvSpPr>
          <p:spPr>
            <a:xfrm>
              <a:off x="240063" y="2146810"/>
              <a:ext cx="3419654" cy="533479"/>
            </a:xfrm>
            <a:prstGeom prst="rect">
              <a:avLst/>
            </a:prstGeom>
          </p:spPr>
          <p:txBody>
            <a:bodyPr wrap="none" anchor="b">
              <a:spAutoFit/>
            </a:bodyPr>
            <a:lstStyle/>
            <a:p>
              <a:pPr defTabSz="685766"/>
              <a:r>
                <a:rPr lang="en-US" sz="2000" b="1" cap="all" dirty="0" smtClean="0">
                  <a:solidFill>
                    <a:srgbClr val="3D4149"/>
                  </a:solidFill>
                  <a:latin typeface="Calibri" panose="020F0502020204030204"/>
                </a:rPr>
                <a:t>Impact Commercial</a:t>
              </a:r>
              <a:endParaRPr lang="en-US" sz="2000" b="1" cap="all" dirty="0">
                <a:solidFill>
                  <a:srgbClr val="3D4149"/>
                </a:solidFill>
                <a:latin typeface="Calibri" panose="020F0502020204030204"/>
              </a:endParaRPr>
            </a:p>
          </p:txBody>
        </p:sp>
        <p:sp>
          <p:nvSpPr>
            <p:cNvPr id="85" name="Rectangle 84">
              <a:extLst>
                <a:ext uri="{FF2B5EF4-FFF2-40B4-BE49-F238E27FC236}">
                  <a16:creationId xmlns="" xmlns:a16="http://schemas.microsoft.com/office/drawing/2014/main" id="{7AEC1C2C-8108-4D7A-9984-32BD3102D0BD}"/>
                </a:ext>
              </a:extLst>
            </p:cNvPr>
            <p:cNvSpPr/>
            <p:nvPr/>
          </p:nvSpPr>
          <p:spPr>
            <a:xfrm>
              <a:off x="240063" y="2654626"/>
              <a:ext cx="3364101" cy="710112"/>
            </a:xfrm>
            <a:prstGeom prst="rect">
              <a:avLst/>
            </a:prstGeom>
          </p:spPr>
          <p:txBody>
            <a:bodyPr wrap="square">
              <a:spAutoFit/>
            </a:bodyPr>
            <a:lstStyle/>
            <a:p>
              <a:pPr algn="just" defTabSz="685766">
                <a:lnSpc>
                  <a:spcPct val="150000"/>
                </a:lnSpc>
              </a:pPr>
              <a:r>
                <a:rPr lang="en-US" dirty="0" smtClean="0">
                  <a:solidFill>
                    <a:srgbClr val="3D4149">
                      <a:lumMod val="60000"/>
                      <a:lumOff val="40000"/>
                    </a:srgbClr>
                  </a:solidFill>
                  <a:latin typeface="Calibri" panose="020F0502020204030204"/>
                </a:rPr>
                <a:t>Comment </a:t>
              </a:r>
              <a:r>
                <a:rPr lang="en-US" sz="1600" dirty="0" smtClean="0">
                  <a:solidFill>
                    <a:srgbClr val="3D4149">
                      <a:lumMod val="60000"/>
                      <a:lumOff val="40000"/>
                    </a:srgbClr>
                  </a:solidFill>
                  <a:latin typeface="Calibri" panose="020F0502020204030204"/>
                </a:rPr>
                <a:t>L’IHM à influencer </a:t>
              </a:r>
              <a:r>
                <a:rPr lang="en-US" sz="1600" dirty="0" err="1" smtClean="0">
                  <a:solidFill>
                    <a:srgbClr val="3D4149">
                      <a:lumMod val="60000"/>
                      <a:lumOff val="40000"/>
                    </a:srgbClr>
                  </a:solidFill>
                  <a:latin typeface="Calibri" panose="020F0502020204030204"/>
                </a:rPr>
                <a:t>l’evolution</a:t>
              </a:r>
              <a:r>
                <a:rPr lang="en-US" sz="1600" dirty="0" smtClean="0">
                  <a:solidFill>
                    <a:srgbClr val="3D4149">
                      <a:lumMod val="60000"/>
                      <a:lumOff val="40000"/>
                    </a:srgbClr>
                  </a:solidFill>
                  <a:latin typeface="Calibri" panose="020F0502020204030204"/>
                </a:rPr>
                <a:t> dans le domaine de IA, robotiques?</a:t>
              </a:r>
              <a:endParaRPr lang="en-US" sz="1600" dirty="0">
                <a:solidFill>
                  <a:srgbClr val="3D4149">
                    <a:lumMod val="60000"/>
                    <a:lumOff val="40000"/>
                  </a:srgbClr>
                </a:solidFill>
                <a:latin typeface="Calibri" panose="020F0502020204030204"/>
              </a:endParaRPr>
            </a:p>
          </p:txBody>
        </p:sp>
      </p:grpSp>
      <p:grpSp>
        <p:nvGrpSpPr>
          <p:cNvPr id="81" name="Group 80">
            <a:extLst>
              <a:ext uri="{FF2B5EF4-FFF2-40B4-BE49-F238E27FC236}">
                <a16:creationId xmlns="" xmlns:a16="http://schemas.microsoft.com/office/drawing/2014/main" id="{9760F9AE-19F8-460E-8AEE-B23F9323C26D}"/>
              </a:ext>
            </a:extLst>
          </p:cNvPr>
          <p:cNvGrpSpPr/>
          <p:nvPr/>
        </p:nvGrpSpPr>
        <p:grpSpPr>
          <a:xfrm>
            <a:off x="7515542" y="4683895"/>
            <a:ext cx="3538481" cy="1870924"/>
            <a:chOff x="616141" y="2331230"/>
            <a:chExt cx="3364101" cy="1124054"/>
          </a:xfrm>
        </p:grpSpPr>
        <p:sp>
          <p:nvSpPr>
            <p:cNvPr id="82" name="Rectangle 81">
              <a:extLst>
                <a:ext uri="{FF2B5EF4-FFF2-40B4-BE49-F238E27FC236}">
                  <a16:creationId xmlns="" xmlns:a16="http://schemas.microsoft.com/office/drawing/2014/main" id="{3739B2C1-60BF-4F75-895E-41B619D3CF0E}"/>
                </a:ext>
              </a:extLst>
            </p:cNvPr>
            <p:cNvSpPr/>
            <p:nvPr/>
          </p:nvSpPr>
          <p:spPr>
            <a:xfrm>
              <a:off x="616141" y="2331230"/>
              <a:ext cx="2677314" cy="533479"/>
            </a:xfrm>
            <a:prstGeom prst="rect">
              <a:avLst/>
            </a:prstGeom>
          </p:spPr>
          <p:txBody>
            <a:bodyPr wrap="none" anchor="b">
              <a:spAutoFit/>
            </a:bodyPr>
            <a:lstStyle/>
            <a:p>
              <a:pPr defTabSz="685766"/>
              <a:r>
                <a:rPr lang="en-US" sz="2000" b="1" cap="all" dirty="0" smtClean="0">
                  <a:solidFill>
                    <a:srgbClr val="3D4149"/>
                  </a:solidFill>
                  <a:latin typeface="Calibri" panose="020F0502020204030204"/>
                </a:rPr>
                <a:t>Future des IHM</a:t>
              </a:r>
              <a:endParaRPr lang="en-US" sz="2000" b="1" cap="all" dirty="0">
                <a:solidFill>
                  <a:srgbClr val="3D4149"/>
                </a:solidFill>
                <a:latin typeface="Calibri" panose="020F0502020204030204"/>
              </a:endParaRPr>
            </a:p>
          </p:txBody>
        </p:sp>
        <p:sp>
          <p:nvSpPr>
            <p:cNvPr id="83" name="Rectangle 82">
              <a:extLst>
                <a:ext uri="{FF2B5EF4-FFF2-40B4-BE49-F238E27FC236}">
                  <a16:creationId xmlns="" xmlns:a16="http://schemas.microsoft.com/office/drawing/2014/main" id="{647BBDB1-904D-45AB-ADA6-16EA03E5775E}"/>
                </a:ext>
              </a:extLst>
            </p:cNvPr>
            <p:cNvSpPr/>
            <p:nvPr/>
          </p:nvSpPr>
          <p:spPr>
            <a:xfrm>
              <a:off x="616141" y="2900546"/>
              <a:ext cx="3364101" cy="554738"/>
            </a:xfrm>
            <a:prstGeom prst="rect">
              <a:avLst/>
            </a:prstGeom>
          </p:spPr>
          <p:txBody>
            <a:bodyPr wrap="square">
              <a:spAutoFit/>
            </a:bodyPr>
            <a:lstStyle/>
            <a:p>
              <a:pPr algn="just" defTabSz="685766">
                <a:lnSpc>
                  <a:spcPct val="150000"/>
                </a:lnSpc>
              </a:pPr>
              <a:r>
                <a:rPr lang="en-US" dirty="0" smtClean="0">
                  <a:solidFill>
                    <a:srgbClr val="3D4149">
                      <a:lumMod val="60000"/>
                      <a:lumOff val="40000"/>
                    </a:srgbClr>
                  </a:solidFill>
                  <a:latin typeface="Calibri" panose="020F0502020204030204"/>
                </a:rPr>
                <a:t>Pour quoi ne pas contribuer au future des IHM ? </a:t>
              </a:r>
              <a:endParaRPr lang="en-US" dirty="0">
                <a:solidFill>
                  <a:srgbClr val="3D4149">
                    <a:lumMod val="60000"/>
                    <a:lumOff val="40000"/>
                  </a:srgbClr>
                </a:solidFill>
                <a:latin typeface="Calibri" panose="020F0502020204030204"/>
              </a:endParaRPr>
            </a:p>
          </p:txBody>
        </p:sp>
      </p:grpSp>
      <p:pic>
        <p:nvPicPr>
          <p:cNvPr id="89" name="Graphic 88" descr="Users">
            <a:extLst>
              <a:ext uri="{FF2B5EF4-FFF2-40B4-BE49-F238E27FC236}">
                <a16:creationId xmlns="" xmlns:a16="http://schemas.microsoft.com/office/drawing/2014/main" id="{55D76D8C-6BB3-4928-95E1-5743B5A72E2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676237" y="2010490"/>
            <a:ext cx="540154" cy="540154"/>
          </a:xfrm>
          <a:prstGeom prst="rect">
            <a:avLst/>
          </a:prstGeom>
        </p:spPr>
      </p:pic>
      <p:pic>
        <p:nvPicPr>
          <p:cNvPr id="90" name="Graphic 89" descr="Download from cloud">
            <a:extLst>
              <a:ext uri="{FF2B5EF4-FFF2-40B4-BE49-F238E27FC236}">
                <a16:creationId xmlns="" xmlns:a16="http://schemas.microsoft.com/office/drawing/2014/main" id="{ABAC3F56-1A98-4560-81D2-885C699F96A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676237" y="4793272"/>
            <a:ext cx="540154" cy="540154"/>
          </a:xfrm>
          <a:prstGeom prst="rect">
            <a:avLst/>
          </a:prstGeom>
        </p:spPr>
      </p:pic>
      <p:pic>
        <p:nvPicPr>
          <p:cNvPr id="91" name="Graphic 90" descr="Chat">
            <a:extLst>
              <a:ext uri="{FF2B5EF4-FFF2-40B4-BE49-F238E27FC236}">
                <a16:creationId xmlns="" xmlns:a16="http://schemas.microsoft.com/office/drawing/2014/main" id="{C338D66E-6092-4B5C-B84F-9269197C801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10417592" y="2018107"/>
            <a:ext cx="540154" cy="540154"/>
          </a:xfrm>
          <a:prstGeom prst="rect">
            <a:avLst/>
          </a:prstGeom>
        </p:spPr>
      </p:pic>
      <p:pic>
        <p:nvPicPr>
          <p:cNvPr id="92" name="Graphic 91" descr="Bar chart">
            <a:extLst>
              <a:ext uri="{FF2B5EF4-FFF2-40B4-BE49-F238E27FC236}">
                <a16:creationId xmlns="" xmlns:a16="http://schemas.microsoft.com/office/drawing/2014/main" id="{75B891CF-E29E-4E1E-A0CE-610E886A0AC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10417592" y="4974849"/>
            <a:ext cx="540154" cy="540154"/>
          </a:xfrm>
          <a:prstGeom prst="rect">
            <a:avLst/>
          </a:prstGeom>
        </p:spPr>
      </p:pic>
      <p:pic>
        <p:nvPicPr>
          <p:cNvPr id="93" name="Graphic 92" descr="Pie chart">
            <a:extLst>
              <a:ext uri="{FF2B5EF4-FFF2-40B4-BE49-F238E27FC236}">
                <a16:creationId xmlns="" xmlns:a16="http://schemas.microsoft.com/office/drawing/2014/main" id="{3A34BF2F-C244-4E93-BE52-50F3958DF907}"/>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676237" y="3104558"/>
            <a:ext cx="540154" cy="540154"/>
          </a:xfrm>
          <a:prstGeom prst="rect">
            <a:avLst/>
          </a:prstGeom>
        </p:spPr>
      </p:pic>
      <p:pic>
        <p:nvPicPr>
          <p:cNvPr id="94" name="Graphic 93" descr="Shopping cart">
            <a:extLst>
              <a:ext uri="{FF2B5EF4-FFF2-40B4-BE49-F238E27FC236}">
                <a16:creationId xmlns="" xmlns:a16="http://schemas.microsoft.com/office/drawing/2014/main" id="{BAA86815-95B7-470E-BD74-313A2D5012E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10504571" y="3417080"/>
            <a:ext cx="540154" cy="540154"/>
          </a:xfrm>
          <a:prstGeom prst="rect">
            <a:avLst/>
          </a:prstGeom>
        </p:spPr>
      </p:pic>
    </p:spTree>
    <p:extLst>
      <p:ext uri="{BB962C8B-B14F-4D97-AF65-F5344CB8AC3E}">
        <p14:creationId xmlns:p14="http://schemas.microsoft.com/office/powerpoint/2010/main" val="266782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07704995-E660-48D5-8798-BD60B286721C}"/>
              </a:ext>
            </a:extLst>
          </p:cNvPr>
          <p:cNvSpPr>
            <a:spLocks noGrp="1"/>
          </p:cNvSpPr>
          <p:nvPr>
            <p:ph type="body" sz="quarter" idx="13"/>
          </p:nvPr>
        </p:nvSpPr>
        <p:spPr/>
        <p:txBody>
          <a:bodyPr/>
          <a:lstStyle/>
          <a:p>
            <a:r>
              <a:rPr lang="en-GB" dirty="0"/>
              <a:t/>
            </a:r>
            <a:br>
              <a:rPr lang="en-GB" dirty="0"/>
            </a:br>
            <a:r>
              <a:rPr lang="en-GB" dirty="0"/>
              <a:t>“The best products do two things well: </a:t>
            </a:r>
            <a:r>
              <a:rPr lang="en-GB" b="1" dirty="0">
                <a:solidFill>
                  <a:schemeClr val="accent6">
                    <a:lumMod val="75000"/>
                  </a:schemeClr>
                </a:solidFill>
              </a:rPr>
              <a:t>features </a:t>
            </a:r>
            <a:r>
              <a:rPr lang="en-GB" dirty="0"/>
              <a:t>and </a:t>
            </a:r>
            <a:r>
              <a:rPr lang="en-GB" b="1" dirty="0">
                <a:solidFill>
                  <a:schemeClr val="accent6">
                    <a:lumMod val="75000"/>
                  </a:schemeClr>
                </a:solidFill>
              </a:rPr>
              <a:t>details</a:t>
            </a:r>
            <a:r>
              <a:rPr lang="en-GB" dirty="0"/>
              <a:t>. Features are what draw people to your product. Details are what keep them there.”</a:t>
            </a:r>
            <a:endParaRPr lang="en-US" dirty="0"/>
          </a:p>
        </p:txBody>
      </p:sp>
      <p:sp>
        <p:nvSpPr>
          <p:cNvPr id="3" name="Text Placeholder 2"/>
          <p:cNvSpPr>
            <a:spLocks noGrp="1"/>
          </p:cNvSpPr>
          <p:nvPr>
            <p:ph type="body" idx="1"/>
          </p:nvPr>
        </p:nvSpPr>
        <p:spPr/>
        <p:txBody>
          <a:bodyPr/>
          <a:lstStyle/>
          <a:p>
            <a:r>
              <a:rPr lang="en-GB" dirty="0"/>
              <a:t>Nick </a:t>
            </a:r>
            <a:r>
              <a:rPr lang="en-GB" dirty="0" err="1" smtClean="0"/>
              <a:t>Babich</a:t>
            </a:r>
            <a:endParaRPr lang="en-US" dirty="0">
              <a:solidFill>
                <a:schemeClr val="accent2"/>
              </a:solidFill>
            </a:endParaRPr>
          </a:p>
        </p:txBody>
      </p:sp>
      <p:sp>
        <p:nvSpPr>
          <p:cNvPr id="14" name="Slide Number Placeholder 13">
            <a:extLst>
              <a:ext uri="{FF2B5EF4-FFF2-40B4-BE49-F238E27FC236}">
                <a16:creationId xmlns="" xmlns:a16="http://schemas.microsoft.com/office/drawing/2014/main" id="{0E3C6B06-D896-4961-BD50-7C37309A1256}"/>
              </a:ext>
            </a:extLst>
          </p:cNvPr>
          <p:cNvSpPr>
            <a:spLocks noGrp="1"/>
          </p:cNvSpPr>
          <p:nvPr>
            <p:ph type="sldNum" sz="quarter" idx="12"/>
          </p:nvPr>
        </p:nvSpPr>
        <p:spPr/>
        <p:txBody>
          <a:bodyPr/>
          <a:lstStyle/>
          <a:p>
            <a:pPr defTabSz="685766"/>
            <a:fld id="{D325CB3F-26C9-44D7-A7CB-40F86C5CE4B1}" type="slidenum">
              <a:rPr lang="en-US">
                <a:solidFill>
                  <a:srgbClr val="E7E6E6"/>
                </a:solidFill>
                <a:latin typeface="Calibri" panose="020F0502020204030204"/>
              </a:rPr>
              <a:pPr defTabSz="685766"/>
              <a:t>16</a:t>
            </a:fld>
            <a:endParaRPr lang="en-US">
              <a:solidFill>
                <a:srgbClr val="E7E6E6"/>
              </a:solidFill>
              <a:latin typeface="Calibri" panose="020F0502020204030204"/>
            </a:endParaRPr>
          </a:p>
        </p:txBody>
      </p:sp>
    </p:spTree>
    <p:extLst>
      <p:ext uri="{BB962C8B-B14F-4D97-AF65-F5344CB8AC3E}">
        <p14:creationId xmlns:p14="http://schemas.microsoft.com/office/powerpoint/2010/main" val="1931567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Relation IA &amp; IHM</a:t>
            </a:r>
            <a:endParaRPr lang="en-GB" dirty="0"/>
          </a:p>
        </p:txBody>
      </p:sp>
      <p:sp>
        <p:nvSpPr>
          <p:cNvPr id="3" name="Espace réservé du texte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pPr/>
              <a:t>17</a:t>
            </a:fld>
            <a:endParaRPr lang="en-US"/>
          </a:p>
        </p:txBody>
      </p:sp>
    </p:spTree>
    <p:extLst>
      <p:ext uri="{BB962C8B-B14F-4D97-AF65-F5344CB8AC3E}">
        <p14:creationId xmlns:p14="http://schemas.microsoft.com/office/powerpoint/2010/main" val="432667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67000" y="2727977"/>
            <a:ext cx="6858000" cy="761747"/>
          </a:xfrm>
        </p:spPr>
        <p:txBody>
          <a:bodyPr/>
          <a:lstStyle/>
          <a:p>
            <a:r>
              <a:rPr lang="en-US">
                <a:solidFill>
                  <a:srgbClr val="222A35"/>
                </a:solidFill>
              </a:rPr>
              <a:t>Thank You !</a:t>
            </a:r>
            <a:endParaRPr lang="en-US" dirty="0"/>
          </a:p>
        </p:txBody>
      </p:sp>
      <p:sp>
        <p:nvSpPr>
          <p:cNvPr id="2" name="Subtitle 1"/>
          <p:cNvSpPr>
            <a:spLocks noGrp="1"/>
          </p:cNvSpPr>
          <p:nvPr>
            <p:ph type="subTitle" idx="1"/>
          </p:nvPr>
        </p:nvSpPr>
        <p:spPr/>
        <p:txBody>
          <a:bodyPr anchor="ctr"/>
          <a:lstStyle/>
          <a:p>
            <a:r>
              <a:rPr lang="en-US" dirty="0" smtClean="0">
                <a:solidFill>
                  <a:schemeClr val="accent6"/>
                </a:solidFill>
              </a:rPr>
              <a:t>:)</a:t>
            </a:r>
            <a:endParaRPr lang="en-US" dirty="0">
              <a:solidFill>
                <a:schemeClr val="accent6"/>
              </a:solidFill>
            </a:endParaRPr>
          </a:p>
        </p:txBody>
      </p:sp>
      <p:grpSp>
        <p:nvGrpSpPr>
          <p:cNvPr id="24" name="Group 23"/>
          <p:cNvGrpSpPr/>
          <p:nvPr/>
        </p:nvGrpSpPr>
        <p:grpSpPr>
          <a:xfrm>
            <a:off x="3483554" y="2460130"/>
            <a:ext cx="5224895" cy="968871"/>
            <a:chOff x="2148051" y="2137172"/>
            <a:chExt cx="6966526" cy="1291828"/>
          </a:xfrm>
        </p:grpSpPr>
        <p:grpSp>
          <p:nvGrpSpPr>
            <p:cNvPr id="25" name="Group 24"/>
            <p:cNvGrpSpPr>
              <a:grpSpLocks noChangeAspect="1"/>
            </p:cNvGrpSpPr>
            <p:nvPr/>
          </p:nvGrpSpPr>
          <p:grpSpPr>
            <a:xfrm>
              <a:off x="2148051" y="2137173"/>
              <a:ext cx="1291827" cy="1291827"/>
              <a:chOff x="1382807" y="174388"/>
              <a:chExt cx="3025589" cy="3025588"/>
            </a:xfrm>
          </p:grpSpPr>
          <p:sp>
            <p:nvSpPr>
              <p:cNvPr id="32" name="Rectangle 31"/>
              <p:cNvSpPr/>
              <p:nvPr/>
            </p:nvSpPr>
            <p:spPr>
              <a:xfrm>
                <a:off x="1382807" y="174388"/>
                <a:ext cx="3025588" cy="3025588"/>
              </a:xfrm>
              <a:prstGeom prst="rect">
                <a:avLst/>
              </a:prstGeom>
              <a:solidFill>
                <a:schemeClr val="accent4"/>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33" name="Freeform 8"/>
              <p:cNvSpPr/>
              <p:nvPr/>
            </p:nvSpPr>
            <p:spPr>
              <a:xfrm>
                <a:off x="2163311" y="784634"/>
                <a:ext cx="1468794" cy="1928720"/>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Calibri" panose="020F0502020204030204"/>
                </a:endParaRPr>
              </a:p>
            </p:txBody>
          </p:sp>
          <p:sp>
            <p:nvSpPr>
              <p:cNvPr id="34" name="TextBox 33"/>
              <p:cNvSpPr txBox="1"/>
              <p:nvPr/>
            </p:nvSpPr>
            <p:spPr>
              <a:xfrm>
                <a:off x="2198867" y="802692"/>
                <a:ext cx="2209529" cy="2397284"/>
              </a:xfrm>
              <a:custGeom>
                <a:avLst/>
                <a:gdLst>
                  <a:gd name="connsiteX0" fmla="*/ 0 w 2209529"/>
                  <a:gd name="connsiteY0" fmla="*/ 293050 h 2397284"/>
                  <a:gd name="connsiteX1" fmla="*/ 22306 w 2209529"/>
                  <a:gd name="connsiteY1" fmla="*/ 300922 h 2397284"/>
                  <a:gd name="connsiteX2" fmla="*/ 503003 w 2209529"/>
                  <a:gd name="connsiteY2" fmla="*/ 300922 h 2397284"/>
                  <a:gd name="connsiteX3" fmla="*/ 503003 w 2209529"/>
                  <a:gd name="connsiteY3" fmla="*/ 729388 h 2397284"/>
                  <a:gd name="connsiteX4" fmla="*/ 1406731 w 2209529"/>
                  <a:gd name="connsiteY4" fmla="*/ 0 h 2397284"/>
                  <a:gd name="connsiteX5" fmla="*/ 2209529 w 2209529"/>
                  <a:gd name="connsiteY5" fmla="*/ 696401 h 2397284"/>
                  <a:gd name="connsiteX6" fmla="*/ 2209529 w 2209529"/>
                  <a:gd name="connsiteY6" fmla="*/ 2397284 h 2397284"/>
                  <a:gd name="connsiteX7" fmla="*/ 1115822 w 2209529"/>
                  <a:gd name="connsiteY7" fmla="*/ 2397284 h 2397284"/>
                  <a:gd name="connsiteX8" fmla="*/ 516470 w 2209529"/>
                  <a:gd name="connsiteY8" fmla="*/ 1877366 h 2397284"/>
                  <a:gd name="connsiteX9" fmla="*/ 544544 w 2209529"/>
                  <a:gd name="connsiteY9" fmla="*/ 1894342 h 2397284"/>
                  <a:gd name="connsiteX10" fmla="*/ 604631 w 2209529"/>
                  <a:gd name="connsiteY10" fmla="*/ 1906211 h 2397284"/>
                  <a:gd name="connsiteX11" fmla="*/ 698842 w 2209529"/>
                  <a:gd name="connsiteY11" fmla="*/ 1910662 h 2397284"/>
                  <a:gd name="connsiteX12" fmla="*/ 793052 w 2209529"/>
                  <a:gd name="connsiteY12" fmla="*/ 1906211 h 2397284"/>
                  <a:gd name="connsiteX13" fmla="*/ 853139 w 2209529"/>
                  <a:gd name="connsiteY13" fmla="*/ 1894342 h 2397284"/>
                  <a:gd name="connsiteX14" fmla="*/ 885037 w 2209529"/>
                  <a:gd name="connsiteY14" fmla="*/ 1875054 h 2397284"/>
                  <a:gd name="connsiteX15" fmla="*/ 894681 w 2209529"/>
                  <a:gd name="connsiteY15" fmla="*/ 1848349 h 2397284"/>
                  <a:gd name="connsiteX16" fmla="*/ 894681 w 2209529"/>
                  <a:gd name="connsiteY16" fmla="*/ 300922 h 2397284"/>
                  <a:gd name="connsiteX17" fmla="*/ 1375377 w 2209529"/>
                  <a:gd name="connsiteY17" fmla="*/ 300922 h 2397284"/>
                  <a:gd name="connsiteX18" fmla="*/ 1399857 w 2209529"/>
                  <a:gd name="connsiteY18" fmla="*/ 292021 h 2397284"/>
                  <a:gd name="connsiteX19" fmla="*/ 1418402 w 2209529"/>
                  <a:gd name="connsiteY19" fmla="*/ 264573 h 2397284"/>
                  <a:gd name="connsiteX20" fmla="*/ 1429530 w 2209529"/>
                  <a:gd name="connsiteY20" fmla="*/ 215614 h 2397284"/>
                  <a:gd name="connsiteX21" fmla="*/ 1433239 w 2209529"/>
                  <a:gd name="connsiteY21" fmla="*/ 142174 h 2397284"/>
                  <a:gd name="connsiteX22" fmla="*/ 1429530 w 2209529"/>
                  <a:gd name="connsiteY22" fmla="*/ 66509 h 2397284"/>
                  <a:gd name="connsiteX23" fmla="*/ 1418402 w 2209529"/>
                  <a:gd name="connsiteY23" fmla="*/ 16807 h 23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9529" h="2397284">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endParaRPr lang="en-US" sz="1350" kern="0" dirty="0">
                  <a:solidFill>
                    <a:prstClr val="white"/>
                  </a:solidFill>
                  <a:latin typeface="Calibri" panose="020F0502020204030204"/>
                </a:endParaRPr>
              </a:p>
            </p:txBody>
          </p:sp>
        </p:grpSp>
        <p:grpSp>
          <p:nvGrpSpPr>
            <p:cNvPr id="26" name="Group 25"/>
            <p:cNvGrpSpPr>
              <a:grpSpLocks noChangeAspect="1"/>
            </p:cNvGrpSpPr>
            <p:nvPr/>
          </p:nvGrpSpPr>
          <p:grpSpPr>
            <a:xfrm>
              <a:off x="6408025" y="2137172"/>
              <a:ext cx="1291827" cy="1291827"/>
              <a:chOff x="1382807" y="174388"/>
              <a:chExt cx="3025589" cy="3025588"/>
            </a:xfrm>
          </p:grpSpPr>
          <p:sp>
            <p:nvSpPr>
              <p:cNvPr id="29" name="Rectangle 28"/>
              <p:cNvSpPr/>
              <p:nvPr/>
            </p:nvSpPr>
            <p:spPr>
              <a:xfrm>
                <a:off x="1382807" y="174388"/>
                <a:ext cx="3025588" cy="3025588"/>
              </a:xfrm>
              <a:prstGeom prst="rect">
                <a:avLst/>
              </a:prstGeom>
              <a:solidFill>
                <a:schemeClr val="accent3"/>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30" name="TextBox 29"/>
              <p:cNvSpPr txBox="1"/>
              <p:nvPr/>
            </p:nvSpPr>
            <p:spPr>
              <a:xfrm>
                <a:off x="2540121" y="810818"/>
                <a:ext cx="1868275" cy="2389158"/>
              </a:xfrm>
              <a:custGeom>
                <a:avLst/>
                <a:gdLst>
                  <a:gd name="connsiteX0" fmla="*/ 0 w 1868275"/>
                  <a:gd name="connsiteY0" fmla="*/ 1718 h 2389158"/>
                  <a:gd name="connsiteX1" fmla="*/ 506810 w 1868275"/>
                  <a:gd name="connsiteY1" fmla="*/ 441359 h 2389158"/>
                  <a:gd name="connsiteX2" fmla="*/ 476232 w 1868275"/>
                  <a:gd name="connsiteY2" fmla="*/ 509406 h 2389158"/>
                  <a:gd name="connsiteX3" fmla="*/ 418370 w 1868275"/>
                  <a:gd name="connsiteY3" fmla="*/ 653319 h 2389158"/>
                  <a:gd name="connsiteX4" fmla="*/ 360509 w 1868275"/>
                  <a:gd name="connsiteY4" fmla="*/ 809100 h 2389158"/>
                  <a:gd name="connsiteX5" fmla="*/ 357541 w 1868275"/>
                  <a:gd name="connsiteY5" fmla="*/ 809100 h 2389158"/>
                  <a:gd name="connsiteX6" fmla="*/ 295971 w 1868275"/>
                  <a:gd name="connsiteY6" fmla="*/ 650351 h 2389158"/>
                  <a:gd name="connsiteX7" fmla="*/ 234400 w 1868275"/>
                  <a:gd name="connsiteY7" fmla="*/ 506439 h 2389158"/>
                  <a:gd name="connsiteX8" fmla="*/ 20757 w 1868275"/>
                  <a:gd name="connsiteY8" fmla="*/ 34645 h 2389158"/>
                  <a:gd name="connsiteX9" fmla="*/ 1103694 w 1868275"/>
                  <a:gd name="connsiteY9" fmla="*/ 0 h 2389158"/>
                  <a:gd name="connsiteX10" fmla="*/ 1868275 w 1868275"/>
                  <a:gd name="connsiteY10" fmla="*/ 663249 h 2389158"/>
                  <a:gd name="connsiteX11" fmla="*/ 1868275 w 1868275"/>
                  <a:gd name="connsiteY11" fmla="*/ 2389158 h 2389158"/>
                  <a:gd name="connsiteX12" fmla="*/ 768108 w 1868275"/>
                  <a:gd name="connsiteY12" fmla="*/ 2389158 h 2389158"/>
                  <a:gd name="connsiteX13" fmla="*/ 176188 w 1868275"/>
                  <a:gd name="connsiteY13" fmla="*/ 1875688 h 2389158"/>
                  <a:gd name="connsiteX14" fmla="*/ 193600 w 1868275"/>
                  <a:gd name="connsiteY14" fmla="*/ 1886216 h 2389158"/>
                  <a:gd name="connsiteX15" fmla="*/ 253687 w 1868275"/>
                  <a:gd name="connsiteY15" fmla="*/ 1898085 h 2389158"/>
                  <a:gd name="connsiteX16" fmla="*/ 348639 w 1868275"/>
                  <a:gd name="connsiteY16" fmla="*/ 1902536 h 2389158"/>
                  <a:gd name="connsiteX17" fmla="*/ 442850 w 1868275"/>
                  <a:gd name="connsiteY17" fmla="*/ 1898085 h 2389158"/>
                  <a:gd name="connsiteX18" fmla="*/ 502937 w 1868275"/>
                  <a:gd name="connsiteY18" fmla="*/ 1886216 h 2389158"/>
                  <a:gd name="connsiteX19" fmla="*/ 534835 w 1868275"/>
                  <a:gd name="connsiteY19" fmla="*/ 1866928 h 2389158"/>
                  <a:gd name="connsiteX20" fmla="*/ 544479 w 1868275"/>
                  <a:gd name="connsiteY20" fmla="*/ 1840223 h 2389158"/>
                  <a:gd name="connsiteX21" fmla="*/ 544479 w 1868275"/>
                  <a:gd name="connsiteY21" fmla="*/ 1165171 h 2389158"/>
                  <a:gd name="connsiteX22" fmla="*/ 1069684 w 1868275"/>
                  <a:gd name="connsiteY22" fmla="*/ 119212 h 2389158"/>
                  <a:gd name="connsiteX23" fmla="*/ 1105291 w 1868275"/>
                  <a:gd name="connsiteY23" fmla="*/ 34645 h 2389158"/>
                  <a:gd name="connsiteX24" fmla="*/ 1107702 w 1868275"/>
                  <a:gd name="connsiteY24" fmla="*/ 7383 h 23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275" h="2389158">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a:defRPr/>
                </a:pPr>
                <a:endParaRPr lang="en-US" sz="1350" kern="0" dirty="0">
                  <a:solidFill>
                    <a:prstClr val="white"/>
                  </a:solidFill>
                  <a:latin typeface="Calibri" panose="020F0502020204030204"/>
                </a:endParaRPr>
              </a:p>
            </p:txBody>
          </p:sp>
          <p:sp>
            <p:nvSpPr>
              <p:cNvPr id="31" name="Freeform 13"/>
              <p:cNvSpPr/>
              <p:nvPr/>
            </p:nvSpPr>
            <p:spPr>
              <a:xfrm>
                <a:off x="2128726" y="775732"/>
                <a:ext cx="1519738" cy="1937622"/>
              </a:xfrm>
              <a:custGeom>
                <a:avLst/>
                <a:gdLst/>
                <a:ahLst/>
                <a:cxnLst/>
                <a:rect l="l" t="t" r="r" b="b"/>
                <a:pathLst>
                  <a:path w="1519738" h="1937622">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Calibri" panose="020F0502020204030204"/>
                </a:endParaRPr>
              </a:p>
            </p:txBody>
          </p:sp>
        </p:grpSp>
        <p:sp>
          <p:nvSpPr>
            <p:cNvPr id="27" name="Freeform: Shape 26"/>
            <p:cNvSpPr/>
            <p:nvPr/>
          </p:nvSpPr>
          <p:spPr>
            <a:xfrm>
              <a:off x="3550258" y="2738785"/>
              <a:ext cx="2158499" cy="546199"/>
            </a:xfrm>
            <a:custGeom>
              <a:avLst/>
              <a:gdLst>
                <a:gd name="connsiteX0" fmla="*/ 763761 w 2158499"/>
                <a:gd name="connsiteY0" fmla="*/ 84460 h 546199"/>
                <a:gd name="connsiteX1" fmla="*/ 693440 w 2158499"/>
                <a:gd name="connsiteY1" fmla="*/ 319980 h 546199"/>
                <a:gd name="connsiteX2" fmla="*/ 835198 w 2158499"/>
                <a:gd name="connsiteY2" fmla="*/ 319980 h 546199"/>
                <a:gd name="connsiteX3" fmla="*/ 773621 w 2158499"/>
                <a:gd name="connsiteY3" fmla="*/ 120923 h 546199"/>
                <a:gd name="connsiteX4" fmla="*/ 763761 w 2158499"/>
                <a:gd name="connsiteY4" fmla="*/ 84460 h 546199"/>
                <a:gd name="connsiteX5" fmla="*/ 1720944 w 2158499"/>
                <a:gd name="connsiteY5" fmla="*/ 2232 h 546199"/>
                <a:gd name="connsiteX6" fmla="*/ 1836286 w 2158499"/>
                <a:gd name="connsiteY6" fmla="*/ 2232 h 546199"/>
                <a:gd name="connsiteX7" fmla="*/ 1836286 w 2158499"/>
                <a:gd name="connsiteY7" fmla="*/ 251147 h 546199"/>
                <a:gd name="connsiteX8" fmla="*/ 1881679 w 2158499"/>
                <a:gd name="connsiteY8" fmla="*/ 187151 h 546199"/>
                <a:gd name="connsiteX9" fmla="*/ 2029018 w 2158499"/>
                <a:gd name="connsiteY9" fmla="*/ 2232 h 546199"/>
                <a:gd name="connsiteX10" fmla="*/ 2157011 w 2158499"/>
                <a:gd name="connsiteY10" fmla="*/ 2232 h 546199"/>
                <a:gd name="connsiteX11" fmla="*/ 1967255 w 2158499"/>
                <a:gd name="connsiteY11" fmla="*/ 242962 h 546199"/>
                <a:gd name="connsiteX12" fmla="*/ 2158499 w 2158499"/>
                <a:gd name="connsiteY12" fmla="*/ 546199 h 546199"/>
                <a:gd name="connsiteX13" fmla="*/ 2027530 w 2158499"/>
                <a:gd name="connsiteY13" fmla="*/ 546199 h 546199"/>
                <a:gd name="connsiteX14" fmla="*/ 1885027 w 2158499"/>
                <a:gd name="connsiteY14" fmla="*/ 317004 h 546199"/>
                <a:gd name="connsiteX15" fmla="*/ 1836286 w 2158499"/>
                <a:gd name="connsiteY15" fmla="*/ 351978 h 546199"/>
                <a:gd name="connsiteX16" fmla="*/ 1836286 w 2158499"/>
                <a:gd name="connsiteY16" fmla="*/ 546199 h 546199"/>
                <a:gd name="connsiteX17" fmla="*/ 1720944 w 2158499"/>
                <a:gd name="connsiteY17" fmla="*/ 546199 h 546199"/>
                <a:gd name="connsiteX18" fmla="*/ 1103638 w 2158499"/>
                <a:gd name="connsiteY18" fmla="*/ 2232 h 546199"/>
                <a:gd name="connsiteX19" fmla="*/ 1249118 w 2158499"/>
                <a:gd name="connsiteY19" fmla="*/ 2232 h 546199"/>
                <a:gd name="connsiteX20" fmla="*/ 1485382 w 2158499"/>
                <a:gd name="connsiteY20" fmla="*/ 409649 h 546199"/>
                <a:gd name="connsiteX21" fmla="*/ 1487987 w 2158499"/>
                <a:gd name="connsiteY21" fmla="*/ 409649 h 546199"/>
                <a:gd name="connsiteX22" fmla="*/ 1482406 w 2158499"/>
                <a:gd name="connsiteY22" fmla="*/ 259705 h 546199"/>
                <a:gd name="connsiteX23" fmla="*/ 1482406 w 2158499"/>
                <a:gd name="connsiteY23" fmla="*/ 2232 h 546199"/>
                <a:gd name="connsiteX24" fmla="*/ 1586213 w 2158499"/>
                <a:gd name="connsiteY24" fmla="*/ 2232 h 546199"/>
                <a:gd name="connsiteX25" fmla="*/ 1586213 w 2158499"/>
                <a:gd name="connsiteY25" fmla="*/ 546199 h 546199"/>
                <a:gd name="connsiteX26" fmla="*/ 1439618 w 2158499"/>
                <a:gd name="connsiteY26" fmla="*/ 546199 h 546199"/>
                <a:gd name="connsiteX27" fmla="*/ 1202981 w 2158499"/>
                <a:gd name="connsiteY27" fmla="*/ 134689 h 546199"/>
                <a:gd name="connsiteX28" fmla="*/ 1199632 w 2158499"/>
                <a:gd name="connsiteY28" fmla="*/ 134689 h 546199"/>
                <a:gd name="connsiteX29" fmla="*/ 1206702 w 2158499"/>
                <a:gd name="connsiteY29" fmla="*/ 290215 h 546199"/>
                <a:gd name="connsiteX30" fmla="*/ 1206702 w 2158499"/>
                <a:gd name="connsiteY30" fmla="*/ 546199 h 546199"/>
                <a:gd name="connsiteX31" fmla="*/ 1103638 w 2158499"/>
                <a:gd name="connsiteY31" fmla="*/ 546199 h 546199"/>
                <a:gd name="connsiteX32" fmla="*/ 0 w 2158499"/>
                <a:gd name="connsiteY32" fmla="*/ 2232 h 546199"/>
                <a:gd name="connsiteX33" fmla="*/ 115342 w 2158499"/>
                <a:gd name="connsiteY33" fmla="*/ 2232 h 546199"/>
                <a:gd name="connsiteX34" fmla="*/ 115342 w 2158499"/>
                <a:gd name="connsiteY34" fmla="*/ 215429 h 546199"/>
                <a:gd name="connsiteX35" fmla="*/ 330771 w 2158499"/>
                <a:gd name="connsiteY35" fmla="*/ 215429 h 546199"/>
                <a:gd name="connsiteX36" fmla="*/ 330771 w 2158499"/>
                <a:gd name="connsiteY36" fmla="*/ 2232 h 546199"/>
                <a:gd name="connsiteX37" fmla="*/ 445740 w 2158499"/>
                <a:gd name="connsiteY37" fmla="*/ 2232 h 546199"/>
                <a:gd name="connsiteX38" fmla="*/ 445740 w 2158499"/>
                <a:gd name="connsiteY38" fmla="*/ 546199 h 546199"/>
                <a:gd name="connsiteX39" fmla="*/ 330771 w 2158499"/>
                <a:gd name="connsiteY39" fmla="*/ 546199 h 546199"/>
                <a:gd name="connsiteX40" fmla="*/ 330771 w 2158499"/>
                <a:gd name="connsiteY40" fmla="*/ 311423 h 546199"/>
                <a:gd name="connsiteX41" fmla="*/ 115342 w 2158499"/>
                <a:gd name="connsiteY41" fmla="*/ 311423 h 546199"/>
                <a:gd name="connsiteX42" fmla="*/ 115342 w 2158499"/>
                <a:gd name="connsiteY42" fmla="*/ 546199 h 546199"/>
                <a:gd name="connsiteX43" fmla="*/ 0 w 2158499"/>
                <a:gd name="connsiteY43" fmla="*/ 546199 h 546199"/>
                <a:gd name="connsiteX44" fmla="*/ 692696 w 2158499"/>
                <a:gd name="connsiteY44" fmla="*/ 0 h 546199"/>
                <a:gd name="connsiteX45" fmla="*/ 833710 w 2158499"/>
                <a:gd name="connsiteY45" fmla="*/ 0 h 546199"/>
                <a:gd name="connsiteX46" fmla="*/ 1026443 w 2158499"/>
                <a:gd name="connsiteY46" fmla="*/ 546199 h 546199"/>
                <a:gd name="connsiteX47" fmla="*/ 902171 w 2158499"/>
                <a:gd name="connsiteY47" fmla="*/ 546199 h 546199"/>
                <a:gd name="connsiteX48" fmla="*/ 862732 w 2158499"/>
                <a:gd name="connsiteY48" fmla="*/ 416719 h 546199"/>
                <a:gd name="connsiteX49" fmla="*/ 664418 w 2158499"/>
                <a:gd name="connsiteY49" fmla="*/ 416719 h 546199"/>
                <a:gd name="connsiteX50" fmla="*/ 624979 w 2158499"/>
                <a:gd name="connsiteY50" fmla="*/ 546199 h 546199"/>
                <a:gd name="connsiteX51" fmla="*/ 500707 w 2158499"/>
                <a:gd name="connsiteY51" fmla="*/ 546199 h 5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58499" h="546199">
                  <a:moveTo>
                    <a:pt x="763761" y="84460"/>
                  </a:moveTo>
                  <a:cubicBezTo>
                    <a:pt x="755575" y="116210"/>
                    <a:pt x="732135" y="194717"/>
                    <a:pt x="693440" y="319980"/>
                  </a:cubicBezTo>
                  <a:lnTo>
                    <a:pt x="835198" y="319980"/>
                  </a:lnTo>
                  <a:cubicBezTo>
                    <a:pt x="798736" y="202654"/>
                    <a:pt x="778210" y="136302"/>
                    <a:pt x="773621" y="120923"/>
                  </a:cubicBezTo>
                  <a:cubicBezTo>
                    <a:pt x="769032" y="105544"/>
                    <a:pt x="765745" y="93390"/>
                    <a:pt x="763761" y="84460"/>
                  </a:cubicBezTo>
                  <a:close/>
                  <a:moveTo>
                    <a:pt x="1720944" y="2232"/>
                  </a:moveTo>
                  <a:lnTo>
                    <a:pt x="1836286" y="2232"/>
                  </a:lnTo>
                  <a:lnTo>
                    <a:pt x="1836286" y="251147"/>
                  </a:lnTo>
                  <a:lnTo>
                    <a:pt x="1881679" y="187151"/>
                  </a:lnTo>
                  <a:lnTo>
                    <a:pt x="2029018" y="2232"/>
                  </a:lnTo>
                  <a:lnTo>
                    <a:pt x="2157011" y="2232"/>
                  </a:lnTo>
                  <a:lnTo>
                    <a:pt x="1967255" y="242962"/>
                  </a:lnTo>
                  <a:lnTo>
                    <a:pt x="2158499" y="546199"/>
                  </a:lnTo>
                  <a:lnTo>
                    <a:pt x="2027530" y="546199"/>
                  </a:lnTo>
                  <a:lnTo>
                    <a:pt x="1885027" y="317004"/>
                  </a:lnTo>
                  <a:lnTo>
                    <a:pt x="1836286" y="351978"/>
                  </a:lnTo>
                  <a:lnTo>
                    <a:pt x="1836286" y="546199"/>
                  </a:lnTo>
                  <a:lnTo>
                    <a:pt x="1720944" y="546199"/>
                  </a:lnTo>
                  <a:close/>
                  <a:moveTo>
                    <a:pt x="1103638" y="2232"/>
                  </a:moveTo>
                  <a:lnTo>
                    <a:pt x="1249118" y="2232"/>
                  </a:lnTo>
                  <a:lnTo>
                    <a:pt x="1485382" y="409649"/>
                  </a:lnTo>
                  <a:lnTo>
                    <a:pt x="1487987" y="409649"/>
                  </a:lnTo>
                  <a:cubicBezTo>
                    <a:pt x="1484266" y="338956"/>
                    <a:pt x="1482406" y="288975"/>
                    <a:pt x="1482406" y="259705"/>
                  </a:cubicBezTo>
                  <a:lnTo>
                    <a:pt x="1482406" y="2232"/>
                  </a:lnTo>
                  <a:lnTo>
                    <a:pt x="1586213" y="2232"/>
                  </a:lnTo>
                  <a:lnTo>
                    <a:pt x="1586213" y="546199"/>
                  </a:lnTo>
                  <a:lnTo>
                    <a:pt x="1439618" y="546199"/>
                  </a:lnTo>
                  <a:lnTo>
                    <a:pt x="1202981" y="134689"/>
                  </a:lnTo>
                  <a:lnTo>
                    <a:pt x="1199632" y="134689"/>
                  </a:lnTo>
                  <a:cubicBezTo>
                    <a:pt x="1204345" y="207367"/>
                    <a:pt x="1206702" y="259209"/>
                    <a:pt x="1206702" y="290215"/>
                  </a:cubicBezTo>
                  <a:lnTo>
                    <a:pt x="1206702" y="546199"/>
                  </a:lnTo>
                  <a:lnTo>
                    <a:pt x="1103638" y="546199"/>
                  </a:lnTo>
                  <a:close/>
                  <a:moveTo>
                    <a:pt x="0" y="2232"/>
                  </a:moveTo>
                  <a:lnTo>
                    <a:pt x="115342" y="2232"/>
                  </a:lnTo>
                  <a:lnTo>
                    <a:pt x="115342" y="215429"/>
                  </a:lnTo>
                  <a:lnTo>
                    <a:pt x="330771" y="215429"/>
                  </a:lnTo>
                  <a:lnTo>
                    <a:pt x="330771" y="2232"/>
                  </a:lnTo>
                  <a:lnTo>
                    <a:pt x="445740" y="2232"/>
                  </a:lnTo>
                  <a:lnTo>
                    <a:pt x="445740" y="546199"/>
                  </a:lnTo>
                  <a:lnTo>
                    <a:pt x="330771" y="546199"/>
                  </a:lnTo>
                  <a:lnTo>
                    <a:pt x="330771" y="311423"/>
                  </a:lnTo>
                  <a:lnTo>
                    <a:pt x="115342" y="311423"/>
                  </a:lnTo>
                  <a:lnTo>
                    <a:pt x="115342" y="546199"/>
                  </a:lnTo>
                  <a:lnTo>
                    <a:pt x="0" y="546199"/>
                  </a:lnTo>
                  <a:close/>
                  <a:moveTo>
                    <a:pt x="692696" y="0"/>
                  </a:moveTo>
                  <a:lnTo>
                    <a:pt x="833710" y="0"/>
                  </a:lnTo>
                  <a:lnTo>
                    <a:pt x="1026443" y="546199"/>
                  </a:lnTo>
                  <a:lnTo>
                    <a:pt x="902171" y="546199"/>
                  </a:lnTo>
                  <a:lnTo>
                    <a:pt x="862732" y="416719"/>
                  </a:lnTo>
                  <a:lnTo>
                    <a:pt x="664418" y="416719"/>
                  </a:lnTo>
                  <a:lnTo>
                    <a:pt x="624979" y="546199"/>
                  </a:lnTo>
                  <a:lnTo>
                    <a:pt x="500707" y="5461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en-US" sz="1350">
                <a:solidFill>
                  <a:prstClr val="white"/>
                </a:solidFill>
                <a:latin typeface="Calibri"/>
              </a:endParaRPr>
            </a:p>
          </p:txBody>
        </p:sp>
        <p:sp>
          <p:nvSpPr>
            <p:cNvPr id="28" name="Freeform: Shape 27"/>
            <p:cNvSpPr/>
            <p:nvPr/>
          </p:nvSpPr>
          <p:spPr>
            <a:xfrm>
              <a:off x="7805981" y="2736364"/>
              <a:ext cx="1308596" cy="559966"/>
            </a:xfrm>
            <a:custGeom>
              <a:avLst/>
              <a:gdLst>
                <a:gd name="connsiteX0" fmla="*/ 1243856 w 1308596"/>
                <a:gd name="connsiteY0" fmla="*/ 433462 h 559966"/>
                <a:gd name="connsiteX1" fmla="*/ 1291667 w 1308596"/>
                <a:gd name="connsiteY1" fmla="*/ 449833 h 559966"/>
                <a:gd name="connsiteX2" fmla="*/ 1308596 w 1308596"/>
                <a:gd name="connsiteY2" fmla="*/ 496714 h 559966"/>
                <a:gd name="connsiteX3" fmla="*/ 1291481 w 1308596"/>
                <a:gd name="connsiteY3" fmla="*/ 543037 h 559966"/>
                <a:gd name="connsiteX4" fmla="*/ 1243856 w 1308596"/>
                <a:gd name="connsiteY4" fmla="*/ 559966 h 559966"/>
                <a:gd name="connsiteX5" fmla="*/ 1195486 w 1308596"/>
                <a:gd name="connsiteY5" fmla="*/ 543409 h 559966"/>
                <a:gd name="connsiteX6" fmla="*/ 1178371 w 1308596"/>
                <a:gd name="connsiteY6" fmla="*/ 496714 h 559966"/>
                <a:gd name="connsiteX7" fmla="*/ 1195114 w 1308596"/>
                <a:gd name="connsiteY7" fmla="*/ 449461 h 559966"/>
                <a:gd name="connsiteX8" fmla="*/ 1243856 w 1308596"/>
                <a:gd name="connsiteY8" fmla="*/ 433462 h 559966"/>
                <a:gd name="connsiteX9" fmla="*/ 259705 w 1308596"/>
                <a:gd name="connsiteY9" fmla="*/ 95994 h 559966"/>
                <a:gd name="connsiteX10" fmla="*/ 155897 w 1308596"/>
                <a:gd name="connsiteY10" fmla="*/ 142317 h 559966"/>
                <a:gd name="connsiteX11" fmla="*/ 120922 w 1308596"/>
                <a:gd name="connsiteY11" fmla="*/ 279797 h 559966"/>
                <a:gd name="connsiteX12" fmla="*/ 155525 w 1308596"/>
                <a:gd name="connsiteY12" fmla="*/ 417091 h 559966"/>
                <a:gd name="connsiteX13" fmla="*/ 258961 w 1308596"/>
                <a:gd name="connsiteY13" fmla="*/ 463227 h 559966"/>
                <a:gd name="connsiteX14" fmla="*/ 396999 w 1308596"/>
                <a:gd name="connsiteY14" fmla="*/ 279797 h 559966"/>
                <a:gd name="connsiteX15" fmla="*/ 259705 w 1308596"/>
                <a:gd name="connsiteY15" fmla="*/ 95994 h 559966"/>
                <a:gd name="connsiteX16" fmla="*/ 619433 w 1308596"/>
                <a:gd name="connsiteY16" fmla="*/ 8557 h 559966"/>
                <a:gd name="connsiteX17" fmla="*/ 734403 w 1308596"/>
                <a:gd name="connsiteY17" fmla="*/ 8557 h 559966"/>
                <a:gd name="connsiteX18" fmla="*/ 734403 w 1308596"/>
                <a:gd name="connsiteY18" fmla="*/ 341560 h 559966"/>
                <a:gd name="connsiteX19" fmla="*/ 759704 w 1308596"/>
                <a:gd name="connsiteY19" fmla="*/ 433834 h 559966"/>
                <a:gd name="connsiteX20" fmla="*/ 843420 w 1308596"/>
                <a:gd name="connsiteY20" fmla="*/ 463227 h 559966"/>
                <a:gd name="connsiteX21" fmla="*/ 925461 w 1308596"/>
                <a:gd name="connsiteY21" fmla="*/ 433648 h 559966"/>
                <a:gd name="connsiteX22" fmla="*/ 950948 w 1308596"/>
                <a:gd name="connsiteY22" fmla="*/ 340816 h 559966"/>
                <a:gd name="connsiteX23" fmla="*/ 950948 w 1308596"/>
                <a:gd name="connsiteY23" fmla="*/ 8557 h 559966"/>
                <a:gd name="connsiteX24" fmla="*/ 1065918 w 1308596"/>
                <a:gd name="connsiteY24" fmla="*/ 8557 h 559966"/>
                <a:gd name="connsiteX25" fmla="*/ 1065918 w 1308596"/>
                <a:gd name="connsiteY25" fmla="*/ 360536 h 559966"/>
                <a:gd name="connsiteX26" fmla="*/ 1038943 w 1308596"/>
                <a:gd name="connsiteY26" fmla="*/ 466204 h 559966"/>
                <a:gd name="connsiteX27" fmla="*/ 960994 w 1308596"/>
                <a:gd name="connsiteY27" fmla="*/ 535781 h 559966"/>
                <a:gd name="connsiteX28" fmla="*/ 840443 w 1308596"/>
                <a:gd name="connsiteY28" fmla="*/ 559966 h 559966"/>
                <a:gd name="connsiteX29" fmla="*/ 677476 w 1308596"/>
                <a:gd name="connsiteY29" fmla="*/ 506201 h 559966"/>
                <a:gd name="connsiteX30" fmla="*/ 619433 w 1308596"/>
                <a:gd name="connsiteY30" fmla="*/ 359048 h 559966"/>
                <a:gd name="connsiteX31" fmla="*/ 1179859 w 1308596"/>
                <a:gd name="connsiteY31" fmla="*/ 5954 h 559966"/>
                <a:gd name="connsiteX32" fmla="*/ 1308595 w 1308596"/>
                <a:gd name="connsiteY32" fmla="*/ 5954 h 559966"/>
                <a:gd name="connsiteX33" fmla="*/ 1289619 w 1308596"/>
                <a:gd name="connsiteY33" fmla="*/ 369467 h 559966"/>
                <a:gd name="connsiteX34" fmla="*/ 1198834 w 1308596"/>
                <a:gd name="connsiteY34" fmla="*/ 369467 h 559966"/>
                <a:gd name="connsiteX35" fmla="*/ 259705 w 1308596"/>
                <a:gd name="connsiteY35" fmla="*/ 0 h 559966"/>
                <a:gd name="connsiteX36" fmla="*/ 451507 w 1308596"/>
                <a:gd name="connsiteY36" fmla="*/ 72181 h 559966"/>
                <a:gd name="connsiteX37" fmla="*/ 517921 w 1308596"/>
                <a:gd name="connsiteY37" fmla="*/ 279797 h 559966"/>
                <a:gd name="connsiteX38" fmla="*/ 450949 w 1308596"/>
                <a:gd name="connsiteY38" fmla="*/ 487412 h 559966"/>
                <a:gd name="connsiteX39" fmla="*/ 258961 w 1308596"/>
                <a:gd name="connsiteY39" fmla="*/ 559966 h 559966"/>
                <a:gd name="connsiteX40" fmla="*/ 66972 w 1308596"/>
                <a:gd name="connsiteY40" fmla="*/ 487412 h 559966"/>
                <a:gd name="connsiteX41" fmla="*/ 0 w 1308596"/>
                <a:gd name="connsiteY41" fmla="*/ 279052 h 559966"/>
                <a:gd name="connsiteX42" fmla="*/ 67158 w 1308596"/>
                <a:gd name="connsiteY42" fmla="*/ 71623 h 559966"/>
                <a:gd name="connsiteX43" fmla="*/ 259705 w 1308596"/>
                <a:gd name="connsiteY43" fmla="*/ 0 h 55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8596" h="559966">
                  <a:moveTo>
                    <a:pt x="1243856" y="433462"/>
                  </a:moveTo>
                  <a:cubicBezTo>
                    <a:pt x="1264444" y="433462"/>
                    <a:pt x="1280380" y="438919"/>
                    <a:pt x="1291667" y="449833"/>
                  </a:cubicBezTo>
                  <a:cubicBezTo>
                    <a:pt x="1302953" y="460747"/>
                    <a:pt x="1308596" y="476374"/>
                    <a:pt x="1308596" y="496714"/>
                  </a:cubicBezTo>
                  <a:cubicBezTo>
                    <a:pt x="1308596" y="516310"/>
                    <a:pt x="1302891" y="531751"/>
                    <a:pt x="1291481" y="543037"/>
                  </a:cubicBezTo>
                  <a:cubicBezTo>
                    <a:pt x="1280070" y="554323"/>
                    <a:pt x="1264195" y="559966"/>
                    <a:pt x="1243856" y="559966"/>
                  </a:cubicBezTo>
                  <a:cubicBezTo>
                    <a:pt x="1223020" y="559966"/>
                    <a:pt x="1206897" y="554447"/>
                    <a:pt x="1195486" y="543409"/>
                  </a:cubicBezTo>
                  <a:cubicBezTo>
                    <a:pt x="1184076" y="532371"/>
                    <a:pt x="1178371" y="516806"/>
                    <a:pt x="1178371" y="496714"/>
                  </a:cubicBezTo>
                  <a:cubicBezTo>
                    <a:pt x="1178371" y="475878"/>
                    <a:pt x="1183952" y="460127"/>
                    <a:pt x="1195114" y="449461"/>
                  </a:cubicBezTo>
                  <a:cubicBezTo>
                    <a:pt x="1206276" y="438795"/>
                    <a:pt x="1222524" y="433462"/>
                    <a:pt x="1243856" y="433462"/>
                  </a:cubicBezTo>
                  <a:close/>
                  <a:moveTo>
                    <a:pt x="259705" y="95994"/>
                  </a:moveTo>
                  <a:cubicBezTo>
                    <a:pt x="213816" y="95994"/>
                    <a:pt x="179213" y="111435"/>
                    <a:pt x="155897" y="142317"/>
                  </a:cubicBezTo>
                  <a:cubicBezTo>
                    <a:pt x="132581" y="173198"/>
                    <a:pt x="120922" y="219025"/>
                    <a:pt x="120922" y="279797"/>
                  </a:cubicBezTo>
                  <a:cubicBezTo>
                    <a:pt x="120922" y="340568"/>
                    <a:pt x="132457" y="386333"/>
                    <a:pt x="155525" y="417091"/>
                  </a:cubicBezTo>
                  <a:cubicBezTo>
                    <a:pt x="178593" y="447848"/>
                    <a:pt x="213072" y="463227"/>
                    <a:pt x="258961" y="463227"/>
                  </a:cubicBezTo>
                  <a:cubicBezTo>
                    <a:pt x="350986" y="463227"/>
                    <a:pt x="396999" y="402084"/>
                    <a:pt x="396999" y="279797"/>
                  </a:cubicBezTo>
                  <a:cubicBezTo>
                    <a:pt x="396999" y="157261"/>
                    <a:pt x="351234" y="95994"/>
                    <a:pt x="259705" y="95994"/>
                  </a:cubicBezTo>
                  <a:close/>
                  <a:moveTo>
                    <a:pt x="619433" y="8557"/>
                  </a:moveTo>
                  <a:lnTo>
                    <a:pt x="734403" y="8557"/>
                  </a:lnTo>
                  <a:lnTo>
                    <a:pt x="734403" y="341560"/>
                  </a:lnTo>
                  <a:cubicBezTo>
                    <a:pt x="734403" y="383480"/>
                    <a:pt x="742837" y="414238"/>
                    <a:pt x="759704" y="433834"/>
                  </a:cubicBezTo>
                  <a:cubicBezTo>
                    <a:pt x="776571" y="453429"/>
                    <a:pt x="804476" y="463227"/>
                    <a:pt x="843420" y="463227"/>
                  </a:cubicBezTo>
                  <a:cubicBezTo>
                    <a:pt x="881123" y="463227"/>
                    <a:pt x="908470" y="453368"/>
                    <a:pt x="925461" y="433648"/>
                  </a:cubicBezTo>
                  <a:cubicBezTo>
                    <a:pt x="942452" y="413928"/>
                    <a:pt x="950948" y="382984"/>
                    <a:pt x="950948" y="340816"/>
                  </a:cubicBezTo>
                  <a:lnTo>
                    <a:pt x="950948" y="8557"/>
                  </a:lnTo>
                  <a:lnTo>
                    <a:pt x="1065918" y="8557"/>
                  </a:lnTo>
                  <a:lnTo>
                    <a:pt x="1065918" y="360536"/>
                  </a:lnTo>
                  <a:cubicBezTo>
                    <a:pt x="1065918" y="400719"/>
                    <a:pt x="1056926" y="435942"/>
                    <a:pt x="1038943" y="466204"/>
                  </a:cubicBezTo>
                  <a:cubicBezTo>
                    <a:pt x="1020959" y="496466"/>
                    <a:pt x="994976" y="519658"/>
                    <a:pt x="960994" y="535781"/>
                  </a:cubicBezTo>
                  <a:cubicBezTo>
                    <a:pt x="927011" y="551904"/>
                    <a:pt x="886828" y="559966"/>
                    <a:pt x="840443" y="559966"/>
                  </a:cubicBezTo>
                  <a:cubicBezTo>
                    <a:pt x="770494" y="559966"/>
                    <a:pt x="716172" y="542044"/>
                    <a:pt x="677476" y="506201"/>
                  </a:cubicBezTo>
                  <a:cubicBezTo>
                    <a:pt x="638781" y="470359"/>
                    <a:pt x="619433" y="421307"/>
                    <a:pt x="619433" y="359048"/>
                  </a:cubicBezTo>
                  <a:close/>
                  <a:moveTo>
                    <a:pt x="1179859" y="5954"/>
                  </a:moveTo>
                  <a:lnTo>
                    <a:pt x="1308595" y="5954"/>
                  </a:lnTo>
                  <a:lnTo>
                    <a:pt x="1289619" y="369467"/>
                  </a:lnTo>
                  <a:lnTo>
                    <a:pt x="1198834" y="369467"/>
                  </a:lnTo>
                  <a:close/>
                  <a:moveTo>
                    <a:pt x="259705" y="0"/>
                  </a:moveTo>
                  <a:cubicBezTo>
                    <a:pt x="343296" y="0"/>
                    <a:pt x="407231" y="24060"/>
                    <a:pt x="451507" y="72181"/>
                  </a:cubicBezTo>
                  <a:cubicBezTo>
                    <a:pt x="495783" y="120302"/>
                    <a:pt x="517921" y="189508"/>
                    <a:pt x="517921" y="279797"/>
                  </a:cubicBezTo>
                  <a:cubicBezTo>
                    <a:pt x="517921" y="369838"/>
                    <a:pt x="495597" y="439043"/>
                    <a:pt x="450949" y="487412"/>
                  </a:cubicBezTo>
                  <a:cubicBezTo>
                    <a:pt x="406300" y="535781"/>
                    <a:pt x="342304" y="559966"/>
                    <a:pt x="258961" y="559966"/>
                  </a:cubicBezTo>
                  <a:cubicBezTo>
                    <a:pt x="175617" y="559966"/>
                    <a:pt x="111621" y="535781"/>
                    <a:pt x="66972" y="487412"/>
                  </a:cubicBezTo>
                  <a:cubicBezTo>
                    <a:pt x="22324" y="439043"/>
                    <a:pt x="0" y="369590"/>
                    <a:pt x="0" y="279052"/>
                  </a:cubicBezTo>
                  <a:cubicBezTo>
                    <a:pt x="0" y="188515"/>
                    <a:pt x="22386" y="119372"/>
                    <a:pt x="67158" y="71623"/>
                  </a:cubicBezTo>
                  <a:cubicBezTo>
                    <a:pt x="111931" y="23874"/>
                    <a:pt x="176113" y="0"/>
                    <a:pt x="25970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defRPr/>
              </a:pPr>
              <a:endParaRPr lang="en-US" sz="1350">
                <a:solidFill>
                  <a:prstClr val="white"/>
                </a:solidFill>
                <a:latin typeface="Calibri"/>
              </a:endParaRPr>
            </a:p>
          </p:txBody>
        </p:sp>
      </p:grpSp>
      <p:sp>
        <p:nvSpPr>
          <p:cNvPr id="3" name="Rectangle 2"/>
          <p:cNvSpPr/>
          <p:nvPr/>
        </p:nvSpPr>
        <p:spPr>
          <a:xfrm>
            <a:off x="7647405" y="6127845"/>
            <a:ext cx="4444511" cy="73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38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4800" b="0" dirty="0" smtClean="0"/>
              <a:t>Interface </a:t>
            </a:r>
            <a:r>
              <a:rPr lang="en-GB" sz="4800" b="0" dirty="0" err="1" smtClean="0"/>
              <a:t>Homme</a:t>
            </a:r>
            <a:r>
              <a:rPr lang="en-GB" sz="4800" b="0" dirty="0" smtClean="0"/>
              <a:t> Machine</a:t>
            </a:r>
            <a:endParaRPr lang="fr-FR" sz="4800" dirty="0"/>
          </a:p>
        </p:txBody>
      </p:sp>
      <p:sp>
        <p:nvSpPr>
          <p:cNvPr id="3" name="Espace réservé du contenu 2"/>
          <p:cNvSpPr>
            <a:spLocks noGrp="1"/>
          </p:cNvSpPr>
          <p:nvPr>
            <p:ph idx="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325CB3F-26C9-44D7-A7CB-40F86C5CE4B1}" type="slidenum">
              <a:rPr lang="en-US" smtClean="0"/>
              <a:t>2</a:t>
            </a:fld>
            <a:endParaRPr lang="en-US"/>
          </a:p>
        </p:txBody>
      </p:sp>
      <p:sp>
        <p:nvSpPr>
          <p:cNvPr id="7" name="Espace réservé du texte 6"/>
          <p:cNvSpPr>
            <a:spLocks noGrp="1"/>
          </p:cNvSpPr>
          <p:nvPr>
            <p:ph type="body" sz="quarter" idx="13"/>
          </p:nvPr>
        </p:nvSpPr>
        <p:spPr/>
        <p:txBody>
          <a:bodyPr/>
          <a:lstStyle/>
          <a:p>
            <a:r>
              <a:rPr lang="fr-FR" dirty="0" smtClean="0"/>
              <a:t>1</a:t>
            </a:r>
            <a:endParaRPr lang="fr-FR" dirty="0"/>
          </a:p>
        </p:txBody>
      </p:sp>
      <p:pic>
        <p:nvPicPr>
          <p:cNvPr id="2050" name="Picture 2" descr="Résultat de recherche d'images pour &quot;human computer interac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32" y="1705970"/>
            <a:ext cx="11464119" cy="447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16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
            </a:r>
            <a:r>
              <a:rPr lang="fr-FR" dirty="0"/>
              <a:t>é</a:t>
            </a:r>
            <a:r>
              <a:rPr lang="fr-FR" dirty="0" smtClean="0"/>
              <a:t>finition</a:t>
            </a:r>
            <a:endParaRPr lang="en-GB" dirty="0"/>
          </a:p>
        </p:txBody>
      </p:sp>
      <p:sp>
        <p:nvSpPr>
          <p:cNvPr id="3" name="Espace réservé du contenu 2"/>
          <p:cNvSpPr>
            <a:spLocks noGrp="1"/>
          </p:cNvSpPr>
          <p:nvPr>
            <p:ph idx="1"/>
          </p:nvPr>
        </p:nvSpPr>
        <p:spPr>
          <a:xfrm>
            <a:off x="286603" y="1746913"/>
            <a:ext cx="11627893" cy="4831307"/>
          </a:xfrm>
        </p:spPr>
        <p:txBody>
          <a:bodyPr>
            <a:noAutofit/>
          </a:bodyPr>
          <a:lstStyle/>
          <a:p>
            <a:r>
              <a:rPr lang="fr-FR" sz="3200" dirty="0" smtClean="0"/>
              <a:t>IHM: </a:t>
            </a:r>
            <a:r>
              <a:rPr lang="fr-FR" sz="3200" dirty="0" smtClean="0">
                <a:solidFill>
                  <a:schemeClr val="accent2"/>
                </a:solidFill>
              </a:rPr>
              <a:t>I</a:t>
            </a:r>
            <a:r>
              <a:rPr lang="fr-FR" sz="3200" dirty="0" smtClean="0"/>
              <a:t>nterface </a:t>
            </a:r>
            <a:r>
              <a:rPr lang="fr-FR" sz="3200" dirty="0" smtClean="0">
                <a:solidFill>
                  <a:schemeClr val="accent2"/>
                </a:solidFill>
              </a:rPr>
              <a:t>H</a:t>
            </a:r>
            <a:r>
              <a:rPr lang="fr-FR" sz="3200" dirty="0" smtClean="0"/>
              <a:t>omme </a:t>
            </a:r>
            <a:r>
              <a:rPr lang="fr-FR" sz="3200" dirty="0" smtClean="0">
                <a:solidFill>
                  <a:schemeClr val="accent2"/>
                </a:solidFill>
              </a:rPr>
              <a:t>M</a:t>
            </a:r>
            <a:r>
              <a:rPr lang="fr-FR" sz="3200" dirty="0" smtClean="0"/>
              <a:t>achine</a:t>
            </a:r>
          </a:p>
          <a:p>
            <a:r>
              <a:rPr lang="fr-FR" sz="3200" dirty="0" smtClean="0"/>
              <a:t> Les </a:t>
            </a:r>
            <a:r>
              <a:rPr lang="fr-FR" sz="3200" dirty="0"/>
              <a:t>moyens et </a:t>
            </a:r>
            <a:r>
              <a:rPr lang="fr-FR" sz="3200" dirty="0" smtClean="0">
                <a:hlinkClick r:id="rId2" tooltip="Outil"/>
              </a:rPr>
              <a:t>outils</a:t>
            </a:r>
            <a:r>
              <a:rPr lang="fr-FR" sz="3200" dirty="0"/>
              <a:t> mis en œuvre afin qu'un humain puisse contrôler et communiquer avec une </a:t>
            </a:r>
            <a:r>
              <a:rPr lang="fr-FR" sz="3200" dirty="0">
                <a:hlinkClick r:id="rId3" tooltip="Machine"/>
              </a:rPr>
              <a:t>machine</a:t>
            </a:r>
            <a:r>
              <a:rPr lang="fr-FR" sz="3200" dirty="0"/>
              <a:t>. </a:t>
            </a:r>
            <a:endParaRPr lang="fr-FR" sz="3200" dirty="0" smtClean="0"/>
          </a:p>
          <a:p>
            <a:r>
              <a:rPr lang="fr-FR" sz="3200" dirty="0" smtClean="0"/>
              <a:t>Les</a:t>
            </a:r>
            <a:r>
              <a:rPr lang="fr-FR" sz="3200" dirty="0"/>
              <a:t> </a:t>
            </a:r>
            <a:r>
              <a:rPr lang="fr-FR" sz="3200" dirty="0">
                <a:hlinkClick r:id="rId4" tooltip="Ingénieur"/>
              </a:rPr>
              <a:t>ingénieurs</a:t>
            </a:r>
            <a:r>
              <a:rPr lang="fr-FR" sz="3200" dirty="0"/>
              <a:t> en ce domaine étudient la façon dont les humains interagissent avec les ordinateurs ou entre eux à l'aide d'ordinateurs, ainsi que la façon de concevoir des systèmes qui soient </a:t>
            </a:r>
            <a:r>
              <a:rPr lang="fr-FR" sz="3200" dirty="0">
                <a:hlinkClick r:id="rId5" tooltip="Ergonomie"/>
              </a:rPr>
              <a:t>ergonomiques</a:t>
            </a:r>
            <a:r>
              <a:rPr lang="fr-FR" sz="3200" dirty="0"/>
              <a:t>, efficaces, faciles à utiliser ou plus généralement adaptés à leur contexte d'utilisation.</a:t>
            </a:r>
            <a:endParaRPr lang="en-GB" sz="3200"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3</a:t>
            </a:fld>
            <a:endParaRPr lang="en-US"/>
          </a:p>
        </p:txBody>
      </p:sp>
      <p:sp>
        <p:nvSpPr>
          <p:cNvPr id="5" name="Espace réservé du texte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203084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des </a:t>
            </a:r>
            <a:r>
              <a:rPr lang="fr-FR" dirty="0" err="1" smtClean="0"/>
              <a:t>IHMs</a:t>
            </a:r>
            <a:endParaRPr lang="en-GB"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4</a:t>
            </a:fld>
            <a:endParaRPr lang="en-US"/>
          </a:p>
        </p:txBody>
      </p:sp>
      <p:sp>
        <p:nvSpPr>
          <p:cNvPr id="5" name="Espace réservé du texte 4"/>
          <p:cNvSpPr>
            <a:spLocks noGrp="1"/>
          </p:cNvSpPr>
          <p:nvPr>
            <p:ph type="body" sz="quarter" idx="13"/>
          </p:nvPr>
        </p:nvSpPr>
        <p:spPr/>
        <p:txBody>
          <a:bodyPr/>
          <a:lstStyle/>
          <a:p>
            <a:endParaRPr lang="en-GB"/>
          </a:p>
        </p:txBody>
      </p:sp>
      <p:sp>
        <p:nvSpPr>
          <p:cNvPr id="7" name="TextBox 138"/>
          <p:cNvSpPr txBox="1"/>
          <p:nvPr/>
        </p:nvSpPr>
        <p:spPr>
          <a:xfrm>
            <a:off x="4603076" y="1953759"/>
            <a:ext cx="1300228" cy="307777"/>
          </a:xfrm>
          <a:prstGeom prst="rect">
            <a:avLst/>
          </a:prstGeom>
          <a:noFill/>
        </p:spPr>
        <p:txBody>
          <a:bodyPr wrap="none" rtlCol="0">
            <a:spAutoFit/>
          </a:bodyPr>
          <a:lstStyle/>
          <a:p>
            <a:r>
              <a:rPr lang="en-US" sz="1400" b="1" dirty="0" smtClean="0">
                <a:solidFill>
                  <a:srgbClr val="297FB8"/>
                </a:solidFill>
                <a:latin typeface="Open Sans" panose="020B0606030504020204" pitchFamily="34" charset="0"/>
                <a:ea typeface="Open Sans" panose="020B0606030504020204" pitchFamily="34" charset="0"/>
                <a:cs typeface="Open Sans" panose="020B0606030504020204" pitchFamily="34" charset="0"/>
              </a:rPr>
              <a:t>Touch Screen</a:t>
            </a:r>
            <a:endParaRPr lang="en-US" sz="1400" b="1"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141"/>
          <p:cNvSpPr txBox="1"/>
          <p:nvPr/>
        </p:nvSpPr>
        <p:spPr>
          <a:xfrm>
            <a:off x="8200170" y="3737326"/>
            <a:ext cx="1762021" cy="523220"/>
          </a:xfrm>
          <a:prstGeom prst="rect">
            <a:avLst/>
          </a:prstGeom>
          <a:noFill/>
        </p:spPr>
        <p:txBody>
          <a:bodyPr wrap="none" rtlCol="0">
            <a:spAutoFit/>
          </a:bodyPr>
          <a:lstStyle/>
          <a:p>
            <a:r>
              <a:rPr lang="en-US" sz="1400" b="1" dirty="0" smtClean="0">
                <a:solidFill>
                  <a:srgbClr val="E84C3D"/>
                </a:solidFill>
                <a:latin typeface="Open Sans" panose="020B0606030504020204" pitchFamily="34" charset="0"/>
                <a:ea typeface="Open Sans" panose="020B0606030504020204" pitchFamily="34" charset="0"/>
                <a:cs typeface="Open Sans" panose="020B0606030504020204" pitchFamily="34" charset="0"/>
              </a:rPr>
              <a:t>Virtual reality</a:t>
            </a:r>
          </a:p>
          <a:p>
            <a:r>
              <a:rPr lang="en-US" sz="1400" b="1" dirty="0" smtClean="0">
                <a:solidFill>
                  <a:srgbClr val="E84C3D"/>
                </a:solidFill>
                <a:latin typeface="Open Sans" panose="020B0606030504020204" pitchFamily="34" charset="0"/>
                <a:ea typeface="Open Sans" panose="020B0606030504020204" pitchFamily="34" charset="0"/>
                <a:cs typeface="Open Sans" panose="020B0606030504020204" pitchFamily="34" charset="0"/>
              </a:rPr>
              <a:t>Augmented Reality</a:t>
            </a:r>
            <a:endParaRPr lang="en-US" sz="1400" b="1" dirty="0">
              <a:solidFill>
                <a:srgbClr val="E84C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44"/>
          <p:cNvSpPr txBox="1"/>
          <p:nvPr/>
        </p:nvSpPr>
        <p:spPr>
          <a:xfrm>
            <a:off x="2507188" y="3437453"/>
            <a:ext cx="2210477" cy="307777"/>
          </a:xfrm>
          <a:prstGeom prst="rect">
            <a:avLst/>
          </a:prstGeom>
          <a:noFill/>
        </p:spPr>
        <p:txBody>
          <a:bodyPr wrap="none" rtlCol="0">
            <a:spAutoFit/>
          </a:bodyPr>
          <a:lstStyle/>
          <a:p>
            <a:r>
              <a:rPr lang="en-US" sz="1400" b="1" dirty="0" smtClean="0">
                <a:solidFill>
                  <a:srgbClr val="8D44AD"/>
                </a:solidFill>
                <a:latin typeface="Open Sans" panose="020B0606030504020204" pitchFamily="34" charset="0"/>
                <a:ea typeface="Open Sans" panose="020B0606030504020204" pitchFamily="34" charset="0"/>
                <a:cs typeface="Open Sans" panose="020B0606030504020204" pitchFamily="34" charset="0"/>
              </a:rPr>
              <a:t>Graphical User Interface</a:t>
            </a:r>
            <a:endParaRPr lang="en-US" sz="1400" b="1" dirty="0">
              <a:solidFill>
                <a:srgbClr val="8D44A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47"/>
          <p:cNvSpPr txBox="1"/>
          <p:nvPr/>
        </p:nvSpPr>
        <p:spPr>
          <a:xfrm>
            <a:off x="6416392" y="3548012"/>
            <a:ext cx="1447448" cy="307777"/>
          </a:xfrm>
          <a:prstGeom prst="rect">
            <a:avLst/>
          </a:prstGeom>
          <a:noFill/>
        </p:spPr>
        <p:txBody>
          <a:bodyPr wrap="none" rtlCol="0">
            <a:spAutoFit/>
          </a:bodyPr>
          <a:lstStyle/>
          <a:p>
            <a:r>
              <a:rPr lang="en-US" sz="1400" b="1" dirty="0" smtClean="0">
                <a:solidFill>
                  <a:srgbClr val="27AE61"/>
                </a:solidFill>
                <a:latin typeface="Open Sans" panose="020B0606030504020204" pitchFamily="34" charset="0"/>
                <a:ea typeface="Open Sans" panose="020B0606030504020204" pitchFamily="34" charset="0"/>
                <a:cs typeface="Open Sans" panose="020B0606030504020204" pitchFamily="34" charset="0"/>
              </a:rPr>
              <a:t>Gesture based </a:t>
            </a:r>
            <a:endParaRPr lang="en-US" sz="1400" b="1" dirty="0">
              <a:solidFill>
                <a:srgbClr val="27AE6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50"/>
          <p:cNvSpPr txBox="1"/>
          <p:nvPr/>
        </p:nvSpPr>
        <p:spPr>
          <a:xfrm>
            <a:off x="10180295" y="5420216"/>
            <a:ext cx="2011705" cy="738664"/>
          </a:xfrm>
          <a:prstGeom prst="rect">
            <a:avLst/>
          </a:prstGeom>
          <a:noFill/>
        </p:spPr>
        <p:txBody>
          <a:bodyPr wrap="none" rtlCol="0">
            <a:spAutoFit/>
          </a:bodyPr>
          <a:lstStyle/>
          <a:p>
            <a:r>
              <a:rPr lang="en-US" sz="1400" b="1" dirty="0" smtClean="0">
                <a:solidFill>
                  <a:srgbClr val="F39C11"/>
                </a:solidFill>
                <a:latin typeface="Open Sans" panose="020B0606030504020204" pitchFamily="34" charset="0"/>
                <a:ea typeface="Open Sans" panose="020B0606030504020204" pitchFamily="34" charset="0"/>
                <a:cs typeface="Open Sans" panose="020B0606030504020204" pitchFamily="34" charset="0"/>
              </a:rPr>
              <a:t>Vision tracking</a:t>
            </a:r>
          </a:p>
          <a:p>
            <a:r>
              <a:rPr lang="en-US" sz="1400" b="1" dirty="0" smtClean="0">
                <a:solidFill>
                  <a:srgbClr val="F39C11"/>
                </a:solidFill>
                <a:latin typeface="Open Sans" panose="020B0606030504020204" pitchFamily="34" charset="0"/>
                <a:ea typeface="Open Sans" panose="020B0606030504020204" pitchFamily="34" charset="0"/>
                <a:cs typeface="Open Sans" panose="020B0606030504020204" pitchFamily="34" charset="0"/>
              </a:rPr>
              <a:t>Mood tracking </a:t>
            </a:r>
          </a:p>
          <a:p>
            <a:r>
              <a:rPr lang="en-US" sz="1400" b="1" dirty="0" smtClean="0">
                <a:solidFill>
                  <a:srgbClr val="F39C11"/>
                </a:solidFill>
                <a:latin typeface="Open Sans" panose="020B0606030504020204" pitchFamily="34" charset="0"/>
                <a:ea typeface="Open Sans" panose="020B0606030504020204" pitchFamily="34" charset="0"/>
                <a:cs typeface="Open Sans" panose="020B0606030504020204" pitchFamily="34" charset="0"/>
              </a:rPr>
              <a:t>Thoughts Interactions</a:t>
            </a:r>
            <a:endParaRPr lang="en-US" sz="1400" b="1" dirty="0">
              <a:solidFill>
                <a:srgbClr val="F39C1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153"/>
          <p:cNvSpPr txBox="1"/>
          <p:nvPr/>
        </p:nvSpPr>
        <p:spPr>
          <a:xfrm>
            <a:off x="530568" y="3891406"/>
            <a:ext cx="2277034" cy="307777"/>
          </a:xfrm>
          <a:prstGeom prst="rect">
            <a:avLst/>
          </a:prstGeom>
          <a:noFill/>
        </p:spPr>
        <p:txBody>
          <a:bodyPr wrap="none" rtlCol="0">
            <a:spAutoFit/>
          </a:bodyPr>
          <a:lstStyle/>
          <a:p>
            <a:r>
              <a:rPr lang="en-US" sz="1400" b="1" dirty="0" smtClean="0">
                <a:solidFill>
                  <a:srgbClr val="2D3E50"/>
                </a:solidFill>
                <a:latin typeface="Open Sans" panose="020B0606030504020204" pitchFamily="34" charset="0"/>
                <a:ea typeface="Open Sans" panose="020B0606030504020204" pitchFamily="34" charset="0"/>
                <a:cs typeface="Open Sans" panose="020B0606030504020204" pitchFamily="34" charset="0"/>
              </a:rPr>
              <a:t>System hardware control</a:t>
            </a:r>
            <a:endParaRPr lang="en-US" sz="1400" b="1" dirty="0">
              <a:solidFill>
                <a:srgbClr val="2D3E5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9"/>
          <p:cNvCxnSpPr/>
          <p:nvPr/>
        </p:nvCxnSpPr>
        <p:spPr>
          <a:xfrm>
            <a:off x="1847528" y="2924944"/>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11"/>
          <p:cNvCxnSpPr/>
          <p:nvPr/>
        </p:nvCxnSpPr>
        <p:spPr>
          <a:xfrm flipV="1">
            <a:off x="3647728" y="2924944"/>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13"/>
          <p:cNvCxnSpPr/>
          <p:nvPr/>
        </p:nvCxnSpPr>
        <p:spPr>
          <a:xfrm>
            <a:off x="5375920" y="2924944"/>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15"/>
          <p:cNvCxnSpPr/>
          <p:nvPr/>
        </p:nvCxnSpPr>
        <p:spPr>
          <a:xfrm flipV="1">
            <a:off x="7176120" y="2924944"/>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17"/>
          <p:cNvCxnSpPr/>
          <p:nvPr/>
        </p:nvCxnSpPr>
        <p:spPr>
          <a:xfrm>
            <a:off x="8904312" y="2924944"/>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Freeform 192"/>
          <p:cNvSpPr>
            <a:spLocks/>
          </p:cNvSpPr>
          <p:nvPr/>
        </p:nvSpPr>
        <p:spPr bwMode="auto">
          <a:xfrm>
            <a:off x="10050226" y="4125464"/>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F39C1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smtClean="0">
                <a:solidFill>
                  <a:srgbClr val="F39C11"/>
                </a:solidFill>
              </a:rPr>
              <a:t>future</a:t>
            </a:r>
            <a:endParaRPr lang="en-US" sz="2400" b="1" dirty="0">
              <a:solidFill>
                <a:srgbClr val="F39C11"/>
              </a:solidFill>
            </a:endParaRPr>
          </a:p>
        </p:txBody>
      </p:sp>
      <p:sp>
        <p:nvSpPr>
          <p:cNvPr id="30" name="Freeform 194"/>
          <p:cNvSpPr>
            <a:spLocks/>
          </p:cNvSpPr>
          <p:nvPr/>
        </p:nvSpPr>
        <p:spPr bwMode="auto">
          <a:xfrm>
            <a:off x="8312526" y="2385594"/>
            <a:ext cx="1097280" cy="1097280"/>
          </a:xfrm>
          <a:custGeom>
            <a:avLst/>
            <a:gdLst>
              <a:gd name="T0" fmla="*/ 746 w 1574"/>
              <a:gd name="T1" fmla="*/ 1 h 1575"/>
              <a:gd name="T2" fmla="*/ 589 w 1574"/>
              <a:gd name="T3" fmla="*/ 25 h 1575"/>
              <a:gd name="T4" fmla="*/ 446 w 1574"/>
              <a:gd name="T5" fmla="*/ 78 h 1575"/>
              <a:gd name="T6" fmla="*/ 316 w 1574"/>
              <a:gd name="T7" fmla="*/ 157 h 1575"/>
              <a:gd name="T8" fmla="*/ 203 w 1574"/>
              <a:gd name="T9" fmla="*/ 258 h 1575"/>
              <a:gd name="T10" fmla="*/ 114 w 1574"/>
              <a:gd name="T11" fmla="*/ 380 h 1575"/>
              <a:gd name="T12" fmla="*/ 46 w 1574"/>
              <a:gd name="T13" fmla="*/ 517 h 1575"/>
              <a:gd name="T14" fmla="*/ 9 w 1574"/>
              <a:gd name="T15" fmla="*/ 668 h 1575"/>
              <a:gd name="T16" fmla="*/ 0 w 1574"/>
              <a:gd name="T17" fmla="*/ 788 h 1575"/>
              <a:gd name="T18" fmla="*/ 9 w 1574"/>
              <a:gd name="T19" fmla="*/ 907 h 1575"/>
              <a:gd name="T20" fmla="*/ 46 w 1574"/>
              <a:gd name="T21" fmla="*/ 1059 h 1575"/>
              <a:gd name="T22" fmla="*/ 114 w 1574"/>
              <a:gd name="T23" fmla="*/ 1196 h 1575"/>
              <a:gd name="T24" fmla="*/ 203 w 1574"/>
              <a:gd name="T25" fmla="*/ 1317 h 1575"/>
              <a:gd name="T26" fmla="*/ 316 w 1574"/>
              <a:gd name="T27" fmla="*/ 1419 h 1575"/>
              <a:gd name="T28" fmla="*/ 446 w 1574"/>
              <a:gd name="T29" fmla="*/ 1498 h 1575"/>
              <a:gd name="T30" fmla="*/ 589 w 1574"/>
              <a:gd name="T31" fmla="*/ 1550 h 1575"/>
              <a:gd name="T32" fmla="*/ 746 w 1574"/>
              <a:gd name="T33" fmla="*/ 1575 h 1575"/>
              <a:gd name="T34" fmla="*/ 828 w 1574"/>
              <a:gd name="T35" fmla="*/ 1575 h 1575"/>
              <a:gd name="T36" fmla="*/ 983 w 1574"/>
              <a:gd name="T37" fmla="*/ 1550 h 1575"/>
              <a:gd name="T38" fmla="*/ 1129 w 1574"/>
              <a:gd name="T39" fmla="*/ 1498 h 1575"/>
              <a:gd name="T40" fmla="*/ 1258 w 1574"/>
              <a:gd name="T41" fmla="*/ 1419 h 1575"/>
              <a:gd name="T42" fmla="*/ 1370 w 1574"/>
              <a:gd name="T43" fmla="*/ 1317 h 1575"/>
              <a:gd name="T44" fmla="*/ 1460 w 1574"/>
              <a:gd name="T45" fmla="*/ 1196 h 1575"/>
              <a:gd name="T46" fmla="*/ 1526 w 1574"/>
              <a:gd name="T47" fmla="*/ 1059 h 1575"/>
              <a:gd name="T48" fmla="*/ 1565 w 1574"/>
              <a:gd name="T49" fmla="*/ 907 h 1575"/>
              <a:gd name="T50" fmla="*/ 1574 w 1574"/>
              <a:gd name="T51" fmla="*/ 788 h 1575"/>
              <a:gd name="T52" fmla="*/ 1565 w 1574"/>
              <a:gd name="T53" fmla="*/ 668 h 1575"/>
              <a:gd name="T54" fmla="*/ 1526 w 1574"/>
              <a:gd name="T55" fmla="*/ 517 h 1575"/>
              <a:gd name="T56" fmla="*/ 1460 w 1574"/>
              <a:gd name="T57" fmla="*/ 380 h 1575"/>
              <a:gd name="T58" fmla="*/ 1370 w 1574"/>
              <a:gd name="T59" fmla="*/ 258 h 1575"/>
              <a:gd name="T60" fmla="*/ 1258 w 1574"/>
              <a:gd name="T61" fmla="*/ 157 h 1575"/>
              <a:gd name="T62" fmla="*/ 1129 w 1574"/>
              <a:gd name="T63" fmla="*/ 78 h 1575"/>
              <a:gd name="T64" fmla="*/ 983 w 1574"/>
              <a:gd name="T65" fmla="*/ 25 h 1575"/>
              <a:gd name="T66" fmla="*/ 828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746" y="1"/>
                </a:lnTo>
                <a:lnTo>
                  <a:pt x="667" y="9"/>
                </a:lnTo>
                <a:lnTo>
                  <a:pt x="589" y="25"/>
                </a:lnTo>
                <a:lnTo>
                  <a:pt x="515" y="48"/>
                </a:lnTo>
                <a:lnTo>
                  <a:pt x="446" y="78"/>
                </a:lnTo>
                <a:lnTo>
                  <a:pt x="378" y="114"/>
                </a:lnTo>
                <a:lnTo>
                  <a:pt x="316" y="157"/>
                </a:lnTo>
                <a:lnTo>
                  <a:pt x="258" y="205"/>
                </a:lnTo>
                <a:lnTo>
                  <a:pt x="203" y="258"/>
                </a:lnTo>
                <a:lnTo>
                  <a:pt x="155" y="316"/>
                </a:lnTo>
                <a:lnTo>
                  <a:pt x="114" y="380"/>
                </a:lnTo>
                <a:lnTo>
                  <a:pt x="77" y="446"/>
                </a:lnTo>
                <a:lnTo>
                  <a:pt x="46" y="517"/>
                </a:lnTo>
                <a:lnTo>
                  <a:pt x="24" y="591"/>
                </a:lnTo>
                <a:lnTo>
                  <a:pt x="9" y="668"/>
                </a:lnTo>
                <a:lnTo>
                  <a:pt x="0" y="748"/>
                </a:lnTo>
                <a:lnTo>
                  <a:pt x="0" y="788"/>
                </a:lnTo>
                <a:lnTo>
                  <a:pt x="0" y="828"/>
                </a:lnTo>
                <a:lnTo>
                  <a:pt x="9" y="907"/>
                </a:lnTo>
                <a:lnTo>
                  <a:pt x="24" y="985"/>
                </a:lnTo>
                <a:lnTo>
                  <a:pt x="46" y="1059"/>
                </a:lnTo>
                <a:lnTo>
                  <a:pt x="77" y="1129"/>
                </a:lnTo>
                <a:lnTo>
                  <a:pt x="114" y="1196"/>
                </a:lnTo>
                <a:lnTo>
                  <a:pt x="155" y="1259"/>
                </a:lnTo>
                <a:lnTo>
                  <a:pt x="203" y="1317"/>
                </a:lnTo>
                <a:lnTo>
                  <a:pt x="258" y="1371"/>
                </a:lnTo>
                <a:lnTo>
                  <a:pt x="316" y="1419"/>
                </a:lnTo>
                <a:lnTo>
                  <a:pt x="378" y="1462"/>
                </a:lnTo>
                <a:lnTo>
                  <a:pt x="446" y="1498"/>
                </a:lnTo>
                <a:lnTo>
                  <a:pt x="515" y="1528"/>
                </a:lnTo>
                <a:lnTo>
                  <a:pt x="589" y="1550"/>
                </a:lnTo>
                <a:lnTo>
                  <a:pt x="667" y="1567"/>
                </a:lnTo>
                <a:lnTo>
                  <a:pt x="746" y="1575"/>
                </a:lnTo>
                <a:lnTo>
                  <a:pt x="786" y="1575"/>
                </a:lnTo>
                <a:lnTo>
                  <a:pt x="828" y="1575"/>
                </a:lnTo>
                <a:lnTo>
                  <a:pt x="907" y="1567"/>
                </a:lnTo>
                <a:lnTo>
                  <a:pt x="983" y="1550"/>
                </a:lnTo>
                <a:lnTo>
                  <a:pt x="1057" y="1528"/>
                </a:lnTo>
                <a:lnTo>
                  <a:pt x="1129" y="1498"/>
                </a:lnTo>
                <a:lnTo>
                  <a:pt x="1195" y="1462"/>
                </a:lnTo>
                <a:lnTo>
                  <a:pt x="1258" y="1419"/>
                </a:lnTo>
                <a:lnTo>
                  <a:pt x="1317" y="1371"/>
                </a:lnTo>
                <a:lnTo>
                  <a:pt x="1370" y="1317"/>
                </a:lnTo>
                <a:lnTo>
                  <a:pt x="1418" y="1259"/>
                </a:lnTo>
                <a:lnTo>
                  <a:pt x="1460" y="1196"/>
                </a:lnTo>
                <a:lnTo>
                  <a:pt x="1497" y="1129"/>
                </a:lnTo>
                <a:lnTo>
                  <a:pt x="1526" y="1059"/>
                </a:lnTo>
                <a:lnTo>
                  <a:pt x="1550" y="985"/>
                </a:lnTo>
                <a:lnTo>
                  <a:pt x="1565" y="907"/>
                </a:lnTo>
                <a:lnTo>
                  <a:pt x="1573" y="828"/>
                </a:lnTo>
                <a:lnTo>
                  <a:pt x="1574" y="788"/>
                </a:lnTo>
                <a:lnTo>
                  <a:pt x="1573" y="748"/>
                </a:lnTo>
                <a:lnTo>
                  <a:pt x="1565" y="668"/>
                </a:lnTo>
                <a:lnTo>
                  <a:pt x="1550" y="591"/>
                </a:lnTo>
                <a:lnTo>
                  <a:pt x="1526" y="517"/>
                </a:lnTo>
                <a:lnTo>
                  <a:pt x="1497" y="446"/>
                </a:lnTo>
                <a:lnTo>
                  <a:pt x="1460" y="380"/>
                </a:lnTo>
                <a:lnTo>
                  <a:pt x="1418" y="316"/>
                </a:lnTo>
                <a:lnTo>
                  <a:pt x="1370" y="258"/>
                </a:lnTo>
                <a:lnTo>
                  <a:pt x="1317" y="205"/>
                </a:lnTo>
                <a:lnTo>
                  <a:pt x="1258" y="157"/>
                </a:lnTo>
                <a:lnTo>
                  <a:pt x="1195" y="114"/>
                </a:lnTo>
                <a:lnTo>
                  <a:pt x="1129" y="78"/>
                </a:lnTo>
                <a:lnTo>
                  <a:pt x="1057" y="48"/>
                </a:lnTo>
                <a:lnTo>
                  <a:pt x="983" y="25"/>
                </a:lnTo>
                <a:lnTo>
                  <a:pt x="907" y="9"/>
                </a:lnTo>
                <a:lnTo>
                  <a:pt x="828" y="1"/>
                </a:lnTo>
                <a:lnTo>
                  <a:pt x="786" y="0"/>
                </a:lnTo>
                <a:close/>
              </a:path>
            </a:pathLst>
          </a:custGeom>
          <a:solidFill>
            <a:schemeClr val="bg1"/>
          </a:solidFill>
          <a:ln w="127000">
            <a:solidFill>
              <a:srgbClr val="E84C3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smtClean="0">
                <a:solidFill>
                  <a:srgbClr val="E84C3D"/>
                </a:solidFill>
              </a:rPr>
              <a:t>2010</a:t>
            </a:r>
            <a:endParaRPr lang="en-US" sz="2400" b="1" dirty="0">
              <a:solidFill>
                <a:srgbClr val="E84C3D"/>
              </a:solidFill>
            </a:endParaRPr>
          </a:p>
        </p:txBody>
      </p:sp>
      <p:sp>
        <p:nvSpPr>
          <p:cNvPr id="31" name="Freeform 192"/>
          <p:cNvSpPr>
            <a:spLocks/>
          </p:cNvSpPr>
          <p:nvPr/>
        </p:nvSpPr>
        <p:spPr bwMode="auto">
          <a:xfrm>
            <a:off x="6561808" y="4125464"/>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27AE6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smtClean="0">
                <a:solidFill>
                  <a:srgbClr val="27AE61"/>
                </a:solidFill>
              </a:rPr>
              <a:t>2000</a:t>
            </a:r>
            <a:endParaRPr lang="en-US" sz="2400" b="1" dirty="0">
              <a:solidFill>
                <a:srgbClr val="27AE61"/>
              </a:solidFill>
            </a:endParaRPr>
          </a:p>
        </p:txBody>
      </p:sp>
      <p:sp>
        <p:nvSpPr>
          <p:cNvPr id="32" name="Freeform 190"/>
          <p:cNvSpPr>
            <a:spLocks/>
          </p:cNvSpPr>
          <p:nvPr/>
        </p:nvSpPr>
        <p:spPr bwMode="auto">
          <a:xfrm>
            <a:off x="4821939" y="2385594"/>
            <a:ext cx="1097280" cy="1097280"/>
          </a:xfrm>
          <a:custGeom>
            <a:avLst/>
            <a:gdLst>
              <a:gd name="T0" fmla="*/ 747 w 1575"/>
              <a:gd name="T1" fmla="*/ 1 h 1575"/>
              <a:gd name="T2" fmla="*/ 591 w 1575"/>
              <a:gd name="T3" fmla="*/ 25 h 1575"/>
              <a:gd name="T4" fmla="*/ 446 w 1575"/>
              <a:gd name="T5" fmla="*/ 78 h 1575"/>
              <a:gd name="T6" fmla="*/ 316 w 1575"/>
              <a:gd name="T7" fmla="*/ 157 h 1575"/>
              <a:gd name="T8" fmla="*/ 205 w 1575"/>
              <a:gd name="T9" fmla="*/ 258 h 1575"/>
              <a:gd name="T10" fmla="*/ 114 w 1575"/>
              <a:gd name="T11" fmla="*/ 380 h 1575"/>
              <a:gd name="T12" fmla="*/ 48 w 1575"/>
              <a:gd name="T13" fmla="*/ 517 h 1575"/>
              <a:gd name="T14" fmla="*/ 9 w 1575"/>
              <a:gd name="T15" fmla="*/ 668 h 1575"/>
              <a:gd name="T16" fmla="*/ 0 w 1575"/>
              <a:gd name="T17" fmla="*/ 788 h 1575"/>
              <a:gd name="T18" fmla="*/ 9 w 1575"/>
              <a:gd name="T19" fmla="*/ 907 h 1575"/>
              <a:gd name="T20" fmla="*/ 48 w 1575"/>
              <a:gd name="T21" fmla="*/ 1059 h 1575"/>
              <a:gd name="T22" fmla="*/ 114 w 1575"/>
              <a:gd name="T23" fmla="*/ 1196 h 1575"/>
              <a:gd name="T24" fmla="*/ 205 w 1575"/>
              <a:gd name="T25" fmla="*/ 1317 h 1575"/>
              <a:gd name="T26" fmla="*/ 316 w 1575"/>
              <a:gd name="T27" fmla="*/ 1419 h 1575"/>
              <a:gd name="T28" fmla="*/ 446 w 1575"/>
              <a:gd name="T29" fmla="*/ 1498 h 1575"/>
              <a:gd name="T30" fmla="*/ 591 w 1575"/>
              <a:gd name="T31" fmla="*/ 1550 h 1575"/>
              <a:gd name="T32" fmla="*/ 747 w 1575"/>
              <a:gd name="T33" fmla="*/ 1575 h 1575"/>
              <a:gd name="T34" fmla="*/ 828 w 1575"/>
              <a:gd name="T35" fmla="*/ 1575 h 1575"/>
              <a:gd name="T36" fmla="*/ 984 w 1575"/>
              <a:gd name="T37" fmla="*/ 1550 h 1575"/>
              <a:gd name="T38" fmla="*/ 1129 w 1575"/>
              <a:gd name="T39" fmla="*/ 1498 h 1575"/>
              <a:gd name="T40" fmla="*/ 1258 w 1575"/>
              <a:gd name="T41" fmla="*/ 1419 h 1575"/>
              <a:gd name="T42" fmla="*/ 1370 w 1575"/>
              <a:gd name="T43" fmla="*/ 1317 h 1575"/>
              <a:gd name="T44" fmla="*/ 1461 w 1575"/>
              <a:gd name="T45" fmla="*/ 1196 h 1575"/>
              <a:gd name="T46" fmla="*/ 1527 w 1575"/>
              <a:gd name="T47" fmla="*/ 1059 h 1575"/>
              <a:gd name="T48" fmla="*/ 1566 w 1575"/>
              <a:gd name="T49" fmla="*/ 907 h 1575"/>
              <a:gd name="T50" fmla="*/ 1575 w 1575"/>
              <a:gd name="T51" fmla="*/ 788 h 1575"/>
              <a:gd name="T52" fmla="*/ 1566 w 1575"/>
              <a:gd name="T53" fmla="*/ 668 h 1575"/>
              <a:gd name="T54" fmla="*/ 1527 w 1575"/>
              <a:gd name="T55" fmla="*/ 517 h 1575"/>
              <a:gd name="T56" fmla="*/ 1461 w 1575"/>
              <a:gd name="T57" fmla="*/ 380 h 1575"/>
              <a:gd name="T58" fmla="*/ 1370 w 1575"/>
              <a:gd name="T59" fmla="*/ 258 h 1575"/>
              <a:gd name="T60" fmla="*/ 1258 w 1575"/>
              <a:gd name="T61" fmla="*/ 157 h 1575"/>
              <a:gd name="T62" fmla="*/ 1129 w 1575"/>
              <a:gd name="T63" fmla="*/ 78 h 1575"/>
              <a:gd name="T64" fmla="*/ 984 w 1575"/>
              <a:gd name="T65" fmla="*/ 25 h 1575"/>
              <a:gd name="T66" fmla="*/ 828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747" y="1"/>
                </a:lnTo>
                <a:lnTo>
                  <a:pt x="667" y="9"/>
                </a:lnTo>
                <a:lnTo>
                  <a:pt x="591" y="25"/>
                </a:lnTo>
                <a:lnTo>
                  <a:pt x="517" y="48"/>
                </a:lnTo>
                <a:lnTo>
                  <a:pt x="446" y="78"/>
                </a:lnTo>
                <a:lnTo>
                  <a:pt x="378" y="114"/>
                </a:lnTo>
                <a:lnTo>
                  <a:pt x="316" y="157"/>
                </a:lnTo>
                <a:lnTo>
                  <a:pt x="258" y="205"/>
                </a:lnTo>
                <a:lnTo>
                  <a:pt x="205" y="258"/>
                </a:lnTo>
                <a:lnTo>
                  <a:pt x="157" y="316"/>
                </a:lnTo>
                <a:lnTo>
                  <a:pt x="114" y="380"/>
                </a:lnTo>
                <a:lnTo>
                  <a:pt x="78" y="446"/>
                </a:lnTo>
                <a:lnTo>
                  <a:pt x="48" y="517"/>
                </a:lnTo>
                <a:lnTo>
                  <a:pt x="25" y="591"/>
                </a:lnTo>
                <a:lnTo>
                  <a:pt x="9" y="668"/>
                </a:lnTo>
                <a:lnTo>
                  <a:pt x="1" y="748"/>
                </a:lnTo>
                <a:lnTo>
                  <a:pt x="0" y="788"/>
                </a:lnTo>
                <a:lnTo>
                  <a:pt x="1" y="828"/>
                </a:lnTo>
                <a:lnTo>
                  <a:pt x="9" y="907"/>
                </a:lnTo>
                <a:lnTo>
                  <a:pt x="25" y="985"/>
                </a:lnTo>
                <a:lnTo>
                  <a:pt x="48" y="1059"/>
                </a:lnTo>
                <a:lnTo>
                  <a:pt x="78" y="1129"/>
                </a:lnTo>
                <a:lnTo>
                  <a:pt x="114" y="1196"/>
                </a:lnTo>
                <a:lnTo>
                  <a:pt x="157" y="1259"/>
                </a:lnTo>
                <a:lnTo>
                  <a:pt x="205" y="1317"/>
                </a:lnTo>
                <a:lnTo>
                  <a:pt x="258" y="1371"/>
                </a:lnTo>
                <a:lnTo>
                  <a:pt x="316" y="1419"/>
                </a:lnTo>
                <a:lnTo>
                  <a:pt x="378" y="1462"/>
                </a:lnTo>
                <a:lnTo>
                  <a:pt x="446" y="1498"/>
                </a:lnTo>
                <a:lnTo>
                  <a:pt x="517" y="1528"/>
                </a:lnTo>
                <a:lnTo>
                  <a:pt x="591" y="1550"/>
                </a:lnTo>
                <a:lnTo>
                  <a:pt x="667" y="1567"/>
                </a:lnTo>
                <a:lnTo>
                  <a:pt x="747" y="1575"/>
                </a:lnTo>
                <a:lnTo>
                  <a:pt x="788" y="1575"/>
                </a:lnTo>
                <a:lnTo>
                  <a:pt x="828" y="1575"/>
                </a:lnTo>
                <a:lnTo>
                  <a:pt x="907" y="1567"/>
                </a:lnTo>
                <a:lnTo>
                  <a:pt x="984" y="1550"/>
                </a:lnTo>
                <a:lnTo>
                  <a:pt x="1059" y="1528"/>
                </a:lnTo>
                <a:lnTo>
                  <a:pt x="1129" y="1498"/>
                </a:lnTo>
                <a:lnTo>
                  <a:pt x="1196" y="1462"/>
                </a:lnTo>
                <a:lnTo>
                  <a:pt x="1258" y="1419"/>
                </a:lnTo>
                <a:lnTo>
                  <a:pt x="1317" y="1371"/>
                </a:lnTo>
                <a:lnTo>
                  <a:pt x="1370" y="1317"/>
                </a:lnTo>
                <a:lnTo>
                  <a:pt x="1419" y="1259"/>
                </a:lnTo>
                <a:lnTo>
                  <a:pt x="1461" y="1196"/>
                </a:lnTo>
                <a:lnTo>
                  <a:pt x="1497" y="1129"/>
                </a:lnTo>
                <a:lnTo>
                  <a:pt x="1527" y="1059"/>
                </a:lnTo>
                <a:lnTo>
                  <a:pt x="1550" y="985"/>
                </a:lnTo>
                <a:lnTo>
                  <a:pt x="1566" y="907"/>
                </a:lnTo>
                <a:lnTo>
                  <a:pt x="1575" y="828"/>
                </a:lnTo>
                <a:lnTo>
                  <a:pt x="1575" y="788"/>
                </a:lnTo>
                <a:lnTo>
                  <a:pt x="1575" y="748"/>
                </a:lnTo>
                <a:lnTo>
                  <a:pt x="1566" y="668"/>
                </a:lnTo>
                <a:lnTo>
                  <a:pt x="1550" y="591"/>
                </a:lnTo>
                <a:lnTo>
                  <a:pt x="1527" y="517"/>
                </a:lnTo>
                <a:lnTo>
                  <a:pt x="1497" y="446"/>
                </a:lnTo>
                <a:lnTo>
                  <a:pt x="1461" y="380"/>
                </a:lnTo>
                <a:lnTo>
                  <a:pt x="1419" y="316"/>
                </a:lnTo>
                <a:lnTo>
                  <a:pt x="1370" y="258"/>
                </a:lnTo>
                <a:lnTo>
                  <a:pt x="1317" y="205"/>
                </a:lnTo>
                <a:lnTo>
                  <a:pt x="1258" y="157"/>
                </a:lnTo>
                <a:lnTo>
                  <a:pt x="1196" y="114"/>
                </a:lnTo>
                <a:lnTo>
                  <a:pt x="1129" y="78"/>
                </a:lnTo>
                <a:lnTo>
                  <a:pt x="1059" y="48"/>
                </a:lnTo>
                <a:lnTo>
                  <a:pt x="984" y="25"/>
                </a:lnTo>
                <a:lnTo>
                  <a:pt x="907" y="9"/>
                </a:lnTo>
                <a:lnTo>
                  <a:pt x="828" y="1"/>
                </a:lnTo>
                <a:lnTo>
                  <a:pt x="788" y="0"/>
                </a:lnTo>
                <a:close/>
              </a:path>
            </a:pathLst>
          </a:custGeom>
          <a:solidFill>
            <a:schemeClr val="bg1"/>
          </a:solidFill>
          <a:ln w="127000">
            <a:solidFill>
              <a:srgbClr val="297FB8"/>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smtClean="0">
                <a:solidFill>
                  <a:srgbClr val="297FB8"/>
                </a:solidFill>
              </a:rPr>
              <a:t>1990</a:t>
            </a:r>
            <a:endParaRPr lang="en-US" sz="2400" b="1" dirty="0">
              <a:solidFill>
                <a:srgbClr val="297FB8"/>
              </a:solidFill>
            </a:endParaRPr>
          </a:p>
        </p:txBody>
      </p:sp>
      <p:sp>
        <p:nvSpPr>
          <p:cNvPr id="33" name="Freeform 188"/>
          <p:cNvSpPr>
            <a:spLocks/>
          </p:cNvSpPr>
          <p:nvPr/>
        </p:nvSpPr>
        <p:spPr bwMode="auto">
          <a:xfrm>
            <a:off x="3073391" y="4125464"/>
            <a:ext cx="1097280" cy="1097280"/>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bg1"/>
          </a:solidFill>
          <a:ln w="127000">
            <a:solidFill>
              <a:srgbClr val="8D44A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smtClean="0">
                <a:solidFill>
                  <a:srgbClr val="8D44AD"/>
                </a:solidFill>
              </a:rPr>
              <a:t>1980</a:t>
            </a:r>
            <a:endParaRPr lang="en-US" sz="2400" b="1" dirty="0">
              <a:solidFill>
                <a:srgbClr val="8D44AD"/>
              </a:solidFill>
            </a:endParaRPr>
          </a:p>
        </p:txBody>
      </p:sp>
      <p:sp>
        <p:nvSpPr>
          <p:cNvPr id="34" name="Freeform 187"/>
          <p:cNvSpPr>
            <a:spLocks/>
          </p:cNvSpPr>
          <p:nvPr/>
        </p:nvSpPr>
        <p:spPr bwMode="auto">
          <a:xfrm>
            <a:off x="1333521" y="2385594"/>
            <a:ext cx="1097280" cy="1097280"/>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w="127000">
            <a:solidFill>
              <a:srgbClr val="2D3E50"/>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algn="ctr"/>
            <a:r>
              <a:rPr lang="en-US" sz="2400" b="1" dirty="0" smtClean="0">
                <a:solidFill>
                  <a:srgbClr val="2D3E50"/>
                </a:solidFill>
              </a:rPr>
              <a:t>1970</a:t>
            </a:r>
            <a:endParaRPr lang="en-US" sz="2400" b="1" dirty="0">
              <a:solidFill>
                <a:srgbClr val="2D3E50"/>
              </a:solidFill>
            </a:endParaRPr>
          </a:p>
        </p:txBody>
      </p:sp>
    </p:spTree>
    <p:extLst>
      <p:ext uri="{BB962C8B-B14F-4D97-AF65-F5344CB8AC3E}">
        <p14:creationId xmlns:p14="http://schemas.microsoft.com/office/powerpoint/2010/main" val="1417533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des Interfaces Homme Machine</a:t>
            </a:r>
            <a:endParaRPr lang="fr-FR"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5</a:t>
            </a:fld>
            <a:endParaRPr lang="en-US"/>
          </a:p>
        </p:txBody>
      </p:sp>
      <p:sp>
        <p:nvSpPr>
          <p:cNvPr id="5" name="Espace réservé du texte 4"/>
          <p:cNvSpPr>
            <a:spLocks noGrp="1"/>
          </p:cNvSpPr>
          <p:nvPr>
            <p:ph type="body" sz="quarter" idx="13"/>
          </p:nvPr>
        </p:nvSpPr>
        <p:spPr/>
        <p:txBody>
          <a:bodyPr/>
          <a:lstStyle/>
          <a:p>
            <a:r>
              <a:rPr lang="fr-FR" dirty="0" smtClean="0"/>
              <a:t>4</a:t>
            </a:r>
            <a:endParaRPr lang="fr-FR" dirty="0"/>
          </a:p>
        </p:txBody>
      </p:sp>
      <p:pic>
        <p:nvPicPr>
          <p:cNvPr id="5122" name="Picture 2" descr="Résultat de recherche d'images pour &quot;human machine interfaces use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1268761"/>
            <a:ext cx="11559654"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42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88359" y="141289"/>
            <a:ext cx="10222172" cy="1023100"/>
          </a:xfrm>
        </p:spPr>
        <p:txBody>
          <a:bodyPr>
            <a:noAutofit/>
          </a:bodyPr>
          <a:lstStyle/>
          <a:p>
            <a:pPr fontAlgn="t"/>
            <a:r>
              <a:rPr lang="fr-FR" sz="5400" b="0" dirty="0" smtClean="0"/>
              <a:t>IHM: Domaine Multidisciplinaire</a:t>
            </a:r>
            <a:endParaRPr lang="fr-FR" sz="5400" dirty="0"/>
          </a:p>
        </p:txBody>
      </p:sp>
      <p:sp>
        <p:nvSpPr>
          <p:cNvPr id="7" name="Espace réservé du contenu 6"/>
          <p:cNvSpPr>
            <a:spLocks noGrp="1"/>
          </p:cNvSpPr>
          <p:nvPr>
            <p:ph idx="1"/>
          </p:nvPr>
        </p:nvSpPr>
        <p:spPr/>
        <p:txBody>
          <a:bodyPr/>
          <a:lstStyle/>
          <a:p>
            <a:endParaRPr lang="fr-FR" dirty="0"/>
          </a:p>
        </p:txBody>
      </p:sp>
      <p:sp>
        <p:nvSpPr>
          <p:cNvPr id="8" name="Espace réservé du texte 7"/>
          <p:cNvSpPr>
            <a:spLocks noGrp="1"/>
          </p:cNvSpPr>
          <p:nvPr>
            <p:ph type="body" sz="quarter" idx="13"/>
          </p:nvPr>
        </p:nvSpPr>
        <p:spPr/>
        <p:txBody>
          <a:bodyPr/>
          <a:lstStyle/>
          <a:p>
            <a:r>
              <a:rPr lang="fr-FR" dirty="0" smtClean="0"/>
              <a:t>2</a:t>
            </a:r>
            <a:endParaRPr lang="fr-FR" dirty="0"/>
          </a:p>
        </p:txBody>
      </p:sp>
      <p:pic>
        <p:nvPicPr>
          <p:cNvPr id="1026" name="Picture 2" descr="human computer inte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678675"/>
            <a:ext cx="10666862" cy="5076848"/>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p:cNvSpPr>
            <a:spLocks noGrp="1"/>
          </p:cNvSpPr>
          <p:nvPr>
            <p:ph type="sldNum" sz="quarter" idx="12"/>
          </p:nvPr>
        </p:nvSpPr>
        <p:spPr/>
        <p:txBody>
          <a:bodyPr/>
          <a:lstStyle/>
          <a:p>
            <a:fld id="{D325CB3F-26C9-44D7-A7CB-40F86C5CE4B1}" type="slidenum">
              <a:rPr lang="en-US" smtClean="0"/>
              <a:t>6</a:t>
            </a:fld>
            <a:endParaRPr lang="en-US"/>
          </a:p>
        </p:txBody>
      </p:sp>
    </p:spTree>
    <p:extLst>
      <p:ext uri="{BB962C8B-B14F-4D97-AF65-F5344CB8AC3E}">
        <p14:creationId xmlns:p14="http://schemas.microsoft.com/office/powerpoint/2010/main" val="91893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Domaines d’utilisation </a:t>
            </a:r>
            <a:endParaRPr lang="fr-FR"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7</a:t>
            </a:fld>
            <a:endParaRPr lang="en-US"/>
          </a:p>
        </p:txBody>
      </p:sp>
      <p:sp>
        <p:nvSpPr>
          <p:cNvPr id="5" name="Espace réservé du texte 4"/>
          <p:cNvSpPr>
            <a:spLocks noGrp="1"/>
          </p:cNvSpPr>
          <p:nvPr>
            <p:ph type="body" sz="quarter" idx="13"/>
          </p:nvPr>
        </p:nvSpPr>
        <p:spPr/>
        <p:txBody>
          <a:bodyPr/>
          <a:lstStyle/>
          <a:p>
            <a:r>
              <a:rPr lang="fr-FR" dirty="0" smtClean="0"/>
              <a:t>5</a:t>
            </a:r>
            <a:endParaRPr lang="fr-FR" dirty="0"/>
          </a:p>
        </p:txBody>
      </p:sp>
      <p:pic>
        <p:nvPicPr>
          <p:cNvPr id="4098" name="Picture 2" descr="Résultat de recherche d'images pour &quot;human machine interfac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4789"/>
            <a:ext cx="4817660" cy="30809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e recherche d'images pour &quot;human machine interfac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880" y="1306772"/>
            <a:ext cx="527258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e recherche d'images pour &quot;human machine interfaces&quo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60317" y="2422526"/>
            <a:ext cx="6180547"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1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de l’utilisateur de IHM</a:t>
            </a:r>
            <a:endParaRPr lang="fr-FR" dirty="0"/>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8</a:t>
            </a:fld>
            <a:endParaRPr lang="en-US"/>
          </a:p>
        </p:txBody>
      </p:sp>
      <p:sp>
        <p:nvSpPr>
          <p:cNvPr id="5" name="Espace réservé du texte 4"/>
          <p:cNvSpPr>
            <a:spLocks noGrp="1"/>
          </p:cNvSpPr>
          <p:nvPr>
            <p:ph type="body" sz="quarter" idx="13"/>
          </p:nvPr>
        </p:nvSpPr>
        <p:spPr/>
        <p:txBody>
          <a:bodyPr/>
          <a:lstStyle/>
          <a:p>
            <a:r>
              <a:rPr lang="fr-FR" dirty="0" smtClean="0"/>
              <a:t>6</a:t>
            </a:r>
            <a:endParaRPr lang="fr-FR" dirty="0"/>
          </a:p>
        </p:txBody>
      </p:sp>
      <p:sp>
        <p:nvSpPr>
          <p:cNvPr id="6" name="object 3"/>
          <p:cNvSpPr txBox="1">
            <a:spLocks noGrp="1"/>
          </p:cNvSpPr>
          <p:nvPr>
            <p:ph idx="1"/>
          </p:nvPr>
        </p:nvSpPr>
        <p:spPr>
          <a:xfrm>
            <a:off x="838200" y="1651418"/>
            <a:ext cx="10515600" cy="5096267"/>
          </a:xfrm>
          <a:prstGeom prst="rect">
            <a:avLst/>
          </a:prstGeom>
        </p:spPr>
        <p:txBody>
          <a:bodyPr vert="horz" wrap="square" lIns="0" tIns="12700" rIns="0" bIns="0" rtlCol="0">
            <a:spAutoFit/>
          </a:bodyPr>
          <a:lstStyle/>
          <a:p>
            <a:pPr marL="12700">
              <a:lnSpc>
                <a:spcPct val="100000"/>
              </a:lnSpc>
              <a:spcBef>
                <a:spcPts val="100"/>
              </a:spcBef>
            </a:pPr>
            <a:r>
              <a:rPr sz="2000" spc="-10" dirty="0"/>
              <a:t>Différences</a:t>
            </a:r>
            <a:r>
              <a:rPr sz="2000" spc="-15" dirty="0"/>
              <a:t> </a:t>
            </a:r>
            <a:r>
              <a:rPr sz="2000" spc="-10" dirty="0"/>
              <a:t>physiques</a:t>
            </a:r>
          </a:p>
          <a:p>
            <a:pPr marL="977265" indent="-426084">
              <a:lnSpc>
                <a:spcPct val="100000"/>
              </a:lnSpc>
              <a:buFont typeface="Wingdings"/>
              <a:buChar char=""/>
              <a:tabLst>
                <a:tab pos="977265" algn="l"/>
                <a:tab pos="977900" algn="l"/>
              </a:tabLst>
            </a:pPr>
            <a:r>
              <a:rPr sz="2000" spc="-10" dirty="0">
                <a:solidFill>
                  <a:srgbClr val="000000"/>
                </a:solidFill>
                <a:latin typeface="Calibri"/>
                <a:cs typeface="Calibri"/>
              </a:rPr>
              <a:t>Âge</a:t>
            </a:r>
          </a:p>
          <a:p>
            <a:pPr marL="977265" indent="-426084">
              <a:lnSpc>
                <a:spcPct val="100000"/>
              </a:lnSpc>
              <a:buFont typeface="Wingdings"/>
              <a:buChar char=""/>
              <a:tabLst>
                <a:tab pos="977265" algn="l"/>
                <a:tab pos="977900" algn="l"/>
              </a:tabLst>
            </a:pPr>
            <a:r>
              <a:rPr sz="2000" spc="-5" dirty="0">
                <a:solidFill>
                  <a:srgbClr val="000000"/>
                </a:solidFill>
                <a:latin typeface="Calibri"/>
                <a:cs typeface="Calibri"/>
              </a:rPr>
              <a:t>Handicap</a:t>
            </a:r>
          </a:p>
          <a:p>
            <a:pPr marL="12700">
              <a:lnSpc>
                <a:spcPct val="100000"/>
              </a:lnSpc>
              <a:spcBef>
                <a:spcPts val="1800"/>
              </a:spcBef>
            </a:pPr>
            <a:r>
              <a:rPr sz="2000" spc="-5" dirty="0"/>
              <a:t>Connaissances </a:t>
            </a:r>
            <a:r>
              <a:rPr sz="2000" spc="-10" dirty="0"/>
              <a:t>et expériences</a:t>
            </a:r>
          </a:p>
          <a:p>
            <a:pPr marL="1001394" indent="-450215">
              <a:lnSpc>
                <a:spcPct val="100000"/>
              </a:lnSpc>
              <a:buFont typeface="Wingdings"/>
              <a:buChar char=""/>
              <a:tabLst>
                <a:tab pos="1001394" algn="l"/>
                <a:tab pos="1002030" algn="l"/>
              </a:tabLst>
            </a:pPr>
            <a:r>
              <a:rPr sz="2000" spc="-5" dirty="0">
                <a:solidFill>
                  <a:srgbClr val="000000"/>
                </a:solidFill>
                <a:latin typeface="Calibri"/>
                <a:cs typeface="Calibri"/>
              </a:rPr>
              <a:t>dans </a:t>
            </a:r>
            <a:r>
              <a:rPr sz="2000" b="0" dirty="0">
                <a:solidFill>
                  <a:srgbClr val="000000"/>
                </a:solidFill>
                <a:latin typeface="Calibri"/>
                <a:cs typeface="Calibri"/>
              </a:rPr>
              <a:t>le </a:t>
            </a:r>
            <a:r>
              <a:rPr sz="2000" spc="-5" dirty="0">
                <a:solidFill>
                  <a:srgbClr val="000000"/>
                </a:solidFill>
                <a:latin typeface="Calibri"/>
                <a:cs typeface="Calibri"/>
              </a:rPr>
              <a:t>domaine de </a:t>
            </a:r>
            <a:r>
              <a:rPr sz="2000" b="0" dirty="0">
                <a:solidFill>
                  <a:srgbClr val="000000"/>
                </a:solidFill>
                <a:latin typeface="Calibri"/>
                <a:cs typeface="Calibri"/>
              </a:rPr>
              <a:t>la </a:t>
            </a:r>
            <a:r>
              <a:rPr sz="2000" spc="-10" dirty="0">
                <a:solidFill>
                  <a:srgbClr val="000000"/>
                </a:solidFill>
                <a:latin typeface="Calibri"/>
                <a:cs typeface="Calibri"/>
              </a:rPr>
              <a:t>tâche </a:t>
            </a:r>
            <a:r>
              <a:rPr sz="2000" spc="-5" dirty="0">
                <a:solidFill>
                  <a:srgbClr val="000000"/>
                </a:solidFill>
                <a:latin typeface="Calibri"/>
                <a:cs typeface="Calibri"/>
              </a:rPr>
              <a:t>(novice, </a:t>
            </a:r>
            <a:r>
              <a:rPr sz="2000" spc="-10" dirty="0">
                <a:solidFill>
                  <a:srgbClr val="000000"/>
                </a:solidFill>
                <a:latin typeface="Calibri"/>
                <a:cs typeface="Calibri"/>
              </a:rPr>
              <a:t>expert,</a:t>
            </a:r>
            <a:r>
              <a:rPr sz="2000" spc="25" dirty="0">
                <a:solidFill>
                  <a:srgbClr val="000000"/>
                </a:solidFill>
                <a:latin typeface="Calibri"/>
                <a:cs typeface="Calibri"/>
              </a:rPr>
              <a:t> </a:t>
            </a:r>
            <a:r>
              <a:rPr sz="2000" spc="-10" dirty="0">
                <a:solidFill>
                  <a:srgbClr val="000000"/>
                </a:solidFill>
                <a:latin typeface="Calibri"/>
                <a:cs typeface="Calibri"/>
              </a:rPr>
              <a:t>professionnel)</a:t>
            </a:r>
          </a:p>
          <a:p>
            <a:pPr marL="1001394" indent="-450215">
              <a:lnSpc>
                <a:spcPct val="100000"/>
              </a:lnSpc>
              <a:buFont typeface="Wingdings"/>
              <a:buChar char=""/>
              <a:tabLst>
                <a:tab pos="1001394" algn="l"/>
                <a:tab pos="1002030" algn="l"/>
              </a:tabLst>
            </a:pPr>
            <a:r>
              <a:rPr sz="2000" spc="-5" dirty="0">
                <a:solidFill>
                  <a:srgbClr val="000000"/>
                </a:solidFill>
                <a:latin typeface="Calibri"/>
                <a:cs typeface="Calibri"/>
              </a:rPr>
              <a:t>en </a:t>
            </a:r>
            <a:r>
              <a:rPr sz="2000" spc="-10" dirty="0">
                <a:solidFill>
                  <a:srgbClr val="000000"/>
                </a:solidFill>
                <a:latin typeface="Calibri"/>
                <a:cs typeface="Calibri"/>
              </a:rPr>
              <a:t>informatique, </a:t>
            </a:r>
            <a:r>
              <a:rPr sz="2000" spc="-5" dirty="0">
                <a:solidFill>
                  <a:srgbClr val="000000"/>
                </a:solidFill>
                <a:latin typeface="Calibri"/>
                <a:cs typeface="Calibri"/>
              </a:rPr>
              <a:t>sur </a:t>
            </a:r>
            <a:r>
              <a:rPr sz="2000" b="0" dirty="0">
                <a:solidFill>
                  <a:srgbClr val="000000"/>
                </a:solidFill>
                <a:latin typeface="Calibri"/>
                <a:cs typeface="Calibri"/>
              </a:rPr>
              <a:t>le </a:t>
            </a:r>
            <a:r>
              <a:rPr sz="2000" spc="-20" dirty="0">
                <a:solidFill>
                  <a:srgbClr val="000000"/>
                </a:solidFill>
                <a:latin typeface="Calibri"/>
                <a:cs typeface="Calibri"/>
              </a:rPr>
              <a:t>système </a:t>
            </a:r>
            <a:r>
              <a:rPr sz="2000" spc="-10" dirty="0">
                <a:solidFill>
                  <a:srgbClr val="000000"/>
                </a:solidFill>
                <a:latin typeface="Calibri"/>
                <a:cs typeface="Calibri"/>
              </a:rPr>
              <a:t>(</a:t>
            </a:r>
            <a:r>
              <a:rPr sz="1800" spc="-10" dirty="0">
                <a:solidFill>
                  <a:srgbClr val="000000"/>
                </a:solidFill>
                <a:latin typeface="Calibri"/>
                <a:cs typeface="Calibri"/>
              </a:rPr>
              <a:t>usage </a:t>
            </a:r>
            <a:r>
              <a:rPr sz="1800" spc="-5" dirty="0">
                <a:solidFill>
                  <a:srgbClr val="000000"/>
                </a:solidFill>
                <a:latin typeface="Calibri"/>
                <a:cs typeface="Calibri"/>
              </a:rPr>
              <a:t>occasionnel,</a:t>
            </a:r>
            <a:r>
              <a:rPr sz="1800" spc="25" dirty="0">
                <a:solidFill>
                  <a:srgbClr val="000000"/>
                </a:solidFill>
                <a:latin typeface="Calibri"/>
                <a:cs typeface="Calibri"/>
              </a:rPr>
              <a:t> </a:t>
            </a:r>
            <a:r>
              <a:rPr sz="1800" spc="-5" dirty="0">
                <a:solidFill>
                  <a:srgbClr val="000000"/>
                </a:solidFill>
                <a:latin typeface="Calibri"/>
                <a:cs typeface="Calibri"/>
              </a:rPr>
              <a:t>quotidien)</a:t>
            </a:r>
            <a:endParaRPr sz="1800" dirty="0">
              <a:latin typeface="Calibri"/>
              <a:cs typeface="Calibri"/>
            </a:endParaRPr>
          </a:p>
          <a:p>
            <a:pPr marL="12700">
              <a:lnSpc>
                <a:spcPct val="100000"/>
              </a:lnSpc>
              <a:spcBef>
                <a:spcPts val="1800"/>
              </a:spcBef>
            </a:pPr>
            <a:r>
              <a:rPr sz="2000" spc="-10" dirty="0"/>
              <a:t>Caractéristiques</a:t>
            </a:r>
            <a:r>
              <a:rPr sz="2000" spc="-25" dirty="0"/>
              <a:t> </a:t>
            </a:r>
            <a:r>
              <a:rPr sz="2000" spc="-10" dirty="0"/>
              <a:t>psychologiques</a:t>
            </a:r>
          </a:p>
          <a:p>
            <a:pPr marL="726440">
              <a:lnSpc>
                <a:spcPct val="100000"/>
              </a:lnSpc>
            </a:pPr>
            <a:r>
              <a:rPr sz="2000" spc="-15" dirty="0">
                <a:solidFill>
                  <a:srgbClr val="000000"/>
                </a:solidFill>
                <a:latin typeface="Calibri"/>
                <a:cs typeface="Calibri"/>
              </a:rPr>
              <a:t>visuel/auditif, logique/intuitif, </a:t>
            </a:r>
            <a:r>
              <a:rPr sz="2000" spc="-10" dirty="0">
                <a:solidFill>
                  <a:srgbClr val="000000"/>
                </a:solidFill>
                <a:latin typeface="Calibri"/>
                <a:cs typeface="Calibri"/>
              </a:rPr>
              <a:t>analytique/synthétique…</a:t>
            </a:r>
          </a:p>
          <a:p>
            <a:pPr marL="12700">
              <a:lnSpc>
                <a:spcPct val="100000"/>
              </a:lnSpc>
              <a:spcBef>
                <a:spcPts val="1800"/>
              </a:spcBef>
            </a:pPr>
            <a:r>
              <a:rPr sz="2000" spc="-10" dirty="0"/>
              <a:t>Caractéristiques</a:t>
            </a:r>
            <a:r>
              <a:rPr sz="2000" spc="-25" dirty="0"/>
              <a:t> </a:t>
            </a:r>
            <a:r>
              <a:rPr sz="2000" spc="-10" dirty="0"/>
              <a:t>socio‐culturelles</a:t>
            </a:r>
          </a:p>
        </p:txBody>
      </p:sp>
    </p:spTree>
    <p:extLst>
      <p:ext uri="{BB962C8B-B14F-4D97-AF65-F5344CB8AC3E}">
        <p14:creationId xmlns:p14="http://schemas.microsoft.com/office/powerpoint/2010/main" val="328985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D325CB3F-26C9-44D7-A7CB-40F86C5CE4B1}" type="slidenum">
              <a:rPr lang="en-US" smtClean="0"/>
              <a:t>9</a:t>
            </a:fld>
            <a:endParaRPr lang="en-US"/>
          </a:p>
        </p:txBody>
      </p:sp>
      <p:sp>
        <p:nvSpPr>
          <p:cNvPr id="5" name="Espace réservé du texte 4"/>
          <p:cNvSpPr>
            <a:spLocks noGrp="1"/>
          </p:cNvSpPr>
          <p:nvPr>
            <p:ph type="body" sz="quarter" idx="13"/>
          </p:nvPr>
        </p:nvSpPr>
        <p:spPr/>
        <p:txBody>
          <a:bodyPr/>
          <a:lstStyle/>
          <a:p>
            <a:endParaRPr lang="en-GB"/>
          </a:p>
        </p:txBody>
      </p:sp>
      <p:sp>
        <p:nvSpPr>
          <p:cNvPr id="6" name="AutoShape 2" descr="Réalité augmentée et réalité virtuelle : quelle différence ? - Activ Brows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12192000" cy="6850063"/>
          </a:xfrm>
          <a:prstGeom prst="rect">
            <a:avLst/>
          </a:prstGeom>
        </p:spPr>
      </p:pic>
    </p:spTree>
    <p:extLst>
      <p:ext uri="{BB962C8B-B14F-4D97-AF65-F5344CB8AC3E}">
        <p14:creationId xmlns:p14="http://schemas.microsoft.com/office/powerpoint/2010/main" val="485371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Sho-ORIGAMI">
      <a:dk1>
        <a:sysClr val="windowText" lastClr="000000"/>
      </a:dk1>
      <a:lt1>
        <a:sysClr val="window" lastClr="FFFFFF"/>
      </a:lt1>
      <a:dk2>
        <a:srgbClr val="323951"/>
      </a:dk2>
      <a:lt2>
        <a:srgbClr val="E7E6E6"/>
      </a:lt2>
      <a:accent1>
        <a:srgbClr val="EE2377"/>
      </a:accent1>
      <a:accent2>
        <a:srgbClr val="95CA15"/>
      </a:accent2>
      <a:accent3>
        <a:srgbClr val="1A98DD"/>
      </a:accent3>
      <a:accent4>
        <a:srgbClr val="951983"/>
      </a:accent4>
      <a:accent5>
        <a:srgbClr val="FAAA15"/>
      </a:accent5>
      <a:accent6>
        <a:srgbClr val="FCF664"/>
      </a:accent6>
      <a:hlink>
        <a:srgbClr val="F16415"/>
      </a:hlink>
      <a:folHlink>
        <a:srgbClr val="F164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howeet theme">
  <a:themeElements>
    <a:clrScheme name="Sho-ORIGAMI">
      <a:dk1>
        <a:sysClr val="windowText" lastClr="000000"/>
      </a:dk1>
      <a:lt1>
        <a:sysClr val="window" lastClr="FFFFFF"/>
      </a:lt1>
      <a:dk2>
        <a:srgbClr val="323951"/>
      </a:dk2>
      <a:lt2>
        <a:srgbClr val="E7E6E6"/>
      </a:lt2>
      <a:accent1>
        <a:srgbClr val="EE2377"/>
      </a:accent1>
      <a:accent2>
        <a:srgbClr val="95CA15"/>
      </a:accent2>
      <a:accent3>
        <a:srgbClr val="1A98DD"/>
      </a:accent3>
      <a:accent4>
        <a:srgbClr val="951983"/>
      </a:accent4>
      <a:accent5>
        <a:srgbClr val="FAAA15"/>
      </a:accent5>
      <a:accent6>
        <a:srgbClr val="FCF664"/>
      </a:accent6>
      <a:hlink>
        <a:srgbClr val="F16415"/>
      </a:hlink>
      <a:folHlink>
        <a:srgbClr val="F164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3503</TotalTime>
  <Words>464</Words>
  <Application>Microsoft Office PowerPoint</Application>
  <PresentationFormat>Grand écran</PresentationFormat>
  <Paragraphs>97</Paragraphs>
  <Slides>18</Slides>
  <Notes>5</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18</vt:i4>
      </vt:variant>
    </vt:vector>
  </HeadingPairs>
  <TitlesOfParts>
    <vt:vector size="28" baseType="lpstr">
      <vt:lpstr>Arial</vt:lpstr>
      <vt:lpstr>Calibri</vt:lpstr>
      <vt:lpstr>Calibri Light</vt:lpstr>
      <vt:lpstr>Gill Sans</vt:lpstr>
      <vt:lpstr>Open Sans</vt:lpstr>
      <vt:lpstr>Wingdings</vt:lpstr>
      <vt:lpstr>Custom Design</vt:lpstr>
      <vt:lpstr>Showeet theme</vt:lpstr>
      <vt:lpstr>1_Blank</vt:lpstr>
      <vt:lpstr>1_Showeet theme</vt:lpstr>
      <vt:lpstr>CHAPITRE 1</vt:lpstr>
      <vt:lpstr>Interface Homme Machine</vt:lpstr>
      <vt:lpstr>Définition</vt:lpstr>
      <vt:lpstr>Evolution des IHMs</vt:lpstr>
      <vt:lpstr>Evolution des Interfaces Homme Machine</vt:lpstr>
      <vt:lpstr>IHM: Domaine Multidisciplinaire</vt:lpstr>
      <vt:lpstr>Domaines d’utilisation </vt:lpstr>
      <vt:lpstr>Caractéristiques de l’utilisateur de IHM</vt:lpstr>
      <vt:lpstr>Présentation PowerPoint</vt:lpstr>
      <vt:lpstr>Réalité Augmentée</vt:lpstr>
      <vt:lpstr>Réalité Augmentée</vt:lpstr>
      <vt:lpstr>Réalité Augmentée</vt:lpstr>
      <vt:lpstr>Réalité virtuelle</vt:lpstr>
      <vt:lpstr>La réalité Virtuelle </vt:lpstr>
      <vt:lpstr>Si IHM vous interesse !!!</vt:lpstr>
      <vt:lpstr>Présentation PowerPoint</vt:lpstr>
      <vt:lpstr>Présentation PowerPoint</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BUBBLER - Creative PowerPoint Template</dc:title>
  <dc:creator>showeet.com</dc:creator>
  <dc:description>© Copyright Showeet.com</dc:description>
  <cp:lastModifiedBy>manel gherari</cp:lastModifiedBy>
  <cp:revision>30</cp:revision>
  <dcterms:created xsi:type="dcterms:W3CDTF">2017-05-11T15:11:29Z</dcterms:created>
  <dcterms:modified xsi:type="dcterms:W3CDTF">2020-12-21T15:49:03Z</dcterms:modified>
  <cp:category>Templates</cp:category>
</cp:coreProperties>
</file>