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E4116-0564-45B6-B582-C0EB55436168}" type="datetimeFigureOut">
              <a:rPr lang="fr-FR" smtClean="0"/>
              <a:t>19/12/2018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9C8DD-575D-421E-A286-9021A7EADEB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0"/>
            <a:ext cx="8143932" cy="68462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HBM Corp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Hamza</dc:creator>
  <cp:lastModifiedBy>Hamza</cp:lastModifiedBy>
  <cp:revision>1</cp:revision>
  <dcterms:created xsi:type="dcterms:W3CDTF">2018-12-19T01:05:48Z</dcterms:created>
  <dcterms:modified xsi:type="dcterms:W3CDTF">2018-12-19T01:11:07Z</dcterms:modified>
</cp:coreProperties>
</file>