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FA1-11B5-4277-BC88-A5E6D5FB89C7}" type="datetimeFigureOut">
              <a:rPr lang="fr-FR" smtClean="0"/>
              <a:pPr/>
              <a:t>11/05/2020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FA1-11B5-4277-BC88-A5E6D5FB89C7}" type="datetimeFigureOut">
              <a:rPr lang="fr-FR" smtClean="0"/>
              <a:pPr/>
              <a:t>11/05/2020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FA1-11B5-4277-BC88-A5E6D5FB89C7}" type="datetimeFigureOut">
              <a:rPr lang="fr-FR" smtClean="0"/>
              <a:pPr/>
              <a:t>11/05/2020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FA1-11B5-4277-BC88-A5E6D5FB89C7}" type="datetimeFigureOut">
              <a:rPr lang="fr-FR" smtClean="0"/>
              <a:pPr/>
              <a:t>11/05/2020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FA1-11B5-4277-BC88-A5E6D5FB89C7}" type="datetimeFigureOut">
              <a:rPr lang="fr-FR" smtClean="0"/>
              <a:pPr/>
              <a:t>11/05/2020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FA1-11B5-4277-BC88-A5E6D5FB89C7}" type="datetimeFigureOut">
              <a:rPr lang="fr-FR" smtClean="0"/>
              <a:pPr/>
              <a:t>11/05/2020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FA1-11B5-4277-BC88-A5E6D5FB89C7}" type="datetimeFigureOut">
              <a:rPr lang="fr-FR" smtClean="0"/>
              <a:pPr/>
              <a:t>11/05/2020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FA1-11B5-4277-BC88-A5E6D5FB89C7}" type="datetimeFigureOut">
              <a:rPr lang="fr-FR" smtClean="0"/>
              <a:pPr/>
              <a:t>11/05/2020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FA1-11B5-4277-BC88-A5E6D5FB89C7}" type="datetimeFigureOut">
              <a:rPr lang="fr-FR" smtClean="0"/>
              <a:pPr/>
              <a:t>11/05/2020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FA1-11B5-4277-BC88-A5E6D5FB89C7}" type="datetimeFigureOut">
              <a:rPr lang="fr-FR" smtClean="0"/>
              <a:pPr/>
              <a:t>11/05/2020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4AFA1-11B5-4277-BC88-A5E6D5FB89C7}" type="datetimeFigureOut">
              <a:rPr lang="fr-FR" smtClean="0"/>
              <a:pPr/>
              <a:t>11/05/2020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E04AFA1-11B5-4277-BC88-A5E6D5FB89C7}" type="datetimeFigureOut">
              <a:rPr lang="fr-FR" smtClean="0"/>
              <a:pPr/>
              <a:t>11/05/2020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C557D4-C720-4EEB-8685-8E049D3EEECE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85852" y="1285860"/>
            <a:ext cx="650085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FF0000"/>
                </a:solidFill>
              </a:rPr>
              <a:t>Chapitre 5</a:t>
            </a:r>
          </a:p>
          <a:p>
            <a:pPr algn="ctr"/>
            <a:endParaRPr lang="fr-FR" sz="2800" b="1" dirty="0" smtClean="0">
              <a:solidFill>
                <a:srgbClr val="FF0000"/>
              </a:solidFill>
            </a:endParaRPr>
          </a:p>
          <a:p>
            <a:pPr algn="ctr"/>
            <a:r>
              <a:rPr lang="fr-FR" sz="2800" b="1" dirty="0" smtClean="0">
                <a:solidFill>
                  <a:srgbClr val="FF0000"/>
                </a:solidFill>
              </a:rPr>
              <a:t>Séparation des gaz</a:t>
            </a:r>
          </a:p>
          <a:p>
            <a:pPr algn="ctr"/>
            <a:endParaRPr lang="fr-FR" b="1" dirty="0" smtClean="0">
              <a:solidFill>
                <a:srgbClr val="FF0000"/>
              </a:solidFill>
            </a:endParaRPr>
          </a:p>
          <a:p>
            <a:pPr algn="ctr"/>
            <a:endParaRPr lang="fr-FR" b="1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fr-FR" b="1" dirty="0" smtClean="0"/>
              <a:t>Méthodes d’obtention des principaux gaz industriels</a:t>
            </a:r>
          </a:p>
          <a:p>
            <a:pPr>
              <a:buFontTx/>
              <a:buChar char="-"/>
            </a:pPr>
            <a:endParaRPr lang="fr-FR" b="1" dirty="0" smtClean="0"/>
          </a:p>
          <a:p>
            <a:pPr>
              <a:buFontTx/>
              <a:buChar char="-"/>
            </a:pPr>
            <a:r>
              <a:rPr lang="fr-FR" b="1" dirty="0" smtClean="0"/>
              <a:t> Processus de Séparation de l’air</a:t>
            </a:r>
          </a:p>
          <a:p>
            <a:pPr>
              <a:buFontTx/>
              <a:buChar char="-"/>
            </a:pPr>
            <a:endParaRPr lang="fr-FR" b="1" dirty="0" smtClean="0"/>
          </a:p>
          <a:p>
            <a:pPr>
              <a:buFontTx/>
              <a:buChar char="-"/>
            </a:pPr>
            <a:r>
              <a:rPr lang="fr-FR" b="1" dirty="0" smtClean="0"/>
              <a:t> Processus de Séparation des produits du Gaz Naturel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</TotalTime>
  <Words>26</Words>
  <Application>Microsoft Office PowerPoint</Application>
  <PresentationFormat>Affichage à l'écran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Débit</vt:lpstr>
      <vt:lpstr>Diapositive 1</vt:lpstr>
    </vt:vector>
  </TitlesOfParts>
  <Company>Sweet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User</cp:lastModifiedBy>
  <cp:revision>7</cp:revision>
  <dcterms:created xsi:type="dcterms:W3CDTF">2020-04-16T11:21:20Z</dcterms:created>
  <dcterms:modified xsi:type="dcterms:W3CDTF">2020-05-11T09:38:17Z</dcterms:modified>
</cp:coreProperties>
</file>