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9" r:id="rId2"/>
    <p:sldId id="301" r:id="rId3"/>
    <p:sldId id="265" r:id="rId4"/>
    <p:sldId id="266" r:id="rId5"/>
    <p:sldId id="302" r:id="rId6"/>
    <p:sldId id="269" r:id="rId7"/>
    <p:sldId id="270" r:id="rId8"/>
    <p:sldId id="271" r:id="rId9"/>
    <p:sldId id="272" r:id="rId10"/>
    <p:sldId id="273" r:id="rId11"/>
    <p:sldId id="304" r:id="rId12"/>
    <p:sldId id="303" r:id="rId13"/>
    <p:sldId id="274" r:id="rId14"/>
    <p:sldId id="275" r:id="rId15"/>
    <p:sldId id="276" r:id="rId16"/>
    <p:sldId id="308" r:id="rId17"/>
    <p:sldId id="309" r:id="rId18"/>
    <p:sldId id="311" r:id="rId19"/>
    <p:sldId id="312" r:id="rId20"/>
    <p:sldId id="316" r:id="rId21"/>
    <p:sldId id="317" r:id="rId22"/>
    <p:sldId id="318" r:id="rId23"/>
    <p:sldId id="277" r:id="rId24"/>
    <p:sldId id="29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300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A4A6-4078-485D-B6CA-C90B1661574E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1A95-1506-4470-BBEF-0997EF686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33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36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6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69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9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8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1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82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F497-005F-4775-9F71-5AB5BE9A84AC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F6CF-20E6-4DEF-B302-A8B3CFAFD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86" y="746975"/>
            <a:ext cx="10273048" cy="5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592427"/>
            <a:ext cx="7675809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4" y="605307"/>
            <a:ext cx="7714444" cy="57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7" y="602086"/>
            <a:ext cx="7547020" cy="56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276895"/>
            <a:ext cx="7765961" cy="58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4" y="698679"/>
            <a:ext cx="7469746" cy="56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637503"/>
            <a:ext cx="7765961" cy="58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2" y="846785"/>
            <a:ext cx="7353837" cy="55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682580"/>
            <a:ext cx="7263685" cy="54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418564"/>
            <a:ext cx="8139447" cy="61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6" y="389586"/>
            <a:ext cx="7933385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56" y="457199"/>
            <a:ext cx="7959144" cy="59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301434"/>
            <a:ext cx="8535607" cy="59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614966"/>
            <a:ext cx="8178084" cy="61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193" y="3949299"/>
            <a:ext cx="8731876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Utiliser les abréviations des organisations de métrologie et chercher les sites Web. Télécharger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VIM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(en PDF)</a:t>
            </a:r>
          </a:p>
        </p:txBody>
      </p:sp>
      <p:pic>
        <p:nvPicPr>
          <p:cNvPr id="4" name="Picture 2" descr="C:\Users\LR3MI\Pictures\Manag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4447" y="951562"/>
            <a:ext cx="2016224" cy="153732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6" descr="Résultat de recherche d'images pour &quot;sigle urgent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74" y="618185"/>
            <a:ext cx="3810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0" y="573110"/>
            <a:ext cx="7959144" cy="59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21" y="1630627"/>
            <a:ext cx="10282593" cy="36472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93053" y="763793"/>
            <a:ext cx="61856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Compléter les noms des éléments et lire la grandeur mesurée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518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83" y="598866"/>
            <a:ext cx="7890456" cy="59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8" y="370268"/>
            <a:ext cx="8448541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8" y="360607"/>
            <a:ext cx="7997781" cy="5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15" y="357388"/>
            <a:ext cx="8113690" cy="60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4" y="437881"/>
            <a:ext cx="7856113" cy="58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4" y="910040"/>
            <a:ext cx="8667482" cy="56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0" y="489397"/>
            <a:ext cx="7637171" cy="57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74" y="408903"/>
            <a:ext cx="7851820" cy="58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82" y="373486"/>
            <a:ext cx="7894749" cy="59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76" y="437882"/>
            <a:ext cx="7753082" cy="58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553791"/>
            <a:ext cx="8190963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3" y="412124"/>
            <a:ext cx="7761668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2" y="557011"/>
            <a:ext cx="7448281" cy="55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4" y="457200"/>
            <a:ext cx="7598535" cy="56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89" y="631064"/>
            <a:ext cx="8883994" cy="46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6" y="551103"/>
            <a:ext cx="4808669" cy="48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séminaire tunisie 2018 mécaniqu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5" y="1403797"/>
            <a:ext cx="8062174" cy="45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5" y="2989669"/>
            <a:ext cx="1097984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83" y="602086"/>
            <a:ext cx="7843234" cy="58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2" y="505495"/>
            <a:ext cx="8062174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40" y="447540"/>
            <a:ext cx="7302322" cy="5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58" y="563450"/>
            <a:ext cx="7392473" cy="55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2841"/>
            <a:ext cx="7675808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29</Words>
  <Application>Microsoft Office PowerPoint</Application>
  <PresentationFormat>Grand écran</PresentationFormat>
  <Paragraphs>2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 G C</dc:creator>
  <cp:lastModifiedBy>N G C</cp:lastModifiedBy>
  <cp:revision>41</cp:revision>
  <dcterms:created xsi:type="dcterms:W3CDTF">2015-11-10T16:05:49Z</dcterms:created>
  <dcterms:modified xsi:type="dcterms:W3CDTF">2020-05-12T21:42:02Z</dcterms:modified>
</cp:coreProperties>
</file>