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sldIdLst>
    <p:sldId id="256" r:id="rId2"/>
    <p:sldId id="271" r:id="rId3"/>
    <p:sldId id="257" r:id="rId4"/>
    <p:sldId id="265" r:id="rId5"/>
    <p:sldId id="264" r:id="rId6"/>
    <p:sldId id="260" r:id="rId7"/>
    <p:sldId id="267" r:id="rId8"/>
    <p:sldId id="261" r:id="rId9"/>
    <p:sldId id="262" r:id="rId10"/>
    <p:sldId id="270" r:id="rId11"/>
    <p:sldId id="266" r:id="rId12"/>
    <p:sldId id="268" r:id="rId13"/>
  </p:sldIdLst>
  <p:sldSz cx="9144000" cy="6858000" type="screen4x3"/>
  <p:notesSz cx="6858000" cy="9144000"/>
  <p:defaultTextStyle>
    <a:defPPr>
      <a:defRPr lang="fr-FR"/>
    </a:defPPr>
    <a:lvl1pPr algn="l" rtl="0" fontAlgn="base">
      <a:spcBef>
        <a:spcPct val="0"/>
      </a:spcBef>
      <a:spcAft>
        <a:spcPct val="0"/>
      </a:spcAft>
      <a:defRPr sz="2400" kern="1200">
        <a:solidFill>
          <a:schemeClr val="tx1"/>
        </a:solidFill>
        <a:latin typeface="Times New Roman" pitchFamily="18" charset="0"/>
        <a:ea typeface="+mn-ea"/>
        <a:cs typeface="Times New Roman" pitchFamily="18" charset="0"/>
      </a:defRPr>
    </a:lvl1pPr>
    <a:lvl2pPr marL="457200" algn="l" rtl="0" fontAlgn="base">
      <a:spcBef>
        <a:spcPct val="0"/>
      </a:spcBef>
      <a:spcAft>
        <a:spcPct val="0"/>
      </a:spcAft>
      <a:defRPr sz="2400" kern="1200">
        <a:solidFill>
          <a:schemeClr val="tx1"/>
        </a:solidFill>
        <a:latin typeface="Times New Roman" pitchFamily="18" charset="0"/>
        <a:ea typeface="+mn-ea"/>
        <a:cs typeface="Times New Roman" pitchFamily="18" charset="0"/>
      </a:defRPr>
    </a:lvl2pPr>
    <a:lvl3pPr marL="914400" algn="l" rtl="0" fontAlgn="base">
      <a:spcBef>
        <a:spcPct val="0"/>
      </a:spcBef>
      <a:spcAft>
        <a:spcPct val="0"/>
      </a:spcAft>
      <a:defRPr sz="2400" kern="1200">
        <a:solidFill>
          <a:schemeClr val="tx1"/>
        </a:solidFill>
        <a:latin typeface="Times New Roman" pitchFamily="18" charset="0"/>
        <a:ea typeface="+mn-ea"/>
        <a:cs typeface="Times New Roman" pitchFamily="18" charset="0"/>
      </a:defRPr>
    </a:lvl3pPr>
    <a:lvl4pPr marL="1371600" algn="l" rtl="0" fontAlgn="base">
      <a:spcBef>
        <a:spcPct val="0"/>
      </a:spcBef>
      <a:spcAft>
        <a:spcPct val="0"/>
      </a:spcAft>
      <a:defRPr sz="2400" kern="1200">
        <a:solidFill>
          <a:schemeClr val="tx1"/>
        </a:solidFill>
        <a:latin typeface="Times New Roman" pitchFamily="18" charset="0"/>
        <a:ea typeface="+mn-ea"/>
        <a:cs typeface="Times New Roman" pitchFamily="18" charset="0"/>
      </a:defRPr>
    </a:lvl4pPr>
    <a:lvl5pPr marL="1828800" algn="l" rtl="0" fontAlgn="base">
      <a:spcBef>
        <a:spcPct val="0"/>
      </a:spcBef>
      <a:spcAft>
        <a:spcPct val="0"/>
      </a:spcAft>
      <a:defRPr sz="2400" kern="1200">
        <a:solidFill>
          <a:schemeClr val="tx1"/>
        </a:solidFill>
        <a:latin typeface="Times New Roman" pitchFamily="18" charset="0"/>
        <a:ea typeface="+mn-ea"/>
        <a:cs typeface="Times New Roman" pitchFamily="18" charset="0"/>
      </a:defRPr>
    </a:lvl5pPr>
    <a:lvl6pPr marL="2286000" algn="l" defTabSz="914400" rtl="0" eaLnBrk="1" latinLnBrk="0" hangingPunct="1">
      <a:defRPr sz="2400" kern="1200">
        <a:solidFill>
          <a:schemeClr val="tx1"/>
        </a:solidFill>
        <a:latin typeface="Times New Roman" pitchFamily="18" charset="0"/>
        <a:ea typeface="+mn-ea"/>
        <a:cs typeface="Times New Roman" pitchFamily="18" charset="0"/>
      </a:defRPr>
    </a:lvl6pPr>
    <a:lvl7pPr marL="2743200" algn="l" defTabSz="914400" rtl="0" eaLnBrk="1" latinLnBrk="0" hangingPunct="1">
      <a:defRPr sz="2400" kern="1200">
        <a:solidFill>
          <a:schemeClr val="tx1"/>
        </a:solidFill>
        <a:latin typeface="Times New Roman" pitchFamily="18" charset="0"/>
        <a:ea typeface="+mn-ea"/>
        <a:cs typeface="Times New Roman" pitchFamily="18" charset="0"/>
      </a:defRPr>
    </a:lvl7pPr>
    <a:lvl8pPr marL="3200400" algn="l" defTabSz="914400" rtl="0" eaLnBrk="1" latinLnBrk="0" hangingPunct="1">
      <a:defRPr sz="2400" kern="1200">
        <a:solidFill>
          <a:schemeClr val="tx1"/>
        </a:solidFill>
        <a:latin typeface="Times New Roman" pitchFamily="18" charset="0"/>
        <a:ea typeface="+mn-ea"/>
        <a:cs typeface="Times New Roman" pitchFamily="18" charset="0"/>
      </a:defRPr>
    </a:lvl8pPr>
    <a:lvl9pPr marL="3657600" algn="l" defTabSz="914400" rtl="0" eaLnBrk="1" latinLnBrk="0" hangingPunct="1">
      <a:defRPr sz="2400" kern="1200">
        <a:solidFill>
          <a:schemeClr val="tx1"/>
        </a:solidFill>
        <a:latin typeface="Times New Roman" pitchFamily="18" charset="0"/>
        <a:ea typeface="+mn-ea"/>
        <a:cs typeface="Times New Roman" pitchFamily="18"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a:srgbClr val="00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4660"/>
  </p:normalViewPr>
  <p:slideViewPr>
    <p:cSldViewPr>
      <p:cViewPr>
        <p:scale>
          <a:sx n="81" d="100"/>
          <a:sy n="81" d="100"/>
        </p:scale>
        <p:origin x="-1056" y="21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4B53E9B-731A-4ABD-A2E6-041AE6936403}" type="datetimeFigureOut">
              <a:rPr lang="fr-FR"/>
              <a:pPr>
                <a:defRPr/>
              </a:pPr>
              <a:t>10/06/2020</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fr-FR" noProof="0" smtClean="0"/>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r-FR" noProof="0" smtClean="0"/>
              <a:t>Modifiez les styles du texte du masque</a:t>
            </a:r>
          </a:p>
          <a:p>
            <a:pPr lvl="1"/>
            <a:r>
              <a:rPr lang="fr-FR" noProof="0" smtClean="0"/>
              <a:t>Deuxième niveau</a:t>
            </a:r>
          </a:p>
          <a:p>
            <a:pPr lvl="2"/>
            <a:r>
              <a:rPr lang="fr-FR" noProof="0" smtClean="0"/>
              <a:t>Troisième niveau</a:t>
            </a:r>
          </a:p>
          <a:p>
            <a:pPr lvl="3"/>
            <a:r>
              <a:rPr lang="fr-FR" noProof="0" smtClean="0"/>
              <a:t>Quatrième niveau</a:t>
            </a:r>
          </a:p>
          <a:p>
            <a:pPr lvl="4"/>
            <a:r>
              <a:rPr lang="fr-FR" noProof="0" smtClean="0"/>
              <a:t>Cinquième niveau</a:t>
            </a: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F1991F47-4C80-45E1-B6FF-07955DA2CCC5}" type="slidenum">
              <a:rPr lang="fr-FR"/>
              <a:pPr>
                <a:defRPr/>
              </a:pPr>
              <a:t>‹N°›</a:t>
            </a:fld>
            <a:endParaRPr lang="fr-FR"/>
          </a:p>
        </p:txBody>
      </p:sp>
    </p:spTree>
    <p:extLst>
      <p:ext uri="{BB962C8B-B14F-4D97-AF65-F5344CB8AC3E}">
        <p14:creationId xmlns:p14="http://schemas.microsoft.com/office/powerpoint/2010/main" val="409019472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cs typeface="Times New Roman" pitchFamily="18" charset="0"/>
              </a:defRPr>
            </a:lvl1pPr>
            <a:lvl2pPr marL="742950" indent="-285750" eaLnBrk="0" hangingPunct="0">
              <a:defRPr sz="2400">
                <a:solidFill>
                  <a:schemeClr val="tx1"/>
                </a:solidFill>
                <a:latin typeface="Times New Roman" pitchFamily="18" charset="0"/>
                <a:cs typeface="Times New Roman" pitchFamily="18" charset="0"/>
              </a:defRPr>
            </a:lvl2pPr>
            <a:lvl3pPr marL="1143000" indent="-228600" eaLnBrk="0" hangingPunct="0">
              <a:defRPr sz="2400">
                <a:solidFill>
                  <a:schemeClr val="tx1"/>
                </a:solidFill>
                <a:latin typeface="Times New Roman" pitchFamily="18" charset="0"/>
                <a:cs typeface="Times New Roman" pitchFamily="18" charset="0"/>
              </a:defRPr>
            </a:lvl3pPr>
            <a:lvl4pPr marL="1600200" indent="-228600" eaLnBrk="0" hangingPunct="0">
              <a:defRPr sz="2400">
                <a:solidFill>
                  <a:schemeClr val="tx1"/>
                </a:solidFill>
                <a:latin typeface="Times New Roman" pitchFamily="18" charset="0"/>
                <a:cs typeface="Times New Roman" pitchFamily="18" charset="0"/>
              </a:defRPr>
            </a:lvl4pPr>
            <a:lvl5pPr marL="2057400" indent="-228600" eaLnBrk="0" hangingPunct="0">
              <a:defRPr sz="2400">
                <a:solidFill>
                  <a:schemeClr val="tx1"/>
                </a:solidFill>
                <a:latin typeface="Times New Roman" pitchFamily="18" charset="0"/>
                <a:cs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9pPr>
          </a:lstStyle>
          <a:p>
            <a:pPr eaLnBrk="1" hangingPunct="1"/>
            <a:fld id="{D7F7D1EE-7B33-48FB-B206-2DC6855E770C}" type="slidenum">
              <a:rPr lang="fr-FR" altLang="fr-FR" sz="1200" smtClean="0"/>
              <a:pPr eaLnBrk="1" hangingPunct="1"/>
              <a:t>10</a:t>
            </a:fld>
            <a:endParaRPr lang="fr-FR" altLang="fr-FR" sz="1200" smtClean="0"/>
          </a:p>
        </p:txBody>
      </p:sp>
      <p:sp>
        <p:nvSpPr>
          <p:cNvPr id="16387" name="Rectangle 2"/>
          <p:cNvSpPr>
            <a:spLocks noGrp="1" noRot="1" noChangeAspect="1" noChangeArrowheads="1" noTextEdit="1"/>
          </p:cNvSpPr>
          <p:nvPr>
            <p:ph type="sldImg"/>
          </p:nvPr>
        </p:nvSpPr>
        <p:spPr bwMode="auto">
          <a:solidFill>
            <a:srgbClr val="FFFFFF"/>
          </a:solidFill>
          <a:ln>
            <a:solidFill>
              <a:srgbClr val="000000"/>
            </a:solidFill>
            <a:miter lim="800000"/>
            <a:headEnd/>
            <a:tailEnd/>
          </a:ln>
        </p:spPr>
      </p:sp>
      <p:sp>
        <p:nvSpPr>
          <p:cNvPr id="16388" name="Rectangle 3"/>
          <p:cNvSpPr>
            <a:spLocks noGrp="1" noChangeArrowheads="1"/>
          </p:cNvSpPr>
          <p:nvPr>
            <p:ph type="body" idx="1"/>
          </p:nvPr>
        </p:nvSpPr>
        <p:spPr bwMode="auto">
          <a:solidFill>
            <a:srgbClr val="FFFFFF"/>
          </a:solidFill>
          <a:ln>
            <a:solidFill>
              <a:srgbClr val="000000"/>
            </a:solidFill>
            <a:miter lim="800000"/>
            <a:headEnd/>
            <a:tailEnd/>
          </a:ln>
        </p:spPr>
        <p:txBody>
          <a:bodyPr wrap="square" numCol="1" anchor="t" anchorCtr="0" compatLnSpc="1">
            <a:prstTxWarp prst="textNoShape">
              <a:avLst/>
            </a:prstTxWarp>
          </a:bodyPr>
          <a:lstStyle/>
          <a:p>
            <a:pPr eaLnBrk="1" hangingPunct="1"/>
            <a:endParaRPr lang="fr-FR" altLang="fr-FR"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Espace réservé de l'image des diapositives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411" name="Espace réservé des commentaire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fr-FR" altLang="fr-FR" smtClean="0"/>
              <a:t>Les personnels de soins courent le risque, au même titre que quiconque, de contracter la grippe en période épidémique. Le risque est accrû par la fréquentation quasi obligatoire de malades infectés </a:t>
            </a:r>
          </a:p>
          <a:p>
            <a:pPr eaLnBrk="1" hangingPunct="1">
              <a:spcBef>
                <a:spcPct val="0"/>
              </a:spcBef>
            </a:pPr>
            <a:r>
              <a:rPr lang="fr-FR" altLang="fr-FR" smtClean="0"/>
              <a:t>  </a:t>
            </a:r>
          </a:p>
          <a:p>
            <a:pPr eaLnBrk="1" hangingPunct="1">
              <a:spcBef>
                <a:spcPct val="0"/>
              </a:spcBef>
            </a:pPr>
            <a:r>
              <a:rPr lang="fr-FR" altLang="fr-FR" smtClean="0"/>
              <a:t>préconiser la vaccination grippale des soignants dans un intérêt individuel et collectif  </a:t>
            </a:r>
          </a:p>
          <a:p>
            <a:pPr eaLnBrk="1" hangingPunct="1">
              <a:spcBef>
                <a:spcPct val="0"/>
              </a:spcBef>
            </a:pPr>
            <a:r>
              <a:rPr lang="fr-FR" altLang="fr-FR" smtClean="0"/>
              <a:t>Le risque pour les soignants de contracter la grippe auprès de leurs malades au cours d’une épidémie est élevé</a:t>
            </a:r>
          </a:p>
          <a:p>
            <a:pPr eaLnBrk="1" hangingPunct="1">
              <a:spcBef>
                <a:spcPct val="0"/>
              </a:spcBef>
            </a:pPr>
            <a:endParaRPr lang="fr-FR" altLang="fr-FR" smtClean="0"/>
          </a:p>
        </p:txBody>
      </p:sp>
      <p:sp>
        <p:nvSpPr>
          <p:cNvPr id="17412" name="Espace réservé du numéro de diapositive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cs typeface="Times New Roman" pitchFamily="18" charset="0"/>
              </a:defRPr>
            </a:lvl1pPr>
            <a:lvl2pPr marL="742950" indent="-285750" eaLnBrk="0" hangingPunct="0">
              <a:defRPr sz="2400">
                <a:solidFill>
                  <a:schemeClr val="tx1"/>
                </a:solidFill>
                <a:latin typeface="Times New Roman" pitchFamily="18" charset="0"/>
                <a:cs typeface="Times New Roman" pitchFamily="18" charset="0"/>
              </a:defRPr>
            </a:lvl2pPr>
            <a:lvl3pPr marL="1143000" indent="-228600" eaLnBrk="0" hangingPunct="0">
              <a:defRPr sz="2400">
                <a:solidFill>
                  <a:schemeClr val="tx1"/>
                </a:solidFill>
                <a:latin typeface="Times New Roman" pitchFamily="18" charset="0"/>
                <a:cs typeface="Times New Roman" pitchFamily="18" charset="0"/>
              </a:defRPr>
            </a:lvl3pPr>
            <a:lvl4pPr marL="1600200" indent="-228600" eaLnBrk="0" hangingPunct="0">
              <a:defRPr sz="2400">
                <a:solidFill>
                  <a:schemeClr val="tx1"/>
                </a:solidFill>
                <a:latin typeface="Times New Roman" pitchFamily="18" charset="0"/>
                <a:cs typeface="Times New Roman" pitchFamily="18" charset="0"/>
              </a:defRPr>
            </a:lvl4pPr>
            <a:lvl5pPr marL="2057400" indent="-228600" eaLnBrk="0" hangingPunct="0">
              <a:defRPr sz="2400">
                <a:solidFill>
                  <a:schemeClr val="tx1"/>
                </a:solidFill>
                <a:latin typeface="Times New Roman" pitchFamily="18" charset="0"/>
                <a:cs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9pPr>
          </a:lstStyle>
          <a:p>
            <a:pPr eaLnBrk="1" hangingPunct="1"/>
            <a:fld id="{533FB2A7-2196-4A41-B703-C31D3728F124}" type="slidenum">
              <a:rPr lang="en-US" altLang="fr-FR" sz="1200" smtClean="0"/>
              <a:pPr eaLnBrk="1" hangingPunct="1"/>
              <a:t>12</a:t>
            </a:fld>
            <a:endParaRPr lang="en-US" altLang="fr-FR" sz="1200"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Modifiez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fr-FR" smtClean="0"/>
              <a:t>Modifiez le style des sous-titres du masque</a:t>
            </a:r>
            <a:endParaRPr lang="fr-FR"/>
          </a:p>
        </p:txBody>
      </p:sp>
      <p:sp>
        <p:nvSpPr>
          <p:cNvPr id="4" name="Rectangle 4"/>
          <p:cNvSpPr>
            <a:spLocks noGrp="1" noChangeArrowheads="1"/>
          </p:cNvSpPr>
          <p:nvPr>
            <p:ph type="dt" sz="half" idx="10"/>
          </p:nvPr>
        </p:nvSpPr>
        <p:spPr>
          <a:ln/>
        </p:spPr>
        <p:txBody>
          <a:bodyPr/>
          <a:lstStyle>
            <a:lvl1pPr>
              <a:defRPr/>
            </a:lvl1pPr>
          </a:lstStyle>
          <a:p>
            <a:pPr>
              <a:defRPr/>
            </a:pPr>
            <a:endParaRPr lang="fr-FR"/>
          </a:p>
        </p:txBody>
      </p:sp>
      <p:sp>
        <p:nvSpPr>
          <p:cNvPr id="5" name="Rectangle 5"/>
          <p:cNvSpPr>
            <a:spLocks noGrp="1" noChangeArrowheads="1"/>
          </p:cNvSpPr>
          <p:nvPr>
            <p:ph type="ftr" sz="quarter" idx="11"/>
          </p:nvPr>
        </p:nvSpPr>
        <p:spPr>
          <a:ln/>
        </p:spPr>
        <p:txBody>
          <a:bodyPr/>
          <a:lstStyle>
            <a:lvl1pPr>
              <a:defRPr/>
            </a:lvl1pPr>
          </a:lstStyle>
          <a:p>
            <a:pPr>
              <a:defRPr/>
            </a:pPr>
            <a:endParaRPr lang="fr-FR"/>
          </a:p>
        </p:txBody>
      </p:sp>
      <p:sp>
        <p:nvSpPr>
          <p:cNvPr id="6" name="Rectangle 6"/>
          <p:cNvSpPr>
            <a:spLocks noGrp="1" noChangeArrowheads="1"/>
          </p:cNvSpPr>
          <p:nvPr>
            <p:ph type="sldNum" sz="quarter" idx="12"/>
          </p:nvPr>
        </p:nvSpPr>
        <p:spPr>
          <a:ln/>
        </p:spPr>
        <p:txBody>
          <a:bodyPr/>
          <a:lstStyle>
            <a:lvl1pPr>
              <a:defRPr/>
            </a:lvl1pPr>
          </a:lstStyle>
          <a:p>
            <a:pPr>
              <a:defRPr/>
            </a:pPr>
            <a:fld id="{8407DD85-5D83-4C45-BD9A-76F2FA741FFE}" type="slidenum">
              <a:rPr lang="fr-FR"/>
              <a:pPr>
                <a:defRPr/>
              </a:pPr>
              <a:t>‹N°›</a:t>
            </a:fld>
            <a:endParaRPr lang="fr-FR"/>
          </a:p>
        </p:txBody>
      </p:sp>
    </p:spTree>
    <p:extLst>
      <p:ext uri="{BB962C8B-B14F-4D97-AF65-F5344CB8AC3E}">
        <p14:creationId xmlns:p14="http://schemas.microsoft.com/office/powerpoint/2010/main" val="24826848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Rectangle 4"/>
          <p:cNvSpPr>
            <a:spLocks noGrp="1" noChangeArrowheads="1"/>
          </p:cNvSpPr>
          <p:nvPr>
            <p:ph type="dt" sz="half" idx="10"/>
          </p:nvPr>
        </p:nvSpPr>
        <p:spPr>
          <a:ln/>
        </p:spPr>
        <p:txBody>
          <a:bodyPr/>
          <a:lstStyle>
            <a:lvl1pPr>
              <a:defRPr/>
            </a:lvl1pPr>
          </a:lstStyle>
          <a:p>
            <a:pPr>
              <a:defRPr/>
            </a:pPr>
            <a:endParaRPr lang="fr-FR"/>
          </a:p>
        </p:txBody>
      </p:sp>
      <p:sp>
        <p:nvSpPr>
          <p:cNvPr id="5" name="Rectangle 5"/>
          <p:cNvSpPr>
            <a:spLocks noGrp="1" noChangeArrowheads="1"/>
          </p:cNvSpPr>
          <p:nvPr>
            <p:ph type="ftr" sz="quarter" idx="11"/>
          </p:nvPr>
        </p:nvSpPr>
        <p:spPr>
          <a:ln/>
        </p:spPr>
        <p:txBody>
          <a:bodyPr/>
          <a:lstStyle>
            <a:lvl1pPr>
              <a:defRPr/>
            </a:lvl1pPr>
          </a:lstStyle>
          <a:p>
            <a:pPr>
              <a:defRPr/>
            </a:pPr>
            <a:endParaRPr lang="fr-FR"/>
          </a:p>
        </p:txBody>
      </p:sp>
      <p:sp>
        <p:nvSpPr>
          <p:cNvPr id="6" name="Rectangle 6"/>
          <p:cNvSpPr>
            <a:spLocks noGrp="1" noChangeArrowheads="1"/>
          </p:cNvSpPr>
          <p:nvPr>
            <p:ph type="sldNum" sz="quarter" idx="12"/>
          </p:nvPr>
        </p:nvSpPr>
        <p:spPr>
          <a:ln/>
        </p:spPr>
        <p:txBody>
          <a:bodyPr/>
          <a:lstStyle>
            <a:lvl1pPr>
              <a:defRPr/>
            </a:lvl1pPr>
          </a:lstStyle>
          <a:p>
            <a:pPr>
              <a:defRPr/>
            </a:pPr>
            <a:fld id="{EA0793C1-FE31-4A35-8639-1F588BD2CFE7}" type="slidenum">
              <a:rPr lang="fr-FR"/>
              <a:pPr>
                <a:defRPr/>
              </a:pPr>
              <a:t>‹N°›</a:t>
            </a:fld>
            <a:endParaRPr lang="fr-FR"/>
          </a:p>
        </p:txBody>
      </p:sp>
    </p:spTree>
    <p:extLst>
      <p:ext uri="{BB962C8B-B14F-4D97-AF65-F5344CB8AC3E}">
        <p14:creationId xmlns:p14="http://schemas.microsoft.com/office/powerpoint/2010/main" val="18701364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515100" y="609600"/>
            <a:ext cx="1943100" cy="5486400"/>
          </a:xfrm>
        </p:spPr>
        <p:txBody>
          <a:bodyPr vert="eaVert"/>
          <a:lstStyle/>
          <a:p>
            <a:r>
              <a:rPr lang="fr-FR" smtClean="0"/>
              <a:t>Modifiez le style du titre</a:t>
            </a:r>
            <a:endParaRPr lang="fr-FR"/>
          </a:p>
        </p:txBody>
      </p:sp>
      <p:sp>
        <p:nvSpPr>
          <p:cNvPr id="3" name="Espace réservé du texte vertical 2"/>
          <p:cNvSpPr>
            <a:spLocks noGrp="1"/>
          </p:cNvSpPr>
          <p:nvPr>
            <p:ph type="body" orient="vert" idx="1"/>
          </p:nvPr>
        </p:nvSpPr>
        <p:spPr>
          <a:xfrm>
            <a:off x="685800" y="609600"/>
            <a:ext cx="5676900" cy="5486400"/>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Rectangle 4"/>
          <p:cNvSpPr>
            <a:spLocks noGrp="1" noChangeArrowheads="1"/>
          </p:cNvSpPr>
          <p:nvPr>
            <p:ph type="dt" sz="half" idx="10"/>
          </p:nvPr>
        </p:nvSpPr>
        <p:spPr>
          <a:ln/>
        </p:spPr>
        <p:txBody>
          <a:bodyPr/>
          <a:lstStyle>
            <a:lvl1pPr>
              <a:defRPr/>
            </a:lvl1pPr>
          </a:lstStyle>
          <a:p>
            <a:pPr>
              <a:defRPr/>
            </a:pPr>
            <a:endParaRPr lang="fr-FR"/>
          </a:p>
        </p:txBody>
      </p:sp>
      <p:sp>
        <p:nvSpPr>
          <p:cNvPr id="5" name="Rectangle 5"/>
          <p:cNvSpPr>
            <a:spLocks noGrp="1" noChangeArrowheads="1"/>
          </p:cNvSpPr>
          <p:nvPr>
            <p:ph type="ftr" sz="quarter" idx="11"/>
          </p:nvPr>
        </p:nvSpPr>
        <p:spPr>
          <a:ln/>
        </p:spPr>
        <p:txBody>
          <a:bodyPr/>
          <a:lstStyle>
            <a:lvl1pPr>
              <a:defRPr/>
            </a:lvl1pPr>
          </a:lstStyle>
          <a:p>
            <a:pPr>
              <a:defRPr/>
            </a:pPr>
            <a:endParaRPr lang="fr-FR"/>
          </a:p>
        </p:txBody>
      </p:sp>
      <p:sp>
        <p:nvSpPr>
          <p:cNvPr id="6" name="Rectangle 6"/>
          <p:cNvSpPr>
            <a:spLocks noGrp="1" noChangeArrowheads="1"/>
          </p:cNvSpPr>
          <p:nvPr>
            <p:ph type="sldNum" sz="quarter" idx="12"/>
          </p:nvPr>
        </p:nvSpPr>
        <p:spPr>
          <a:ln/>
        </p:spPr>
        <p:txBody>
          <a:bodyPr/>
          <a:lstStyle>
            <a:lvl1pPr>
              <a:defRPr/>
            </a:lvl1pPr>
          </a:lstStyle>
          <a:p>
            <a:pPr>
              <a:defRPr/>
            </a:pPr>
            <a:fld id="{E477B98E-84B8-4D97-905A-638F5EF7DC31}" type="slidenum">
              <a:rPr lang="fr-FR"/>
              <a:pPr>
                <a:defRPr/>
              </a:pPr>
              <a:t>‹N°›</a:t>
            </a:fld>
            <a:endParaRPr lang="fr-FR"/>
          </a:p>
        </p:txBody>
      </p:sp>
    </p:spTree>
    <p:extLst>
      <p:ext uri="{BB962C8B-B14F-4D97-AF65-F5344CB8AC3E}">
        <p14:creationId xmlns:p14="http://schemas.microsoft.com/office/powerpoint/2010/main" val="20100899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Rectangle 4"/>
          <p:cNvSpPr>
            <a:spLocks noGrp="1" noChangeArrowheads="1"/>
          </p:cNvSpPr>
          <p:nvPr>
            <p:ph type="dt" sz="half" idx="10"/>
          </p:nvPr>
        </p:nvSpPr>
        <p:spPr>
          <a:ln/>
        </p:spPr>
        <p:txBody>
          <a:bodyPr/>
          <a:lstStyle>
            <a:lvl1pPr>
              <a:defRPr/>
            </a:lvl1pPr>
          </a:lstStyle>
          <a:p>
            <a:pPr>
              <a:defRPr/>
            </a:pPr>
            <a:endParaRPr lang="fr-FR"/>
          </a:p>
        </p:txBody>
      </p:sp>
      <p:sp>
        <p:nvSpPr>
          <p:cNvPr id="5" name="Rectangle 5"/>
          <p:cNvSpPr>
            <a:spLocks noGrp="1" noChangeArrowheads="1"/>
          </p:cNvSpPr>
          <p:nvPr>
            <p:ph type="ftr" sz="quarter" idx="11"/>
          </p:nvPr>
        </p:nvSpPr>
        <p:spPr>
          <a:ln/>
        </p:spPr>
        <p:txBody>
          <a:bodyPr/>
          <a:lstStyle>
            <a:lvl1pPr>
              <a:defRPr/>
            </a:lvl1pPr>
          </a:lstStyle>
          <a:p>
            <a:pPr>
              <a:defRPr/>
            </a:pPr>
            <a:endParaRPr lang="fr-FR"/>
          </a:p>
        </p:txBody>
      </p:sp>
      <p:sp>
        <p:nvSpPr>
          <p:cNvPr id="6" name="Rectangle 6"/>
          <p:cNvSpPr>
            <a:spLocks noGrp="1" noChangeArrowheads="1"/>
          </p:cNvSpPr>
          <p:nvPr>
            <p:ph type="sldNum" sz="quarter" idx="12"/>
          </p:nvPr>
        </p:nvSpPr>
        <p:spPr>
          <a:ln/>
        </p:spPr>
        <p:txBody>
          <a:bodyPr/>
          <a:lstStyle>
            <a:lvl1pPr>
              <a:defRPr/>
            </a:lvl1pPr>
          </a:lstStyle>
          <a:p>
            <a:pPr>
              <a:defRPr/>
            </a:pPr>
            <a:fld id="{66A75A3D-75FF-4081-AEAA-626DD3003CEB}" type="slidenum">
              <a:rPr lang="fr-FR"/>
              <a:pPr>
                <a:defRPr/>
              </a:pPr>
              <a:t>‹N°›</a:t>
            </a:fld>
            <a:endParaRPr lang="fr-FR"/>
          </a:p>
        </p:txBody>
      </p:sp>
    </p:spTree>
    <p:extLst>
      <p:ext uri="{BB962C8B-B14F-4D97-AF65-F5344CB8AC3E}">
        <p14:creationId xmlns:p14="http://schemas.microsoft.com/office/powerpoint/2010/main" val="25151925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Modifiez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fr-FR" smtClean="0"/>
              <a:t>Modifiez les styles du texte du masque</a:t>
            </a:r>
          </a:p>
        </p:txBody>
      </p:sp>
      <p:sp>
        <p:nvSpPr>
          <p:cNvPr id="4" name="Rectangle 4"/>
          <p:cNvSpPr>
            <a:spLocks noGrp="1" noChangeArrowheads="1"/>
          </p:cNvSpPr>
          <p:nvPr>
            <p:ph type="dt" sz="half" idx="10"/>
          </p:nvPr>
        </p:nvSpPr>
        <p:spPr>
          <a:ln/>
        </p:spPr>
        <p:txBody>
          <a:bodyPr/>
          <a:lstStyle>
            <a:lvl1pPr>
              <a:defRPr/>
            </a:lvl1pPr>
          </a:lstStyle>
          <a:p>
            <a:pPr>
              <a:defRPr/>
            </a:pPr>
            <a:endParaRPr lang="fr-FR"/>
          </a:p>
        </p:txBody>
      </p:sp>
      <p:sp>
        <p:nvSpPr>
          <p:cNvPr id="5" name="Rectangle 5"/>
          <p:cNvSpPr>
            <a:spLocks noGrp="1" noChangeArrowheads="1"/>
          </p:cNvSpPr>
          <p:nvPr>
            <p:ph type="ftr" sz="quarter" idx="11"/>
          </p:nvPr>
        </p:nvSpPr>
        <p:spPr>
          <a:ln/>
        </p:spPr>
        <p:txBody>
          <a:bodyPr/>
          <a:lstStyle>
            <a:lvl1pPr>
              <a:defRPr/>
            </a:lvl1pPr>
          </a:lstStyle>
          <a:p>
            <a:pPr>
              <a:defRPr/>
            </a:pPr>
            <a:endParaRPr lang="fr-FR"/>
          </a:p>
        </p:txBody>
      </p:sp>
      <p:sp>
        <p:nvSpPr>
          <p:cNvPr id="6" name="Rectangle 6"/>
          <p:cNvSpPr>
            <a:spLocks noGrp="1" noChangeArrowheads="1"/>
          </p:cNvSpPr>
          <p:nvPr>
            <p:ph type="sldNum" sz="quarter" idx="12"/>
          </p:nvPr>
        </p:nvSpPr>
        <p:spPr>
          <a:ln/>
        </p:spPr>
        <p:txBody>
          <a:bodyPr/>
          <a:lstStyle>
            <a:lvl1pPr>
              <a:defRPr/>
            </a:lvl1pPr>
          </a:lstStyle>
          <a:p>
            <a:pPr>
              <a:defRPr/>
            </a:pPr>
            <a:fld id="{09D03F49-CB0C-45E7-9041-8B79D501091C}" type="slidenum">
              <a:rPr lang="fr-FR"/>
              <a:pPr>
                <a:defRPr/>
              </a:pPr>
              <a:t>‹N°›</a:t>
            </a:fld>
            <a:endParaRPr lang="fr-FR"/>
          </a:p>
        </p:txBody>
      </p:sp>
    </p:spTree>
    <p:extLst>
      <p:ext uri="{BB962C8B-B14F-4D97-AF65-F5344CB8AC3E}">
        <p14:creationId xmlns:p14="http://schemas.microsoft.com/office/powerpoint/2010/main" val="9341477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Rectangle 4"/>
          <p:cNvSpPr>
            <a:spLocks noGrp="1" noChangeArrowheads="1"/>
          </p:cNvSpPr>
          <p:nvPr>
            <p:ph type="dt" sz="half" idx="10"/>
          </p:nvPr>
        </p:nvSpPr>
        <p:spPr>
          <a:ln/>
        </p:spPr>
        <p:txBody>
          <a:bodyPr/>
          <a:lstStyle>
            <a:lvl1pPr>
              <a:defRPr/>
            </a:lvl1pPr>
          </a:lstStyle>
          <a:p>
            <a:pPr>
              <a:defRPr/>
            </a:pPr>
            <a:endParaRPr lang="fr-FR"/>
          </a:p>
        </p:txBody>
      </p:sp>
      <p:sp>
        <p:nvSpPr>
          <p:cNvPr id="6" name="Rectangle 5"/>
          <p:cNvSpPr>
            <a:spLocks noGrp="1" noChangeArrowheads="1"/>
          </p:cNvSpPr>
          <p:nvPr>
            <p:ph type="ftr" sz="quarter" idx="11"/>
          </p:nvPr>
        </p:nvSpPr>
        <p:spPr>
          <a:ln/>
        </p:spPr>
        <p:txBody>
          <a:bodyPr/>
          <a:lstStyle>
            <a:lvl1pPr>
              <a:defRPr/>
            </a:lvl1pPr>
          </a:lstStyle>
          <a:p>
            <a:pPr>
              <a:defRPr/>
            </a:pPr>
            <a:endParaRPr lang="fr-FR"/>
          </a:p>
        </p:txBody>
      </p:sp>
      <p:sp>
        <p:nvSpPr>
          <p:cNvPr id="7" name="Rectangle 6"/>
          <p:cNvSpPr>
            <a:spLocks noGrp="1" noChangeArrowheads="1"/>
          </p:cNvSpPr>
          <p:nvPr>
            <p:ph type="sldNum" sz="quarter" idx="12"/>
          </p:nvPr>
        </p:nvSpPr>
        <p:spPr>
          <a:ln/>
        </p:spPr>
        <p:txBody>
          <a:bodyPr/>
          <a:lstStyle>
            <a:lvl1pPr>
              <a:defRPr/>
            </a:lvl1pPr>
          </a:lstStyle>
          <a:p>
            <a:pPr>
              <a:defRPr/>
            </a:pPr>
            <a:fld id="{6F2645E3-1090-4505-9EEC-C86E07561A1E}" type="slidenum">
              <a:rPr lang="fr-FR"/>
              <a:pPr>
                <a:defRPr/>
              </a:pPr>
              <a:t>‹N°›</a:t>
            </a:fld>
            <a:endParaRPr lang="fr-FR"/>
          </a:p>
        </p:txBody>
      </p:sp>
    </p:spTree>
    <p:extLst>
      <p:ext uri="{BB962C8B-B14F-4D97-AF65-F5344CB8AC3E}">
        <p14:creationId xmlns:p14="http://schemas.microsoft.com/office/powerpoint/2010/main" val="6466828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143000"/>
          </a:xfrm>
        </p:spPr>
        <p:txBody>
          <a:bodyPr/>
          <a:lstStyle>
            <a:lvl1pPr>
              <a:defRPr/>
            </a:lvl1pPr>
          </a:lstStyle>
          <a:p>
            <a:r>
              <a:rPr lang="fr-FR" smtClean="0"/>
              <a:t>Modifiez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Rectangle 4"/>
          <p:cNvSpPr>
            <a:spLocks noGrp="1" noChangeArrowheads="1"/>
          </p:cNvSpPr>
          <p:nvPr>
            <p:ph type="dt" sz="half" idx="10"/>
          </p:nvPr>
        </p:nvSpPr>
        <p:spPr>
          <a:ln/>
        </p:spPr>
        <p:txBody>
          <a:bodyPr/>
          <a:lstStyle>
            <a:lvl1pPr>
              <a:defRPr/>
            </a:lvl1pPr>
          </a:lstStyle>
          <a:p>
            <a:pPr>
              <a:defRPr/>
            </a:pPr>
            <a:endParaRPr lang="fr-FR"/>
          </a:p>
        </p:txBody>
      </p:sp>
      <p:sp>
        <p:nvSpPr>
          <p:cNvPr id="8" name="Rectangle 5"/>
          <p:cNvSpPr>
            <a:spLocks noGrp="1" noChangeArrowheads="1"/>
          </p:cNvSpPr>
          <p:nvPr>
            <p:ph type="ftr" sz="quarter" idx="11"/>
          </p:nvPr>
        </p:nvSpPr>
        <p:spPr>
          <a:ln/>
        </p:spPr>
        <p:txBody>
          <a:bodyPr/>
          <a:lstStyle>
            <a:lvl1pPr>
              <a:defRPr/>
            </a:lvl1pPr>
          </a:lstStyle>
          <a:p>
            <a:pPr>
              <a:defRPr/>
            </a:pPr>
            <a:endParaRPr lang="fr-FR"/>
          </a:p>
        </p:txBody>
      </p:sp>
      <p:sp>
        <p:nvSpPr>
          <p:cNvPr id="9" name="Rectangle 6"/>
          <p:cNvSpPr>
            <a:spLocks noGrp="1" noChangeArrowheads="1"/>
          </p:cNvSpPr>
          <p:nvPr>
            <p:ph type="sldNum" sz="quarter" idx="12"/>
          </p:nvPr>
        </p:nvSpPr>
        <p:spPr>
          <a:ln/>
        </p:spPr>
        <p:txBody>
          <a:bodyPr/>
          <a:lstStyle>
            <a:lvl1pPr>
              <a:defRPr/>
            </a:lvl1pPr>
          </a:lstStyle>
          <a:p>
            <a:pPr>
              <a:defRPr/>
            </a:pPr>
            <a:fld id="{12FB31EB-D85D-4A07-ABCF-5FD50FD60C3A}" type="slidenum">
              <a:rPr lang="fr-FR"/>
              <a:pPr>
                <a:defRPr/>
              </a:pPr>
              <a:t>‹N°›</a:t>
            </a:fld>
            <a:endParaRPr lang="fr-FR"/>
          </a:p>
        </p:txBody>
      </p:sp>
    </p:spTree>
    <p:extLst>
      <p:ext uri="{BB962C8B-B14F-4D97-AF65-F5344CB8AC3E}">
        <p14:creationId xmlns:p14="http://schemas.microsoft.com/office/powerpoint/2010/main" val="302059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Rectangle 4"/>
          <p:cNvSpPr>
            <a:spLocks noGrp="1" noChangeArrowheads="1"/>
          </p:cNvSpPr>
          <p:nvPr>
            <p:ph type="dt" sz="half" idx="10"/>
          </p:nvPr>
        </p:nvSpPr>
        <p:spPr>
          <a:ln/>
        </p:spPr>
        <p:txBody>
          <a:bodyPr/>
          <a:lstStyle>
            <a:lvl1pPr>
              <a:defRPr/>
            </a:lvl1pPr>
          </a:lstStyle>
          <a:p>
            <a:pPr>
              <a:defRPr/>
            </a:pPr>
            <a:endParaRPr lang="fr-FR"/>
          </a:p>
        </p:txBody>
      </p:sp>
      <p:sp>
        <p:nvSpPr>
          <p:cNvPr id="4" name="Rectangle 5"/>
          <p:cNvSpPr>
            <a:spLocks noGrp="1" noChangeArrowheads="1"/>
          </p:cNvSpPr>
          <p:nvPr>
            <p:ph type="ftr" sz="quarter" idx="11"/>
          </p:nvPr>
        </p:nvSpPr>
        <p:spPr>
          <a:ln/>
        </p:spPr>
        <p:txBody>
          <a:bodyPr/>
          <a:lstStyle>
            <a:lvl1pPr>
              <a:defRPr/>
            </a:lvl1pPr>
          </a:lstStyle>
          <a:p>
            <a:pPr>
              <a:defRPr/>
            </a:pPr>
            <a:endParaRPr lang="fr-FR"/>
          </a:p>
        </p:txBody>
      </p:sp>
      <p:sp>
        <p:nvSpPr>
          <p:cNvPr id="5" name="Rectangle 6"/>
          <p:cNvSpPr>
            <a:spLocks noGrp="1" noChangeArrowheads="1"/>
          </p:cNvSpPr>
          <p:nvPr>
            <p:ph type="sldNum" sz="quarter" idx="12"/>
          </p:nvPr>
        </p:nvSpPr>
        <p:spPr>
          <a:ln/>
        </p:spPr>
        <p:txBody>
          <a:bodyPr/>
          <a:lstStyle>
            <a:lvl1pPr>
              <a:defRPr/>
            </a:lvl1pPr>
          </a:lstStyle>
          <a:p>
            <a:pPr>
              <a:defRPr/>
            </a:pPr>
            <a:fld id="{6C7672D4-D3A0-4592-AB6E-5158AA534B04}" type="slidenum">
              <a:rPr lang="fr-FR"/>
              <a:pPr>
                <a:defRPr/>
              </a:pPr>
              <a:t>‹N°›</a:t>
            </a:fld>
            <a:endParaRPr lang="fr-FR"/>
          </a:p>
        </p:txBody>
      </p:sp>
    </p:spTree>
    <p:extLst>
      <p:ext uri="{BB962C8B-B14F-4D97-AF65-F5344CB8AC3E}">
        <p14:creationId xmlns:p14="http://schemas.microsoft.com/office/powerpoint/2010/main" val="13196168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fr-FR"/>
          </a:p>
        </p:txBody>
      </p:sp>
      <p:sp>
        <p:nvSpPr>
          <p:cNvPr id="3" name="Rectangle 5"/>
          <p:cNvSpPr>
            <a:spLocks noGrp="1" noChangeArrowheads="1"/>
          </p:cNvSpPr>
          <p:nvPr>
            <p:ph type="ftr" sz="quarter" idx="11"/>
          </p:nvPr>
        </p:nvSpPr>
        <p:spPr>
          <a:ln/>
        </p:spPr>
        <p:txBody>
          <a:bodyPr/>
          <a:lstStyle>
            <a:lvl1pPr>
              <a:defRPr/>
            </a:lvl1pPr>
          </a:lstStyle>
          <a:p>
            <a:pPr>
              <a:defRPr/>
            </a:pPr>
            <a:endParaRPr lang="fr-FR"/>
          </a:p>
        </p:txBody>
      </p:sp>
      <p:sp>
        <p:nvSpPr>
          <p:cNvPr id="4" name="Rectangle 6"/>
          <p:cNvSpPr>
            <a:spLocks noGrp="1" noChangeArrowheads="1"/>
          </p:cNvSpPr>
          <p:nvPr>
            <p:ph type="sldNum" sz="quarter" idx="12"/>
          </p:nvPr>
        </p:nvSpPr>
        <p:spPr>
          <a:ln/>
        </p:spPr>
        <p:txBody>
          <a:bodyPr/>
          <a:lstStyle>
            <a:lvl1pPr>
              <a:defRPr/>
            </a:lvl1pPr>
          </a:lstStyle>
          <a:p>
            <a:pPr>
              <a:defRPr/>
            </a:pPr>
            <a:fld id="{4092B821-3286-465F-A308-96ECE45D370B}" type="slidenum">
              <a:rPr lang="fr-FR"/>
              <a:pPr>
                <a:defRPr/>
              </a:pPr>
              <a:t>‹N°›</a:t>
            </a:fld>
            <a:endParaRPr lang="fr-FR"/>
          </a:p>
        </p:txBody>
      </p:sp>
    </p:spTree>
    <p:extLst>
      <p:ext uri="{BB962C8B-B14F-4D97-AF65-F5344CB8AC3E}">
        <p14:creationId xmlns:p14="http://schemas.microsoft.com/office/powerpoint/2010/main" val="12541498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Modifiez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Rectangle 4"/>
          <p:cNvSpPr>
            <a:spLocks noGrp="1" noChangeArrowheads="1"/>
          </p:cNvSpPr>
          <p:nvPr>
            <p:ph type="dt" sz="half" idx="10"/>
          </p:nvPr>
        </p:nvSpPr>
        <p:spPr>
          <a:ln/>
        </p:spPr>
        <p:txBody>
          <a:bodyPr/>
          <a:lstStyle>
            <a:lvl1pPr>
              <a:defRPr/>
            </a:lvl1pPr>
          </a:lstStyle>
          <a:p>
            <a:pPr>
              <a:defRPr/>
            </a:pPr>
            <a:endParaRPr lang="fr-FR"/>
          </a:p>
        </p:txBody>
      </p:sp>
      <p:sp>
        <p:nvSpPr>
          <p:cNvPr id="6" name="Rectangle 5"/>
          <p:cNvSpPr>
            <a:spLocks noGrp="1" noChangeArrowheads="1"/>
          </p:cNvSpPr>
          <p:nvPr>
            <p:ph type="ftr" sz="quarter" idx="11"/>
          </p:nvPr>
        </p:nvSpPr>
        <p:spPr>
          <a:ln/>
        </p:spPr>
        <p:txBody>
          <a:bodyPr/>
          <a:lstStyle>
            <a:lvl1pPr>
              <a:defRPr/>
            </a:lvl1pPr>
          </a:lstStyle>
          <a:p>
            <a:pPr>
              <a:defRPr/>
            </a:pPr>
            <a:endParaRPr lang="fr-FR"/>
          </a:p>
        </p:txBody>
      </p:sp>
      <p:sp>
        <p:nvSpPr>
          <p:cNvPr id="7" name="Rectangle 6"/>
          <p:cNvSpPr>
            <a:spLocks noGrp="1" noChangeArrowheads="1"/>
          </p:cNvSpPr>
          <p:nvPr>
            <p:ph type="sldNum" sz="quarter" idx="12"/>
          </p:nvPr>
        </p:nvSpPr>
        <p:spPr>
          <a:ln/>
        </p:spPr>
        <p:txBody>
          <a:bodyPr/>
          <a:lstStyle>
            <a:lvl1pPr>
              <a:defRPr/>
            </a:lvl1pPr>
          </a:lstStyle>
          <a:p>
            <a:pPr>
              <a:defRPr/>
            </a:pPr>
            <a:fld id="{29C222B2-BE6E-4CB6-B99D-4CFA80027820}" type="slidenum">
              <a:rPr lang="fr-FR"/>
              <a:pPr>
                <a:defRPr/>
              </a:pPr>
              <a:t>‹N°›</a:t>
            </a:fld>
            <a:endParaRPr lang="fr-FR"/>
          </a:p>
        </p:txBody>
      </p:sp>
    </p:spTree>
    <p:extLst>
      <p:ext uri="{BB962C8B-B14F-4D97-AF65-F5344CB8AC3E}">
        <p14:creationId xmlns:p14="http://schemas.microsoft.com/office/powerpoint/2010/main" val="4629620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Modifiez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fr-FR" noProof="0" smtClean="0"/>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Rectangle 4"/>
          <p:cNvSpPr>
            <a:spLocks noGrp="1" noChangeArrowheads="1"/>
          </p:cNvSpPr>
          <p:nvPr>
            <p:ph type="dt" sz="half" idx="10"/>
          </p:nvPr>
        </p:nvSpPr>
        <p:spPr>
          <a:ln/>
        </p:spPr>
        <p:txBody>
          <a:bodyPr/>
          <a:lstStyle>
            <a:lvl1pPr>
              <a:defRPr/>
            </a:lvl1pPr>
          </a:lstStyle>
          <a:p>
            <a:pPr>
              <a:defRPr/>
            </a:pPr>
            <a:endParaRPr lang="fr-FR"/>
          </a:p>
        </p:txBody>
      </p:sp>
      <p:sp>
        <p:nvSpPr>
          <p:cNvPr id="6" name="Rectangle 5"/>
          <p:cNvSpPr>
            <a:spLocks noGrp="1" noChangeArrowheads="1"/>
          </p:cNvSpPr>
          <p:nvPr>
            <p:ph type="ftr" sz="quarter" idx="11"/>
          </p:nvPr>
        </p:nvSpPr>
        <p:spPr>
          <a:ln/>
        </p:spPr>
        <p:txBody>
          <a:bodyPr/>
          <a:lstStyle>
            <a:lvl1pPr>
              <a:defRPr/>
            </a:lvl1pPr>
          </a:lstStyle>
          <a:p>
            <a:pPr>
              <a:defRPr/>
            </a:pPr>
            <a:endParaRPr lang="fr-FR"/>
          </a:p>
        </p:txBody>
      </p:sp>
      <p:sp>
        <p:nvSpPr>
          <p:cNvPr id="7" name="Rectangle 6"/>
          <p:cNvSpPr>
            <a:spLocks noGrp="1" noChangeArrowheads="1"/>
          </p:cNvSpPr>
          <p:nvPr>
            <p:ph type="sldNum" sz="quarter" idx="12"/>
          </p:nvPr>
        </p:nvSpPr>
        <p:spPr>
          <a:ln/>
        </p:spPr>
        <p:txBody>
          <a:bodyPr/>
          <a:lstStyle>
            <a:lvl1pPr>
              <a:defRPr/>
            </a:lvl1pPr>
          </a:lstStyle>
          <a:p>
            <a:pPr>
              <a:defRPr/>
            </a:pPr>
            <a:fld id="{EDC42920-C370-431F-B541-FA2E1399F977}" type="slidenum">
              <a:rPr lang="fr-FR"/>
              <a:pPr>
                <a:defRPr/>
              </a:pPr>
              <a:t>‹N°›</a:t>
            </a:fld>
            <a:endParaRPr lang="fr-FR"/>
          </a:p>
        </p:txBody>
      </p:sp>
    </p:spTree>
    <p:extLst>
      <p:ext uri="{BB962C8B-B14F-4D97-AF65-F5344CB8AC3E}">
        <p14:creationId xmlns:p14="http://schemas.microsoft.com/office/powerpoint/2010/main" val="9878285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fr-FR" altLang="fr-FR" smtClean="0"/>
              <a:t>Cliquez pour modifier le style du titre du masque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fr-FR" altLang="fr-FR" smtClean="0"/>
              <a:t>Cliquez pour modifier les styles du texte du masque</a:t>
            </a:r>
          </a:p>
          <a:p>
            <a:pPr lvl="1"/>
            <a:r>
              <a:rPr lang="fr-FR" altLang="fr-FR" smtClean="0"/>
              <a:t>Deuxième niveau</a:t>
            </a:r>
          </a:p>
          <a:p>
            <a:pPr lvl="2"/>
            <a:r>
              <a:rPr lang="fr-FR" altLang="fr-FR" smtClean="0"/>
              <a:t>Troisième niveau</a:t>
            </a:r>
          </a:p>
          <a:p>
            <a:pPr lvl="3"/>
            <a:r>
              <a:rPr lang="fr-FR" altLang="fr-FR" smtClean="0"/>
              <a:t>Quatrième niveau</a:t>
            </a:r>
          </a:p>
          <a:p>
            <a:pPr lvl="4"/>
            <a:r>
              <a:rPr lang="fr-FR" altLang="fr-FR" smtClean="0"/>
              <a:t>Cinquième niveau</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pPr>
              <a:defRPr/>
            </a:pPr>
            <a:endParaRPr lang="fr-FR"/>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fr-FR"/>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pPr>
              <a:defRPr/>
            </a:pPr>
            <a:fld id="{86578425-7556-4DE8-A523-354AC6D61FDB}" type="slidenum">
              <a:rPr lang="fr-FR"/>
              <a:pPr>
                <a:defRPr/>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cs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cs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cs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cs typeface="Times New Roman" pitchFamily="18" charset="0"/>
        </a:defRPr>
      </a:lvl5pPr>
      <a:lvl6pPr marL="457200" algn="ctr" rtl="0" fontAlgn="base">
        <a:spcBef>
          <a:spcPct val="0"/>
        </a:spcBef>
        <a:spcAft>
          <a:spcPct val="0"/>
        </a:spcAft>
        <a:defRPr sz="4400">
          <a:solidFill>
            <a:schemeClr val="tx2"/>
          </a:solidFill>
          <a:latin typeface="Times New Roman" pitchFamily="18" charset="0"/>
          <a:cs typeface="Times New Roman" pitchFamily="18" charset="0"/>
        </a:defRPr>
      </a:lvl6pPr>
      <a:lvl7pPr marL="914400" algn="ctr" rtl="0" fontAlgn="base">
        <a:spcBef>
          <a:spcPct val="0"/>
        </a:spcBef>
        <a:spcAft>
          <a:spcPct val="0"/>
        </a:spcAft>
        <a:defRPr sz="4400">
          <a:solidFill>
            <a:schemeClr val="tx2"/>
          </a:solidFill>
          <a:latin typeface="Times New Roman" pitchFamily="18" charset="0"/>
          <a:cs typeface="Times New Roman" pitchFamily="18" charset="0"/>
        </a:defRPr>
      </a:lvl7pPr>
      <a:lvl8pPr marL="1371600" algn="ctr" rtl="0" fontAlgn="base">
        <a:spcBef>
          <a:spcPct val="0"/>
        </a:spcBef>
        <a:spcAft>
          <a:spcPct val="0"/>
        </a:spcAft>
        <a:defRPr sz="4400">
          <a:solidFill>
            <a:schemeClr val="tx2"/>
          </a:solidFill>
          <a:latin typeface="Times New Roman" pitchFamily="18" charset="0"/>
          <a:cs typeface="Times New Roman" pitchFamily="18" charset="0"/>
        </a:defRPr>
      </a:lvl8pPr>
      <a:lvl9pPr marL="1828800" algn="ctr" rtl="0" fontAlgn="base">
        <a:spcBef>
          <a:spcPct val="0"/>
        </a:spcBef>
        <a:spcAft>
          <a:spcPct val="0"/>
        </a:spcAft>
        <a:defRPr sz="4400">
          <a:solidFill>
            <a:schemeClr val="tx2"/>
          </a:solidFill>
          <a:latin typeface="Times New Roman" pitchFamily="18" charset="0"/>
          <a:cs typeface="Times New Roman"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609600" y="990600"/>
            <a:ext cx="7848600" cy="3276600"/>
          </a:xfrm>
        </p:spPr>
        <p:txBody>
          <a:bodyPr/>
          <a:lstStyle/>
          <a:p>
            <a:pPr eaLnBrk="1" hangingPunct="1">
              <a:lnSpc>
                <a:spcPct val="150000"/>
              </a:lnSpc>
              <a:spcBef>
                <a:spcPts val="600"/>
              </a:spcBef>
            </a:pPr>
            <a:r>
              <a:rPr lang="fr-FR" altLang="fr-FR" sz="4000" b="1" smtClean="0">
                <a:latin typeface="Comic Sans MS" pitchFamily="66" charset="0"/>
              </a:rPr>
              <a:t>LA GRIPPE</a:t>
            </a:r>
            <a:r>
              <a:rPr lang="fr-FR" altLang="fr-FR" sz="4000" smtClean="0">
                <a:latin typeface="Comic Sans MS" pitchFamily="66" charset="0"/>
              </a:rPr>
              <a:t> </a:t>
            </a:r>
            <a:br>
              <a:rPr lang="fr-FR" altLang="fr-FR" sz="4000" smtClean="0">
                <a:latin typeface="Comic Sans MS" pitchFamily="66" charset="0"/>
              </a:rPr>
            </a:br>
            <a:r>
              <a:rPr lang="fr-FR" altLang="fr-FR" sz="2800" smtClean="0">
                <a:latin typeface="Comic Sans MS" pitchFamily="66" charset="0"/>
              </a:rPr>
              <a:t>ou</a:t>
            </a:r>
            <a:r>
              <a:rPr lang="fr-FR" altLang="fr-FR" sz="4000" smtClean="0">
                <a:latin typeface="Comic Sans MS" pitchFamily="66" charset="0"/>
              </a:rPr>
              <a:t> </a:t>
            </a:r>
            <a:br>
              <a:rPr lang="fr-FR" altLang="fr-FR" sz="4000" smtClean="0">
                <a:latin typeface="Comic Sans MS" pitchFamily="66" charset="0"/>
              </a:rPr>
            </a:br>
            <a:r>
              <a:rPr lang="fr-FR" altLang="fr-FR" sz="2400" b="1" smtClean="0">
                <a:latin typeface="Comic Sans MS" pitchFamily="66" charset="0"/>
              </a:rPr>
              <a:t>BRONCHO-PNEUMONIE </a:t>
            </a:r>
            <a:br>
              <a:rPr lang="fr-FR" altLang="fr-FR" sz="2400" b="1" smtClean="0">
                <a:latin typeface="Comic Sans MS" pitchFamily="66" charset="0"/>
              </a:rPr>
            </a:br>
            <a:r>
              <a:rPr lang="fr-FR" altLang="fr-FR" sz="2400" b="1" smtClean="0">
                <a:latin typeface="Comic Sans MS" pitchFamily="66" charset="0"/>
              </a:rPr>
              <a:t>A MYXOVIRUS  INFLUENZA</a:t>
            </a:r>
          </a:p>
        </p:txBody>
      </p:sp>
      <p:sp>
        <p:nvSpPr>
          <p:cNvPr id="2051" name="Rectangle 3"/>
          <p:cNvSpPr>
            <a:spLocks noGrp="1" noChangeArrowheads="1"/>
          </p:cNvSpPr>
          <p:nvPr>
            <p:ph type="subTitle" idx="1"/>
          </p:nvPr>
        </p:nvSpPr>
        <p:spPr>
          <a:xfrm>
            <a:off x="5562600" y="5791200"/>
            <a:ext cx="3352800" cy="381000"/>
          </a:xfrm>
        </p:spPr>
        <p:txBody>
          <a:bodyPr/>
          <a:lstStyle/>
          <a:p>
            <a:pPr eaLnBrk="1" hangingPunct="1"/>
            <a:r>
              <a:rPr lang="fr-FR" altLang="fr-FR" sz="1600" b="1" smtClean="0">
                <a:latin typeface="Comic Sans MS" pitchFamily="66" charset="0"/>
              </a:rPr>
              <a:t>Cherkaski 2019/2020</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ChangeArrowheads="1"/>
          </p:cNvSpPr>
          <p:nvPr/>
        </p:nvSpPr>
        <p:spPr bwMode="auto">
          <a:xfrm>
            <a:off x="323850" y="692150"/>
            <a:ext cx="8610600" cy="5600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har char="•"/>
              <a:defRPr sz="3200">
                <a:solidFill>
                  <a:schemeClr val="tx1"/>
                </a:solidFill>
                <a:latin typeface="Times New Roman" pitchFamily="18" charset="0"/>
                <a:cs typeface="Times New Roman" pitchFamily="18" charset="0"/>
              </a:defRPr>
            </a:lvl1pPr>
            <a:lvl2pPr marL="742950" indent="-285750" eaLnBrk="0" hangingPunct="0">
              <a:spcBef>
                <a:spcPct val="20000"/>
              </a:spcBef>
              <a:buChar char="–"/>
              <a:defRPr sz="2800">
                <a:solidFill>
                  <a:schemeClr val="tx1"/>
                </a:solidFill>
                <a:latin typeface="Times New Roman" pitchFamily="18" charset="0"/>
                <a:cs typeface="Times New Roman" pitchFamily="18" charset="0"/>
              </a:defRPr>
            </a:lvl2pPr>
            <a:lvl3pPr marL="1143000" indent="-228600" eaLnBrk="0" hangingPunct="0">
              <a:spcBef>
                <a:spcPct val="20000"/>
              </a:spcBef>
              <a:buChar char="•"/>
              <a:defRPr sz="2400">
                <a:solidFill>
                  <a:schemeClr val="tx1"/>
                </a:solidFill>
                <a:latin typeface="Times New Roman" pitchFamily="18" charset="0"/>
                <a:cs typeface="Times New Roman" pitchFamily="18" charset="0"/>
              </a:defRPr>
            </a:lvl3pPr>
            <a:lvl4pPr marL="1600200" indent="-228600" eaLnBrk="0" hangingPunct="0">
              <a:spcBef>
                <a:spcPct val="20000"/>
              </a:spcBef>
              <a:buChar char="–"/>
              <a:defRPr sz="2000">
                <a:solidFill>
                  <a:schemeClr val="tx1"/>
                </a:solidFill>
                <a:latin typeface="Times New Roman" pitchFamily="18" charset="0"/>
                <a:cs typeface="Times New Roman" pitchFamily="18" charset="0"/>
              </a:defRPr>
            </a:lvl4pPr>
            <a:lvl5pPr marL="2057400" indent="-228600" eaLnBrk="0" hangingPunct="0">
              <a:spcBef>
                <a:spcPct val="20000"/>
              </a:spcBef>
              <a:buChar char="»"/>
              <a:defRPr sz="2000">
                <a:solidFill>
                  <a:schemeClr val="tx1"/>
                </a:solidFill>
                <a:latin typeface="Times New Roman" pitchFamily="18" charset="0"/>
                <a:cs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cs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cs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cs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cs typeface="Times New Roman" pitchFamily="18" charset="0"/>
              </a:defRPr>
            </a:lvl9pPr>
          </a:lstStyle>
          <a:p>
            <a:pPr>
              <a:lnSpc>
                <a:spcPct val="105000"/>
              </a:lnSpc>
              <a:spcBef>
                <a:spcPct val="0"/>
              </a:spcBef>
              <a:buFontTx/>
              <a:buNone/>
            </a:pPr>
            <a:endParaRPr lang="fr-FR" altLang="fr-FR" sz="2000" b="1">
              <a:solidFill>
                <a:srgbClr val="3333FF"/>
              </a:solidFill>
              <a:latin typeface="Comic Sans MS" pitchFamily="66" charset="0"/>
            </a:endParaRPr>
          </a:p>
          <a:p>
            <a:pPr>
              <a:lnSpc>
                <a:spcPct val="105000"/>
              </a:lnSpc>
              <a:spcBef>
                <a:spcPct val="0"/>
              </a:spcBef>
              <a:buFontTx/>
              <a:buNone/>
            </a:pPr>
            <a:r>
              <a:rPr lang="fr-FR" altLang="fr-FR" sz="2000" b="1">
                <a:solidFill>
                  <a:srgbClr val="3333FF"/>
                </a:solidFill>
                <a:latin typeface="Comic Sans MS" pitchFamily="66" charset="0"/>
              </a:rPr>
              <a:t>  </a:t>
            </a:r>
            <a:r>
              <a:rPr lang="fr-FR" altLang="fr-FR" sz="2000" b="1" u="sng">
                <a:solidFill>
                  <a:srgbClr val="3333FF"/>
                </a:solidFill>
                <a:latin typeface="Comic Sans MS" pitchFamily="66" charset="0"/>
              </a:rPr>
              <a:t>Y a-t-il un </a:t>
            </a:r>
            <a:r>
              <a:rPr lang="fr-FR" altLang="fr-FR" sz="2000" b="1" u="sng">
                <a:solidFill>
                  <a:srgbClr val="FF0000"/>
                </a:solidFill>
                <a:latin typeface="Comic Sans MS" pitchFamily="66" charset="0"/>
              </a:rPr>
              <a:t>terrain particulier</a:t>
            </a:r>
            <a:r>
              <a:rPr lang="fr-FR" altLang="fr-FR" sz="2000" b="1" u="sng">
                <a:solidFill>
                  <a:srgbClr val="3333FF"/>
                </a:solidFill>
                <a:latin typeface="Comic Sans MS" pitchFamily="66" charset="0"/>
              </a:rPr>
              <a:t> (facteurs de risque de mortalité)</a:t>
            </a:r>
            <a:r>
              <a:rPr lang="fr-FR" altLang="fr-FR" sz="2000" b="1">
                <a:solidFill>
                  <a:srgbClr val="3333FF"/>
                </a:solidFill>
                <a:latin typeface="Comic Sans MS" pitchFamily="66" charset="0"/>
              </a:rPr>
              <a:t> ?</a:t>
            </a:r>
          </a:p>
          <a:p>
            <a:pPr>
              <a:lnSpc>
                <a:spcPct val="105000"/>
              </a:lnSpc>
              <a:spcBef>
                <a:spcPct val="0"/>
              </a:spcBef>
              <a:buFontTx/>
              <a:buNone/>
            </a:pPr>
            <a:endParaRPr lang="fr-FR" altLang="fr-FR" sz="2000" b="1">
              <a:solidFill>
                <a:srgbClr val="3333FF"/>
              </a:solidFill>
              <a:latin typeface="Comic Sans MS" pitchFamily="66" charset="0"/>
            </a:endParaRPr>
          </a:p>
          <a:p>
            <a:pPr>
              <a:lnSpc>
                <a:spcPct val="105000"/>
              </a:lnSpc>
              <a:spcBef>
                <a:spcPct val="0"/>
              </a:spcBef>
              <a:buFontTx/>
              <a:buNone/>
            </a:pPr>
            <a:r>
              <a:rPr lang="fr-FR" altLang="fr-FR" sz="2000">
                <a:solidFill>
                  <a:srgbClr val="3333FF"/>
                </a:solidFill>
                <a:latin typeface="Comic Sans MS" pitchFamily="66" charset="0"/>
              </a:rPr>
              <a:t>             -   </a:t>
            </a:r>
            <a:r>
              <a:rPr lang="fr-FR" altLang="fr-FR" sz="1800">
                <a:solidFill>
                  <a:srgbClr val="3333FF"/>
                </a:solidFill>
                <a:latin typeface="Comic Sans MS" pitchFamily="66" charset="0"/>
              </a:rPr>
              <a:t>Age  &gt;  65 ans	</a:t>
            </a:r>
          </a:p>
          <a:p>
            <a:pPr>
              <a:lnSpc>
                <a:spcPct val="140000"/>
              </a:lnSpc>
              <a:spcBef>
                <a:spcPct val="0"/>
              </a:spcBef>
              <a:buFont typeface="Wingdings" pitchFamily="2" charset="2"/>
              <a:buNone/>
            </a:pPr>
            <a:r>
              <a:rPr lang="fr-FR" altLang="fr-FR" sz="1800">
                <a:solidFill>
                  <a:srgbClr val="3333FF"/>
                </a:solidFill>
                <a:latin typeface="Comic Sans MS" pitchFamily="66" charset="0"/>
              </a:rPr>
              <a:t>               -   Insuffisance cardiaque congestive	</a:t>
            </a:r>
          </a:p>
          <a:p>
            <a:pPr>
              <a:lnSpc>
                <a:spcPct val="140000"/>
              </a:lnSpc>
              <a:spcBef>
                <a:spcPct val="0"/>
              </a:spcBef>
              <a:buFont typeface="Wingdings" pitchFamily="2" charset="2"/>
              <a:buNone/>
            </a:pPr>
            <a:r>
              <a:rPr lang="fr-FR" altLang="fr-FR" sz="1800">
                <a:solidFill>
                  <a:srgbClr val="3333FF"/>
                </a:solidFill>
                <a:latin typeface="Comic Sans MS" pitchFamily="66" charset="0"/>
              </a:rPr>
              <a:t>               -   Insuffisance respiratoire chronique</a:t>
            </a:r>
          </a:p>
          <a:p>
            <a:pPr>
              <a:lnSpc>
                <a:spcPct val="140000"/>
              </a:lnSpc>
              <a:spcBef>
                <a:spcPct val="0"/>
              </a:spcBef>
              <a:buFontTx/>
              <a:buNone/>
            </a:pPr>
            <a:r>
              <a:rPr lang="fr-FR" altLang="fr-FR" sz="1800">
                <a:solidFill>
                  <a:srgbClr val="3333FF"/>
                </a:solidFill>
                <a:latin typeface="Comic Sans MS" pitchFamily="66" charset="0"/>
              </a:rPr>
              <a:t>               -   Maladie cérébrovasculaire </a:t>
            </a:r>
          </a:p>
          <a:p>
            <a:pPr>
              <a:lnSpc>
                <a:spcPct val="140000"/>
              </a:lnSpc>
              <a:spcBef>
                <a:spcPct val="0"/>
              </a:spcBef>
              <a:buFontTx/>
              <a:buNone/>
            </a:pPr>
            <a:r>
              <a:rPr lang="fr-FR" altLang="fr-FR" sz="1800">
                <a:solidFill>
                  <a:srgbClr val="3333FF"/>
                </a:solidFill>
                <a:latin typeface="Comic Sans MS" pitchFamily="66" charset="0"/>
              </a:rPr>
              <a:t>               -   Insuffisance rénale </a:t>
            </a:r>
          </a:p>
          <a:p>
            <a:pPr>
              <a:lnSpc>
                <a:spcPct val="140000"/>
              </a:lnSpc>
              <a:spcBef>
                <a:spcPct val="0"/>
              </a:spcBef>
              <a:buFontTx/>
              <a:buNone/>
            </a:pPr>
            <a:r>
              <a:rPr lang="fr-FR" altLang="fr-FR" sz="1800">
                <a:solidFill>
                  <a:srgbClr val="3333FF"/>
                </a:solidFill>
                <a:latin typeface="Comic Sans MS" pitchFamily="66" charset="0"/>
              </a:rPr>
              <a:t>               -   Cirrhose hépatique …</a:t>
            </a:r>
          </a:p>
          <a:p>
            <a:pPr>
              <a:lnSpc>
                <a:spcPct val="140000"/>
              </a:lnSpc>
              <a:spcBef>
                <a:spcPct val="0"/>
              </a:spcBef>
              <a:buFontTx/>
              <a:buNone/>
            </a:pPr>
            <a:r>
              <a:rPr lang="fr-FR" altLang="fr-FR" sz="1800">
                <a:solidFill>
                  <a:srgbClr val="3333FF"/>
                </a:solidFill>
                <a:latin typeface="Comic Sans MS" pitchFamily="66" charset="0"/>
              </a:rPr>
              <a:t>               -   BPCO</a:t>
            </a:r>
          </a:p>
          <a:p>
            <a:pPr>
              <a:lnSpc>
                <a:spcPct val="140000"/>
              </a:lnSpc>
              <a:spcBef>
                <a:spcPct val="0"/>
              </a:spcBef>
              <a:buFontTx/>
              <a:buNone/>
            </a:pPr>
            <a:r>
              <a:rPr lang="fr-FR" altLang="fr-FR" sz="1800">
                <a:solidFill>
                  <a:srgbClr val="3333FF"/>
                </a:solidFill>
                <a:latin typeface="Comic Sans MS" pitchFamily="66" charset="0"/>
              </a:rPr>
              <a:t>               -   Diabète sucré non équilibré</a:t>
            </a:r>
          </a:p>
          <a:p>
            <a:pPr>
              <a:lnSpc>
                <a:spcPct val="140000"/>
              </a:lnSpc>
              <a:spcBef>
                <a:spcPct val="0"/>
              </a:spcBef>
              <a:buFontTx/>
              <a:buNone/>
            </a:pPr>
            <a:r>
              <a:rPr lang="fr-FR" altLang="fr-FR" sz="1800">
                <a:solidFill>
                  <a:srgbClr val="3333FF"/>
                </a:solidFill>
                <a:latin typeface="Comic Sans MS" pitchFamily="66" charset="0"/>
              </a:rPr>
              <a:t>               -   Immunodépression </a:t>
            </a:r>
          </a:p>
          <a:p>
            <a:pPr>
              <a:lnSpc>
                <a:spcPct val="140000"/>
              </a:lnSpc>
              <a:spcBef>
                <a:spcPct val="0"/>
              </a:spcBef>
              <a:buFontTx/>
              <a:buNone/>
            </a:pPr>
            <a:r>
              <a:rPr lang="fr-FR" altLang="fr-FR" sz="1800">
                <a:solidFill>
                  <a:srgbClr val="3333FF"/>
                </a:solidFill>
                <a:latin typeface="Comic Sans MS" pitchFamily="66" charset="0"/>
              </a:rPr>
              <a:t>               -   ATCD de pneumonie bactérienne</a:t>
            </a:r>
          </a:p>
          <a:p>
            <a:pPr>
              <a:lnSpc>
                <a:spcPct val="140000"/>
              </a:lnSpc>
              <a:spcBef>
                <a:spcPct val="0"/>
              </a:spcBef>
              <a:buFont typeface="Wingdings" pitchFamily="2" charset="2"/>
              <a:buNone/>
            </a:pPr>
            <a:r>
              <a:rPr lang="fr-FR" altLang="fr-FR" sz="1800">
                <a:solidFill>
                  <a:srgbClr val="3333FF"/>
                </a:solidFill>
                <a:latin typeface="Comic Sans MS" pitchFamily="66" charset="0"/>
              </a:rPr>
              <a:t>               -   Hospitalisation dans l'année</a:t>
            </a:r>
          </a:p>
          <a:p>
            <a:pPr>
              <a:lnSpc>
                <a:spcPct val="140000"/>
              </a:lnSpc>
              <a:spcBef>
                <a:spcPct val="0"/>
              </a:spcBef>
              <a:buFont typeface="Wingdings" pitchFamily="2" charset="2"/>
              <a:buNone/>
            </a:pPr>
            <a:r>
              <a:rPr lang="fr-FR" altLang="fr-FR" sz="1800" b="1">
                <a:solidFill>
                  <a:srgbClr val="3333FF"/>
                </a:solidFill>
                <a:latin typeface="Comic Sans MS" pitchFamily="66" charset="0"/>
              </a:rPr>
              <a:t>          -  </a:t>
            </a:r>
            <a:r>
              <a:rPr lang="fr-FR" altLang="fr-FR" sz="1800">
                <a:solidFill>
                  <a:srgbClr val="3333FF"/>
                </a:solidFill>
                <a:latin typeface="Comic Sans MS" pitchFamily="66" charset="0"/>
              </a:rPr>
              <a:t>Vie en institution</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4"/>
          <p:cNvSpPr>
            <a:spLocks noChangeArrowheads="1"/>
          </p:cNvSpPr>
          <p:nvPr/>
        </p:nvSpPr>
        <p:spPr bwMode="auto">
          <a:xfrm>
            <a:off x="685800" y="381000"/>
            <a:ext cx="77724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spcBef>
                <a:spcPct val="20000"/>
              </a:spcBef>
              <a:buChar char="•"/>
              <a:defRPr sz="3200">
                <a:solidFill>
                  <a:schemeClr val="tx1"/>
                </a:solidFill>
                <a:latin typeface="Times New Roman" pitchFamily="18" charset="0"/>
                <a:cs typeface="Times New Roman" pitchFamily="18" charset="0"/>
              </a:defRPr>
            </a:lvl1pPr>
            <a:lvl2pPr marL="742950" indent="-285750" eaLnBrk="0" hangingPunct="0">
              <a:spcBef>
                <a:spcPct val="20000"/>
              </a:spcBef>
              <a:buChar char="–"/>
              <a:defRPr sz="2800">
                <a:solidFill>
                  <a:schemeClr val="tx1"/>
                </a:solidFill>
                <a:latin typeface="Times New Roman" pitchFamily="18" charset="0"/>
                <a:cs typeface="Times New Roman" pitchFamily="18" charset="0"/>
              </a:defRPr>
            </a:lvl2pPr>
            <a:lvl3pPr marL="1143000" indent="-228600" eaLnBrk="0" hangingPunct="0">
              <a:spcBef>
                <a:spcPct val="20000"/>
              </a:spcBef>
              <a:buChar char="•"/>
              <a:defRPr sz="2400">
                <a:solidFill>
                  <a:schemeClr val="tx1"/>
                </a:solidFill>
                <a:latin typeface="Times New Roman" pitchFamily="18" charset="0"/>
                <a:cs typeface="Times New Roman" pitchFamily="18" charset="0"/>
              </a:defRPr>
            </a:lvl3pPr>
            <a:lvl4pPr marL="1600200" indent="-228600" eaLnBrk="0" hangingPunct="0">
              <a:spcBef>
                <a:spcPct val="20000"/>
              </a:spcBef>
              <a:buChar char="–"/>
              <a:defRPr sz="2000">
                <a:solidFill>
                  <a:schemeClr val="tx1"/>
                </a:solidFill>
                <a:latin typeface="Times New Roman" pitchFamily="18" charset="0"/>
                <a:cs typeface="Times New Roman" pitchFamily="18" charset="0"/>
              </a:defRPr>
            </a:lvl4pPr>
            <a:lvl5pPr marL="2057400" indent="-228600" eaLnBrk="0" hangingPunct="0">
              <a:spcBef>
                <a:spcPct val="20000"/>
              </a:spcBef>
              <a:buChar char="»"/>
              <a:defRPr sz="2000">
                <a:solidFill>
                  <a:schemeClr val="tx1"/>
                </a:solidFill>
                <a:latin typeface="Times New Roman" pitchFamily="18" charset="0"/>
                <a:cs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cs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cs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cs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cs typeface="Times New Roman" pitchFamily="18" charset="0"/>
              </a:defRPr>
            </a:lvl9pPr>
          </a:lstStyle>
          <a:p>
            <a:pPr algn="ctr" eaLnBrk="1" hangingPunct="1">
              <a:spcBef>
                <a:spcPct val="0"/>
              </a:spcBef>
              <a:buFontTx/>
              <a:buNone/>
            </a:pPr>
            <a:r>
              <a:rPr lang="fr-FR" altLang="fr-FR" sz="2400" b="1">
                <a:solidFill>
                  <a:srgbClr val="FF0000"/>
                </a:solidFill>
                <a:latin typeface="Comic Sans MS" pitchFamily="66" charset="0"/>
              </a:rPr>
              <a:t>DIAGNOSTIC</a:t>
            </a:r>
          </a:p>
        </p:txBody>
      </p:sp>
      <p:sp>
        <p:nvSpPr>
          <p:cNvPr id="13315" name="Rectangle 5"/>
          <p:cNvSpPr>
            <a:spLocks noChangeArrowheads="1"/>
          </p:cNvSpPr>
          <p:nvPr/>
        </p:nvSpPr>
        <p:spPr bwMode="auto">
          <a:xfrm>
            <a:off x="755650" y="908050"/>
            <a:ext cx="7704138" cy="2689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har char="•"/>
              <a:defRPr sz="3200">
                <a:solidFill>
                  <a:schemeClr val="tx1"/>
                </a:solidFill>
                <a:latin typeface="Times New Roman" pitchFamily="18" charset="0"/>
                <a:cs typeface="Times New Roman" pitchFamily="18" charset="0"/>
              </a:defRPr>
            </a:lvl1pPr>
            <a:lvl2pPr marL="742950" indent="-285750" eaLnBrk="0" hangingPunct="0">
              <a:spcBef>
                <a:spcPct val="20000"/>
              </a:spcBef>
              <a:buChar char="–"/>
              <a:defRPr sz="2800">
                <a:solidFill>
                  <a:schemeClr val="tx1"/>
                </a:solidFill>
                <a:latin typeface="Times New Roman" pitchFamily="18" charset="0"/>
                <a:cs typeface="Times New Roman" pitchFamily="18" charset="0"/>
              </a:defRPr>
            </a:lvl2pPr>
            <a:lvl3pPr marL="1143000" indent="-228600" eaLnBrk="0" hangingPunct="0">
              <a:spcBef>
                <a:spcPct val="20000"/>
              </a:spcBef>
              <a:buChar char="•"/>
              <a:defRPr sz="2400">
                <a:solidFill>
                  <a:schemeClr val="tx1"/>
                </a:solidFill>
                <a:latin typeface="Times New Roman" pitchFamily="18" charset="0"/>
                <a:cs typeface="Times New Roman" pitchFamily="18" charset="0"/>
              </a:defRPr>
            </a:lvl3pPr>
            <a:lvl4pPr marL="1600200" indent="-228600" eaLnBrk="0" hangingPunct="0">
              <a:spcBef>
                <a:spcPct val="20000"/>
              </a:spcBef>
              <a:buChar char="–"/>
              <a:defRPr sz="2000">
                <a:solidFill>
                  <a:schemeClr val="tx1"/>
                </a:solidFill>
                <a:latin typeface="Times New Roman" pitchFamily="18" charset="0"/>
                <a:cs typeface="Times New Roman" pitchFamily="18" charset="0"/>
              </a:defRPr>
            </a:lvl4pPr>
            <a:lvl5pPr marL="2057400" indent="-228600" eaLnBrk="0" hangingPunct="0">
              <a:spcBef>
                <a:spcPct val="20000"/>
              </a:spcBef>
              <a:buChar char="»"/>
              <a:defRPr sz="2000">
                <a:solidFill>
                  <a:schemeClr val="tx1"/>
                </a:solidFill>
                <a:latin typeface="Times New Roman" pitchFamily="18" charset="0"/>
                <a:cs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cs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cs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cs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cs typeface="Times New Roman" pitchFamily="18" charset="0"/>
              </a:defRPr>
            </a:lvl9pPr>
          </a:lstStyle>
          <a:p>
            <a:pPr eaLnBrk="1" hangingPunct="1">
              <a:spcBef>
                <a:spcPct val="0"/>
              </a:spcBef>
              <a:buFontTx/>
              <a:buNone/>
            </a:pPr>
            <a:r>
              <a:rPr lang="fr-FR" altLang="fr-FR" sz="2000" b="1">
                <a:solidFill>
                  <a:srgbClr val="009900"/>
                </a:solidFill>
                <a:latin typeface="Comic Sans MS" pitchFamily="66" charset="0"/>
              </a:rPr>
              <a:t>3.  DIAGNOSTIC DIFFERENTIEL</a:t>
            </a:r>
          </a:p>
          <a:p>
            <a:pPr eaLnBrk="1" hangingPunct="1">
              <a:lnSpc>
                <a:spcPct val="120000"/>
              </a:lnSpc>
              <a:spcBef>
                <a:spcPct val="0"/>
              </a:spcBef>
              <a:buFontTx/>
              <a:buNone/>
            </a:pPr>
            <a:r>
              <a:rPr lang="fr-FR" altLang="fr-FR" sz="2400" b="1">
                <a:solidFill>
                  <a:srgbClr val="009900"/>
                </a:solidFill>
              </a:rPr>
              <a:t>  </a:t>
            </a:r>
            <a:r>
              <a:rPr lang="fr-FR" altLang="fr-FR" sz="2000">
                <a:latin typeface="Comic Sans MS" pitchFamily="66" charset="0"/>
              </a:rPr>
              <a:t>- Tuberculose pulmonaire</a:t>
            </a:r>
          </a:p>
          <a:p>
            <a:pPr eaLnBrk="1" hangingPunct="1">
              <a:lnSpc>
                <a:spcPct val="120000"/>
              </a:lnSpc>
              <a:spcBef>
                <a:spcPct val="0"/>
              </a:spcBef>
              <a:buFontTx/>
              <a:buNone/>
            </a:pPr>
            <a:r>
              <a:rPr lang="fr-FR" altLang="fr-FR" sz="2000">
                <a:latin typeface="Comic Sans MS" pitchFamily="66" charset="0"/>
              </a:rPr>
              <a:t>   - Rhinopharyngite ou bronchite aiguës </a:t>
            </a:r>
          </a:p>
          <a:p>
            <a:pPr eaLnBrk="1" hangingPunct="1">
              <a:lnSpc>
                <a:spcPct val="120000"/>
              </a:lnSpc>
              <a:spcBef>
                <a:spcPct val="0"/>
              </a:spcBef>
              <a:buFontTx/>
              <a:buNone/>
            </a:pPr>
            <a:r>
              <a:rPr lang="fr-FR" altLang="fr-FR" sz="2000">
                <a:latin typeface="Comic Sans MS" pitchFamily="66" charset="0"/>
              </a:rPr>
              <a:t>   - Les autres BP virales </a:t>
            </a:r>
            <a:r>
              <a:rPr lang="fr-FR" altLang="fr-FR" sz="1600">
                <a:latin typeface="Comic Sans MS" pitchFamily="66" charset="0"/>
              </a:rPr>
              <a:t>: Coronavirus (Covid), H. para-influenza, VRSyncytial, adénovirus, virus de la rougeole, virus de la varicelle</a:t>
            </a:r>
            <a:r>
              <a:rPr lang="fr-FR" altLang="fr-FR" sz="2000">
                <a:latin typeface="Comic Sans MS" pitchFamily="66" charset="0"/>
              </a:rPr>
              <a:t>.</a:t>
            </a:r>
          </a:p>
          <a:p>
            <a:pPr eaLnBrk="1" hangingPunct="1">
              <a:lnSpc>
                <a:spcPct val="120000"/>
              </a:lnSpc>
              <a:spcBef>
                <a:spcPct val="0"/>
              </a:spcBef>
              <a:buFontTx/>
              <a:buNone/>
            </a:pPr>
            <a:r>
              <a:rPr lang="fr-FR" altLang="fr-FR" sz="2000">
                <a:latin typeface="Comic Sans MS" pitchFamily="66" charset="0"/>
              </a:rPr>
              <a:t>   - Pneumonies aiguës bactériennes voir cours « pneumonies aiguës bactériennes</a:t>
            </a:r>
          </a:p>
        </p:txBody>
      </p:sp>
      <p:sp>
        <p:nvSpPr>
          <p:cNvPr id="14342" name="Rectangle 6"/>
          <p:cNvSpPr>
            <a:spLocks noChangeArrowheads="1"/>
          </p:cNvSpPr>
          <p:nvPr/>
        </p:nvSpPr>
        <p:spPr bwMode="auto">
          <a:xfrm>
            <a:off x="468313" y="3644900"/>
            <a:ext cx="8351837" cy="26654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har char="•"/>
              <a:defRPr sz="3200">
                <a:solidFill>
                  <a:schemeClr val="tx1"/>
                </a:solidFill>
                <a:latin typeface="Times New Roman" pitchFamily="18" charset="0"/>
                <a:cs typeface="Times New Roman" pitchFamily="18" charset="0"/>
              </a:defRPr>
            </a:lvl1pPr>
            <a:lvl2pPr marL="742950" indent="-285750" eaLnBrk="0" hangingPunct="0">
              <a:spcBef>
                <a:spcPct val="20000"/>
              </a:spcBef>
              <a:buChar char="–"/>
              <a:defRPr sz="2800">
                <a:solidFill>
                  <a:schemeClr val="tx1"/>
                </a:solidFill>
                <a:latin typeface="Times New Roman" pitchFamily="18" charset="0"/>
                <a:cs typeface="Times New Roman" pitchFamily="18" charset="0"/>
              </a:defRPr>
            </a:lvl2pPr>
            <a:lvl3pPr marL="1143000" indent="-228600" eaLnBrk="0" hangingPunct="0">
              <a:spcBef>
                <a:spcPct val="20000"/>
              </a:spcBef>
              <a:buChar char="•"/>
              <a:defRPr sz="2400">
                <a:solidFill>
                  <a:schemeClr val="tx1"/>
                </a:solidFill>
                <a:latin typeface="Times New Roman" pitchFamily="18" charset="0"/>
                <a:cs typeface="Times New Roman" pitchFamily="18" charset="0"/>
              </a:defRPr>
            </a:lvl3pPr>
            <a:lvl4pPr marL="1600200" indent="-228600" eaLnBrk="0" hangingPunct="0">
              <a:spcBef>
                <a:spcPct val="20000"/>
              </a:spcBef>
              <a:buChar char="–"/>
              <a:defRPr sz="2000">
                <a:solidFill>
                  <a:schemeClr val="tx1"/>
                </a:solidFill>
                <a:latin typeface="Times New Roman" pitchFamily="18" charset="0"/>
                <a:cs typeface="Times New Roman" pitchFamily="18" charset="0"/>
              </a:defRPr>
            </a:lvl4pPr>
            <a:lvl5pPr marL="2057400" indent="-228600" eaLnBrk="0" hangingPunct="0">
              <a:spcBef>
                <a:spcPct val="20000"/>
              </a:spcBef>
              <a:buChar char="»"/>
              <a:defRPr sz="2000">
                <a:solidFill>
                  <a:schemeClr val="tx1"/>
                </a:solidFill>
                <a:latin typeface="Times New Roman" pitchFamily="18" charset="0"/>
                <a:cs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cs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cs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cs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cs typeface="Times New Roman" pitchFamily="18" charset="0"/>
              </a:defRPr>
            </a:lvl9pPr>
          </a:lstStyle>
          <a:p>
            <a:pPr eaLnBrk="1" hangingPunct="1">
              <a:lnSpc>
                <a:spcPct val="120000"/>
              </a:lnSpc>
              <a:spcBef>
                <a:spcPct val="0"/>
              </a:spcBef>
              <a:buFontTx/>
              <a:buNone/>
            </a:pPr>
            <a:r>
              <a:rPr lang="fr-FR" altLang="fr-FR" sz="2000" b="1">
                <a:solidFill>
                  <a:srgbClr val="FF0000"/>
                </a:solidFill>
                <a:latin typeface="Comic Sans MS" pitchFamily="66" charset="0"/>
              </a:rPr>
              <a:t>                          </a:t>
            </a:r>
            <a:r>
              <a:rPr lang="fr-FR" altLang="fr-FR" sz="2400" b="1">
                <a:solidFill>
                  <a:srgbClr val="FF0000"/>
                </a:solidFill>
                <a:latin typeface="Comic Sans MS" pitchFamily="66" charset="0"/>
              </a:rPr>
              <a:t>TRAITEMENT</a:t>
            </a:r>
          </a:p>
          <a:p>
            <a:pPr eaLnBrk="1" hangingPunct="1">
              <a:lnSpc>
                <a:spcPct val="140000"/>
              </a:lnSpc>
              <a:spcBef>
                <a:spcPct val="0"/>
              </a:spcBef>
              <a:buFontTx/>
              <a:buNone/>
            </a:pPr>
            <a:r>
              <a:rPr lang="fr-FR" altLang="fr-FR" sz="2000">
                <a:latin typeface="Comic Sans MS" pitchFamily="66" charset="0"/>
              </a:rPr>
              <a:t>- Traitement symptomatique : </a:t>
            </a:r>
            <a:r>
              <a:rPr lang="fr-FR" altLang="fr-FR" sz="2000">
                <a:solidFill>
                  <a:srgbClr val="009900"/>
                </a:solidFill>
                <a:latin typeface="Comic Sans MS" pitchFamily="66" charset="0"/>
              </a:rPr>
              <a:t>Antalgiques – Antipyrétiques – AINS</a:t>
            </a:r>
          </a:p>
          <a:p>
            <a:pPr eaLnBrk="1" hangingPunct="1">
              <a:lnSpc>
                <a:spcPct val="140000"/>
              </a:lnSpc>
              <a:spcBef>
                <a:spcPct val="0"/>
              </a:spcBef>
              <a:buFontTx/>
              <a:buNone/>
            </a:pPr>
            <a:r>
              <a:rPr lang="fr-FR" altLang="fr-FR" sz="2000">
                <a:latin typeface="Comic Sans MS" pitchFamily="66" charset="0"/>
              </a:rPr>
              <a:t>   Formes avec signes de gravité : </a:t>
            </a:r>
            <a:r>
              <a:rPr lang="fr-FR" altLang="fr-FR" sz="2000">
                <a:solidFill>
                  <a:srgbClr val="009900"/>
                </a:solidFill>
                <a:latin typeface="Comic Sans MS" pitchFamily="66" charset="0"/>
              </a:rPr>
              <a:t>Hospitalisation</a:t>
            </a:r>
          </a:p>
          <a:p>
            <a:pPr eaLnBrk="1" hangingPunct="1">
              <a:lnSpc>
                <a:spcPct val="140000"/>
              </a:lnSpc>
              <a:spcBef>
                <a:spcPct val="0"/>
              </a:spcBef>
              <a:buFontTx/>
              <a:buNone/>
            </a:pPr>
            <a:r>
              <a:rPr lang="fr-FR" altLang="fr-FR" sz="2000">
                <a:latin typeface="Comic Sans MS" pitchFamily="66" charset="0"/>
              </a:rPr>
              <a:t>- Traitement préventif : </a:t>
            </a:r>
            <a:r>
              <a:rPr lang="fr-FR" altLang="fr-FR" sz="2000">
                <a:solidFill>
                  <a:srgbClr val="009900"/>
                </a:solidFill>
                <a:latin typeface="Comic Sans MS" pitchFamily="66" charset="0"/>
              </a:rPr>
              <a:t>vaccination anti-grippale</a:t>
            </a:r>
            <a:r>
              <a:rPr lang="fr-FR" altLang="fr-FR" sz="2000">
                <a:latin typeface="Comic Sans MS" pitchFamily="66" charset="0"/>
              </a:rPr>
              <a:t> annuelle si risque élevé de développer de graves complications : NRS, personnes âgées, I Card, I Resp, affections chroniques, VIH</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4342">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4342">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4342">
                                            <p:txEl>
                                              <p:pRg st="2" end="2"/>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14342">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3" name="AutoShape 3"/>
          <p:cNvSpPr>
            <a:spLocks noChangeArrowheads="1"/>
          </p:cNvSpPr>
          <p:nvPr/>
        </p:nvSpPr>
        <p:spPr bwMode="gray">
          <a:xfrm>
            <a:off x="323850" y="2349500"/>
            <a:ext cx="3392488" cy="4176713"/>
          </a:xfrm>
          <a:prstGeom prst="roundRect">
            <a:avLst>
              <a:gd name="adj" fmla="val 4690"/>
            </a:avLst>
          </a:prstGeom>
          <a:solidFill>
            <a:schemeClr val="accent3">
              <a:lumMod val="60000"/>
              <a:lumOff val="40000"/>
            </a:schemeClr>
          </a:solidFill>
          <a:ln w="9525">
            <a:round/>
            <a:headEnd/>
            <a:tailEnd/>
          </a:ln>
          <a:scene3d>
            <a:camera prst="legacyObliqueTopRight"/>
            <a:lightRig rig="legacyFlat3" dir="b"/>
          </a:scene3d>
          <a:sp3d extrusionH="430200" prstMaterial="legacyMatte">
            <a:bevelT w="13500" h="13500" prst="angle"/>
            <a:bevelB w="13500" h="13500" prst="angle"/>
            <a:extrusionClr>
              <a:srgbClr val="A9DC86"/>
            </a:extrusionClr>
          </a:sp3d>
        </p:spPr>
        <p:txBody>
          <a:bodyPr wrap="none" anchor="ctr">
            <a:flatTx/>
          </a:bodyPr>
          <a:lstStyle/>
          <a:p>
            <a:pPr>
              <a:defRPr/>
            </a:pPr>
            <a:endParaRPr lang="fr-FR">
              <a:latin typeface="Calibri" pitchFamily="34" charset="0"/>
              <a:cs typeface="Arial" pitchFamily="34" charset="0"/>
            </a:endParaRPr>
          </a:p>
        </p:txBody>
      </p:sp>
      <p:sp>
        <p:nvSpPr>
          <p:cNvPr id="35844" name="AutoShape 4"/>
          <p:cNvSpPr>
            <a:spLocks noChangeArrowheads="1"/>
          </p:cNvSpPr>
          <p:nvPr/>
        </p:nvSpPr>
        <p:spPr bwMode="gray">
          <a:xfrm>
            <a:off x="252413" y="1341438"/>
            <a:ext cx="3024187" cy="952500"/>
          </a:xfrm>
          <a:prstGeom prst="roundRect">
            <a:avLst>
              <a:gd name="adj" fmla="val 50000"/>
            </a:avLst>
          </a:prstGeom>
          <a:solidFill>
            <a:schemeClr val="accent3">
              <a:lumMod val="60000"/>
              <a:lumOff val="40000"/>
            </a:schemeClr>
          </a:solidFill>
          <a:ln w="9525">
            <a:noFill/>
            <a:round/>
            <a:headEnd/>
            <a:tailEnd/>
          </a:ln>
        </p:spPr>
        <p:txBody>
          <a:bodyPr wrap="none" anchor="ctr"/>
          <a:lstStyle/>
          <a:p>
            <a:pPr>
              <a:defRPr/>
            </a:pPr>
            <a:endParaRPr lang="fr-FR">
              <a:latin typeface="Calibri" pitchFamily="34" charset="0"/>
              <a:cs typeface="Arial" pitchFamily="34" charset="0"/>
            </a:endParaRPr>
          </a:p>
        </p:txBody>
      </p:sp>
      <p:sp>
        <p:nvSpPr>
          <p:cNvPr id="35845" name="AutoShape 5"/>
          <p:cNvSpPr>
            <a:spLocks noChangeArrowheads="1"/>
          </p:cNvSpPr>
          <p:nvPr/>
        </p:nvSpPr>
        <p:spPr bwMode="gray">
          <a:xfrm>
            <a:off x="3694113" y="3225800"/>
            <a:ext cx="2592387" cy="3443288"/>
          </a:xfrm>
          <a:prstGeom prst="roundRect">
            <a:avLst>
              <a:gd name="adj" fmla="val 4690"/>
            </a:avLst>
          </a:prstGeom>
          <a:solidFill>
            <a:srgbClr val="F1D08F"/>
          </a:solidFill>
          <a:ln w="9525">
            <a:round/>
            <a:headEnd/>
            <a:tailEnd/>
          </a:ln>
          <a:scene3d>
            <a:camera prst="legacyObliqueTopRight"/>
            <a:lightRig rig="legacyFlat3" dir="b"/>
          </a:scene3d>
          <a:sp3d extrusionH="430200" prstMaterial="legacyMatte">
            <a:bevelT w="13500" h="13500" prst="angle"/>
            <a:bevelB w="13500" h="13500" prst="angle"/>
            <a:extrusionClr>
              <a:srgbClr val="F1D08F"/>
            </a:extrusionClr>
          </a:sp3d>
        </p:spPr>
        <p:txBody>
          <a:bodyPr wrap="none" anchor="ctr">
            <a:flatTx/>
          </a:bodyPr>
          <a:lstStyle>
            <a:lvl1pPr eaLnBrk="0" hangingPunct="0">
              <a:spcBef>
                <a:spcPct val="20000"/>
              </a:spcBef>
              <a:buChar char="•"/>
              <a:defRPr sz="3200">
                <a:solidFill>
                  <a:schemeClr val="tx1"/>
                </a:solidFill>
                <a:latin typeface="Times New Roman" pitchFamily="18" charset="0"/>
                <a:cs typeface="Times New Roman" pitchFamily="18" charset="0"/>
              </a:defRPr>
            </a:lvl1pPr>
            <a:lvl2pPr marL="742950" indent="-285750" eaLnBrk="0" hangingPunct="0">
              <a:spcBef>
                <a:spcPct val="20000"/>
              </a:spcBef>
              <a:buChar char="–"/>
              <a:defRPr sz="2800">
                <a:solidFill>
                  <a:schemeClr val="tx1"/>
                </a:solidFill>
                <a:latin typeface="Times New Roman" pitchFamily="18" charset="0"/>
                <a:cs typeface="Times New Roman" pitchFamily="18" charset="0"/>
              </a:defRPr>
            </a:lvl2pPr>
            <a:lvl3pPr marL="1143000" indent="-228600" eaLnBrk="0" hangingPunct="0">
              <a:spcBef>
                <a:spcPct val="20000"/>
              </a:spcBef>
              <a:buChar char="•"/>
              <a:defRPr sz="2400">
                <a:solidFill>
                  <a:schemeClr val="tx1"/>
                </a:solidFill>
                <a:latin typeface="Times New Roman" pitchFamily="18" charset="0"/>
                <a:cs typeface="Times New Roman" pitchFamily="18" charset="0"/>
              </a:defRPr>
            </a:lvl3pPr>
            <a:lvl4pPr marL="1600200" indent="-228600" eaLnBrk="0" hangingPunct="0">
              <a:spcBef>
                <a:spcPct val="20000"/>
              </a:spcBef>
              <a:buChar char="–"/>
              <a:defRPr sz="2000">
                <a:solidFill>
                  <a:schemeClr val="tx1"/>
                </a:solidFill>
                <a:latin typeface="Times New Roman" pitchFamily="18" charset="0"/>
                <a:cs typeface="Times New Roman" pitchFamily="18" charset="0"/>
              </a:defRPr>
            </a:lvl4pPr>
            <a:lvl5pPr marL="2057400" indent="-228600" eaLnBrk="0" hangingPunct="0">
              <a:spcBef>
                <a:spcPct val="20000"/>
              </a:spcBef>
              <a:buChar char="»"/>
              <a:defRPr sz="2000">
                <a:solidFill>
                  <a:schemeClr val="tx1"/>
                </a:solidFill>
                <a:latin typeface="Times New Roman" pitchFamily="18" charset="0"/>
                <a:cs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cs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cs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cs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cs typeface="Times New Roman" pitchFamily="18" charset="0"/>
              </a:defRPr>
            </a:lvl9pPr>
          </a:lstStyle>
          <a:p>
            <a:pPr eaLnBrk="1" hangingPunct="1">
              <a:spcBef>
                <a:spcPct val="0"/>
              </a:spcBef>
              <a:buFontTx/>
              <a:buNone/>
            </a:pPr>
            <a:endParaRPr lang="fr-FR" altLang="fr-FR" sz="2400">
              <a:latin typeface="Calibri" pitchFamily="34" charset="0"/>
              <a:cs typeface="Arial" charset="0"/>
            </a:endParaRPr>
          </a:p>
        </p:txBody>
      </p:sp>
      <p:sp>
        <p:nvSpPr>
          <p:cNvPr id="35846" name="AutoShape 6"/>
          <p:cNvSpPr>
            <a:spLocks noChangeArrowheads="1"/>
          </p:cNvSpPr>
          <p:nvPr/>
        </p:nvSpPr>
        <p:spPr bwMode="gray">
          <a:xfrm>
            <a:off x="6526213" y="4122738"/>
            <a:ext cx="2293937" cy="2520950"/>
          </a:xfrm>
          <a:prstGeom prst="roundRect">
            <a:avLst>
              <a:gd name="adj" fmla="val 4690"/>
            </a:avLst>
          </a:prstGeom>
          <a:solidFill>
            <a:schemeClr val="accent1">
              <a:lumMod val="60000"/>
              <a:lumOff val="40000"/>
            </a:schemeClr>
          </a:solidFill>
          <a:ln w="9525">
            <a:round/>
            <a:headEnd/>
            <a:tailEnd/>
          </a:ln>
          <a:scene3d>
            <a:camera prst="legacyObliqueTopRight"/>
            <a:lightRig rig="legacyFlat3" dir="b"/>
          </a:scene3d>
          <a:sp3d extrusionH="430200" prstMaterial="legacyMatte">
            <a:bevelT w="13500" h="13500" prst="angle"/>
            <a:bevelB w="13500" h="13500" prst="angle"/>
            <a:extrusionClr>
              <a:srgbClr val="6FC5E3"/>
            </a:extrusionClr>
          </a:sp3d>
        </p:spPr>
        <p:txBody>
          <a:bodyPr wrap="none" anchor="ctr">
            <a:flatTx/>
          </a:bodyPr>
          <a:lstStyle/>
          <a:p>
            <a:pPr>
              <a:defRPr/>
            </a:pPr>
            <a:endParaRPr lang="fr-FR">
              <a:latin typeface="Calibri" pitchFamily="34" charset="0"/>
              <a:cs typeface="Arial" pitchFamily="34" charset="0"/>
            </a:endParaRPr>
          </a:p>
        </p:txBody>
      </p:sp>
      <p:sp>
        <p:nvSpPr>
          <p:cNvPr id="35847" name="Freeform 7"/>
          <p:cNvSpPr>
            <a:spLocks/>
          </p:cNvSpPr>
          <p:nvPr/>
        </p:nvSpPr>
        <p:spPr bwMode="gray">
          <a:xfrm rot="2513060">
            <a:off x="2767013" y="673100"/>
            <a:ext cx="1466850" cy="1157288"/>
          </a:xfrm>
          <a:custGeom>
            <a:avLst/>
            <a:gdLst>
              <a:gd name="T0" fmla="*/ 0 w 982"/>
              <a:gd name="T1" fmla="*/ 2147483647 h 774"/>
              <a:gd name="T2" fmla="*/ 2147483647 w 982"/>
              <a:gd name="T3" fmla="*/ 2147483647 h 774"/>
              <a:gd name="T4" fmla="*/ 2147483647 w 982"/>
              <a:gd name="T5" fmla="*/ 2147483647 h 774"/>
              <a:gd name="T6" fmla="*/ 2147483647 w 982"/>
              <a:gd name="T7" fmla="*/ 2147483647 h 774"/>
              <a:gd name="T8" fmla="*/ 2147483647 w 982"/>
              <a:gd name="T9" fmla="*/ 2147483647 h 774"/>
              <a:gd name="T10" fmla="*/ 2147483647 w 982"/>
              <a:gd name="T11" fmla="*/ 2147483647 h 774"/>
              <a:gd name="T12" fmla="*/ 2147483647 w 982"/>
              <a:gd name="T13" fmla="*/ 2147483647 h 774"/>
              <a:gd name="T14" fmla="*/ 2147483647 w 982"/>
              <a:gd name="T15" fmla="*/ 2147483647 h 774"/>
              <a:gd name="T16" fmla="*/ 2147483647 w 982"/>
              <a:gd name="T17" fmla="*/ 2147483647 h 774"/>
              <a:gd name="T18" fmla="*/ 2147483647 w 982"/>
              <a:gd name="T19" fmla="*/ 2147483647 h 774"/>
              <a:gd name="T20" fmla="*/ 2147483647 w 982"/>
              <a:gd name="T21" fmla="*/ 2147483647 h 774"/>
              <a:gd name="T22" fmla="*/ 2147483647 w 982"/>
              <a:gd name="T23" fmla="*/ 2147483647 h 774"/>
              <a:gd name="T24" fmla="*/ 2147483647 w 982"/>
              <a:gd name="T25" fmla="*/ 2147483647 h 774"/>
              <a:gd name="T26" fmla="*/ 2147483647 w 982"/>
              <a:gd name="T27" fmla="*/ 2147483647 h 774"/>
              <a:gd name="T28" fmla="*/ 2147483647 w 982"/>
              <a:gd name="T29" fmla="*/ 2147483647 h 774"/>
              <a:gd name="T30" fmla="*/ 2147483647 w 982"/>
              <a:gd name="T31" fmla="*/ 2147483647 h 774"/>
              <a:gd name="T32" fmla="*/ 2147483647 w 982"/>
              <a:gd name="T33" fmla="*/ 2147483647 h 774"/>
              <a:gd name="T34" fmla="*/ 2147483647 w 982"/>
              <a:gd name="T35" fmla="*/ 2147483647 h 774"/>
              <a:gd name="T36" fmla="*/ 2147483647 w 982"/>
              <a:gd name="T37" fmla="*/ 2147483647 h 774"/>
              <a:gd name="T38" fmla="*/ 2147483647 w 982"/>
              <a:gd name="T39" fmla="*/ 2147483647 h 774"/>
              <a:gd name="T40" fmla="*/ 2147483647 w 982"/>
              <a:gd name="T41" fmla="*/ 2147483647 h 774"/>
              <a:gd name="T42" fmla="*/ 2147483647 w 982"/>
              <a:gd name="T43" fmla="*/ 2147483647 h 774"/>
              <a:gd name="T44" fmla="*/ 2147483647 w 982"/>
              <a:gd name="T45" fmla="*/ 2147483647 h 774"/>
              <a:gd name="T46" fmla="*/ 2147483647 w 982"/>
              <a:gd name="T47" fmla="*/ 2147483647 h 774"/>
              <a:gd name="T48" fmla="*/ 2147483647 w 982"/>
              <a:gd name="T49" fmla="*/ 2147483647 h 774"/>
              <a:gd name="T50" fmla="*/ 2147483647 w 982"/>
              <a:gd name="T51" fmla="*/ 2147483647 h 774"/>
              <a:gd name="T52" fmla="*/ 2147483647 w 982"/>
              <a:gd name="T53" fmla="*/ 0 h 774"/>
              <a:gd name="T54" fmla="*/ 2147483647 w 982"/>
              <a:gd name="T55" fmla="*/ 2147483647 h 774"/>
              <a:gd name="T56" fmla="*/ 2147483647 w 982"/>
              <a:gd name="T57" fmla="*/ 2147483647 h 774"/>
              <a:gd name="T58" fmla="*/ 2147483647 w 982"/>
              <a:gd name="T59" fmla="*/ 2147483647 h 774"/>
              <a:gd name="T60" fmla="*/ 2147483647 w 982"/>
              <a:gd name="T61" fmla="*/ 2147483647 h 774"/>
              <a:gd name="T62" fmla="*/ 2147483647 w 982"/>
              <a:gd name="T63" fmla="*/ 2147483647 h 774"/>
              <a:gd name="T64" fmla="*/ 2147483647 w 982"/>
              <a:gd name="T65" fmla="*/ 2147483647 h 774"/>
              <a:gd name="T66" fmla="*/ 2147483647 w 982"/>
              <a:gd name="T67" fmla="*/ 2147483647 h 774"/>
              <a:gd name="T68" fmla="*/ 2147483647 w 982"/>
              <a:gd name="T69" fmla="*/ 2147483647 h 774"/>
              <a:gd name="T70" fmla="*/ 2147483647 w 982"/>
              <a:gd name="T71" fmla="*/ 2147483647 h 774"/>
              <a:gd name="T72" fmla="*/ 2147483647 w 982"/>
              <a:gd name="T73" fmla="*/ 2147483647 h 774"/>
              <a:gd name="T74" fmla="*/ 2147483647 w 982"/>
              <a:gd name="T75" fmla="*/ 2147483647 h 774"/>
              <a:gd name="T76" fmla="*/ 2147483647 w 982"/>
              <a:gd name="T77" fmla="*/ 2147483647 h 774"/>
              <a:gd name="T78" fmla="*/ 2147483647 w 982"/>
              <a:gd name="T79" fmla="*/ 2147483647 h 774"/>
              <a:gd name="T80" fmla="*/ 2147483647 w 982"/>
              <a:gd name="T81" fmla="*/ 2147483647 h 774"/>
              <a:gd name="T82" fmla="*/ 2147483647 w 982"/>
              <a:gd name="T83" fmla="*/ 2147483647 h 774"/>
              <a:gd name="T84" fmla="*/ 2147483647 w 982"/>
              <a:gd name="T85" fmla="*/ 2147483647 h 774"/>
              <a:gd name="T86" fmla="*/ 2147483647 w 982"/>
              <a:gd name="T87" fmla="*/ 2147483647 h 774"/>
              <a:gd name="T88" fmla="*/ 2147483647 w 982"/>
              <a:gd name="T89" fmla="*/ 2147483647 h 774"/>
              <a:gd name="T90" fmla="*/ 2147483647 w 982"/>
              <a:gd name="T91" fmla="*/ 2147483647 h 774"/>
              <a:gd name="T92" fmla="*/ 2147483647 w 982"/>
              <a:gd name="T93" fmla="*/ 2147483647 h 774"/>
              <a:gd name="T94" fmla="*/ 2147483647 w 982"/>
              <a:gd name="T95" fmla="*/ 2147483647 h 774"/>
              <a:gd name="T96" fmla="*/ 2147483647 w 982"/>
              <a:gd name="T97" fmla="*/ 2147483647 h 774"/>
              <a:gd name="T98" fmla="*/ 2147483647 w 982"/>
              <a:gd name="T99" fmla="*/ 2147483647 h 774"/>
              <a:gd name="T100" fmla="*/ 2147483647 w 982"/>
              <a:gd name="T101" fmla="*/ 2147483647 h 774"/>
              <a:gd name="T102" fmla="*/ 2147483647 w 982"/>
              <a:gd name="T103" fmla="*/ 2147483647 h 774"/>
              <a:gd name="T104" fmla="*/ 0 w 982"/>
              <a:gd name="T105" fmla="*/ 2147483647 h 774"/>
              <a:gd name="T106" fmla="*/ 0 w 982"/>
              <a:gd name="T107" fmla="*/ 2147483647 h 774"/>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w 982"/>
              <a:gd name="T163" fmla="*/ 0 h 774"/>
              <a:gd name="T164" fmla="*/ 982 w 982"/>
              <a:gd name="T165" fmla="*/ 774 h 774"/>
            </a:gdLst>
            <a:ah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l="T162" t="T163" r="T164" b="T165"/>
            <a:pathLst>
              <a:path w="982" h="774">
                <a:moveTo>
                  <a:pt x="0" y="774"/>
                </a:moveTo>
                <a:lnTo>
                  <a:pt x="2" y="770"/>
                </a:lnTo>
                <a:lnTo>
                  <a:pt x="8" y="754"/>
                </a:lnTo>
                <a:lnTo>
                  <a:pt x="16" y="730"/>
                </a:lnTo>
                <a:lnTo>
                  <a:pt x="32" y="698"/>
                </a:lnTo>
                <a:lnTo>
                  <a:pt x="50" y="660"/>
                </a:lnTo>
                <a:lnTo>
                  <a:pt x="76" y="618"/>
                </a:lnTo>
                <a:lnTo>
                  <a:pt x="106" y="574"/>
                </a:lnTo>
                <a:lnTo>
                  <a:pt x="142" y="528"/>
                </a:lnTo>
                <a:lnTo>
                  <a:pt x="186" y="482"/>
                </a:lnTo>
                <a:lnTo>
                  <a:pt x="236" y="438"/>
                </a:lnTo>
                <a:lnTo>
                  <a:pt x="294" y="398"/>
                </a:lnTo>
                <a:lnTo>
                  <a:pt x="360" y="360"/>
                </a:lnTo>
                <a:lnTo>
                  <a:pt x="426" y="332"/>
                </a:lnTo>
                <a:lnTo>
                  <a:pt x="488" y="314"/>
                </a:lnTo>
                <a:lnTo>
                  <a:pt x="544" y="304"/>
                </a:lnTo>
                <a:lnTo>
                  <a:pt x="594" y="300"/>
                </a:lnTo>
                <a:lnTo>
                  <a:pt x="638" y="300"/>
                </a:lnTo>
                <a:lnTo>
                  <a:pt x="678" y="304"/>
                </a:lnTo>
                <a:lnTo>
                  <a:pt x="710" y="312"/>
                </a:lnTo>
                <a:lnTo>
                  <a:pt x="736" y="320"/>
                </a:lnTo>
                <a:lnTo>
                  <a:pt x="754" y="326"/>
                </a:lnTo>
                <a:lnTo>
                  <a:pt x="766" y="332"/>
                </a:lnTo>
                <a:lnTo>
                  <a:pt x="770" y="334"/>
                </a:lnTo>
                <a:lnTo>
                  <a:pt x="680" y="476"/>
                </a:lnTo>
                <a:lnTo>
                  <a:pt x="982" y="370"/>
                </a:lnTo>
                <a:lnTo>
                  <a:pt x="912" y="0"/>
                </a:lnTo>
                <a:lnTo>
                  <a:pt x="854" y="150"/>
                </a:lnTo>
                <a:lnTo>
                  <a:pt x="850" y="148"/>
                </a:lnTo>
                <a:lnTo>
                  <a:pt x="838" y="142"/>
                </a:lnTo>
                <a:lnTo>
                  <a:pt x="822" y="134"/>
                </a:lnTo>
                <a:lnTo>
                  <a:pt x="798" y="126"/>
                </a:lnTo>
                <a:lnTo>
                  <a:pt x="768" y="120"/>
                </a:lnTo>
                <a:lnTo>
                  <a:pt x="732" y="114"/>
                </a:lnTo>
                <a:lnTo>
                  <a:pt x="692" y="110"/>
                </a:lnTo>
                <a:lnTo>
                  <a:pt x="646" y="110"/>
                </a:lnTo>
                <a:lnTo>
                  <a:pt x="596" y="116"/>
                </a:lnTo>
                <a:lnTo>
                  <a:pt x="540" y="126"/>
                </a:lnTo>
                <a:lnTo>
                  <a:pt x="482" y="146"/>
                </a:lnTo>
                <a:lnTo>
                  <a:pt x="422" y="172"/>
                </a:lnTo>
                <a:lnTo>
                  <a:pt x="356" y="210"/>
                </a:lnTo>
                <a:lnTo>
                  <a:pt x="290" y="258"/>
                </a:lnTo>
                <a:lnTo>
                  <a:pt x="230" y="310"/>
                </a:lnTo>
                <a:lnTo>
                  <a:pt x="178" y="364"/>
                </a:lnTo>
                <a:lnTo>
                  <a:pt x="136" y="422"/>
                </a:lnTo>
                <a:lnTo>
                  <a:pt x="100" y="480"/>
                </a:lnTo>
                <a:lnTo>
                  <a:pt x="72" y="536"/>
                </a:lnTo>
                <a:lnTo>
                  <a:pt x="48" y="590"/>
                </a:lnTo>
                <a:lnTo>
                  <a:pt x="30" y="640"/>
                </a:lnTo>
                <a:lnTo>
                  <a:pt x="18" y="684"/>
                </a:lnTo>
                <a:lnTo>
                  <a:pt x="8" y="722"/>
                </a:lnTo>
                <a:lnTo>
                  <a:pt x="4" y="750"/>
                </a:lnTo>
                <a:lnTo>
                  <a:pt x="0" y="768"/>
                </a:lnTo>
                <a:lnTo>
                  <a:pt x="0" y="774"/>
                </a:lnTo>
              </a:path>
            </a:pathLst>
          </a:custGeom>
          <a:gradFill rotWithShape="1">
            <a:gsLst>
              <a:gs pos="0">
                <a:srgbClr val="93D267">
                  <a:alpha val="32001"/>
                </a:srgbClr>
              </a:gs>
              <a:gs pos="100000">
                <a:srgbClr val="88CE58"/>
              </a:gs>
            </a:gsLst>
            <a:lin ang="0" scaled="1"/>
          </a:gradFill>
          <a:ln>
            <a:noFill/>
          </a:ln>
          <a:extLst>
            <a:ext uri="{91240B29-F687-4F45-9708-019B960494DF}">
              <a14:hiddenLine xmlns:a14="http://schemas.microsoft.com/office/drawing/2010/main" w="12700">
                <a:solidFill>
                  <a:srgbClr val="000000"/>
                </a:solidFill>
                <a:round/>
                <a:headEnd/>
                <a:tailEnd/>
              </a14:hiddenLine>
            </a:ext>
          </a:extLst>
        </p:spPr>
        <p:txBody>
          <a:bodyPr/>
          <a:lstStyle/>
          <a:p>
            <a:endParaRPr lang="fr-FR"/>
          </a:p>
        </p:txBody>
      </p:sp>
      <p:sp>
        <p:nvSpPr>
          <p:cNvPr id="35848" name="Freeform 8"/>
          <p:cNvSpPr>
            <a:spLocks/>
          </p:cNvSpPr>
          <p:nvPr/>
        </p:nvSpPr>
        <p:spPr bwMode="gray">
          <a:xfrm rot="2997567">
            <a:off x="5967413" y="1541463"/>
            <a:ext cx="1466850" cy="1155700"/>
          </a:xfrm>
          <a:custGeom>
            <a:avLst/>
            <a:gdLst>
              <a:gd name="T0" fmla="*/ 0 w 982"/>
              <a:gd name="T1" fmla="*/ 2147483647 h 774"/>
              <a:gd name="T2" fmla="*/ 2147483647 w 982"/>
              <a:gd name="T3" fmla="*/ 2147483647 h 774"/>
              <a:gd name="T4" fmla="*/ 2147483647 w 982"/>
              <a:gd name="T5" fmla="*/ 2147483647 h 774"/>
              <a:gd name="T6" fmla="*/ 2147483647 w 982"/>
              <a:gd name="T7" fmla="*/ 2147483647 h 774"/>
              <a:gd name="T8" fmla="*/ 2147483647 w 982"/>
              <a:gd name="T9" fmla="*/ 2147483647 h 774"/>
              <a:gd name="T10" fmla="*/ 2147483647 w 982"/>
              <a:gd name="T11" fmla="*/ 2147483647 h 774"/>
              <a:gd name="T12" fmla="*/ 2147483647 w 982"/>
              <a:gd name="T13" fmla="*/ 2147483647 h 774"/>
              <a:gd name="T14" fmla="*/ 2147483647 w 982"/>
              <a:gd name="T15" fmla="*/ 2147483647 h 774"/>
              <a:gd name="T16" fmla="*/ 2147483647 w 982"/>
              <a:gd name="T17" fmla="*/ 2147483647 h 774"/>
              <a:gd name="T18" fmla="*/ 2147483647 w 982"/>
              <a:gd name="T19" fmla="*/ 2147483647 h 774"/>
              <a:gd name="T20" fmla="*/ 2147483647 w 982"/>
              <a:gd name="T21" fmla="*/ 2147483647 h 774"/>
              <a:gd name="T22" fmla="*/ 2147483647 w 982"/>
              <a:gd name="T23" fmla="*/ 2147483647 h 774"/>
              <a:gd name="T24" fmla="*/ 2147483647 w 982"/>
              <a:gd name="T25" fmla="*/ 2147483647 h 774"/>
              <a:gd name="T26" fmla="*/ 2147483647 w 982"/>
              <a:gd name="T27" fmla="*/ 2147483647 h 774"/>
              <a:gd name="T28" fmla="*/ 2147483647 w 982"/>
              <a:gd name="T29" fmla="*/ 2147483647 h 774"/>
              <a:gd name="T30" fmla="*/ 2147483647 w 982"/>
              <a:gd name="T31" fmla="*/ 2147483647 h 774"/>
              <a:gd name="T32" fmla="*/ 2147483647 w 982"/>
              <a:gd name="T33" fmla="*/ 2147483647 h 774"/>
              <a:gd name="T34" fmla="*/ 2147483647 w 982"/>
              <a:gd name="T35" fmla="*/ 2147483647 h 774"/>
              <a:gd name="T36" fmla="*/ 2147483647 w 982"/>
              <a:gd name="T37" fmla="*/ 2147483647 h 774"/>
              <a:gd name="T38" fmla="*/ 2147483647 w 982"/>
              <a:gd name="T39" fmla="*/ 2147483647 h 774"/>
              <a:gd name="T40" fmla="*/ 2147483647 w 982"/>
              <a:gd name="T41" fmla="*/ 2147483647 h 774"/>
              <a:gd name="T42" fmla="*/ 2147483647 w 982"/>
              <a:gd name="T43" fmla="*/ 2147483647 h 774"/>
              <a:gd name="T44" fmla="*/ 2147483647 w 982"/>
              <a:gd name="T45" fmla="*/ 2147483647 h 774"/>
              <a:gd name="T46" fmla="*/ 2147483647 w 982"/>
              <a:gd name="T47" fmla="*/ 2147483647 h 774"/>
              <a:gd name="T48" fmla="*/ 2147483647 w 982"/>
              <a:gd name="T49" fmla="*/ 2147483647 h 774"/>
              <a:gd name="T50" fmla="*/ 2147483647 w 982"/>
              <a:gd name="T51" fmla="*/ 2147483647 h 774"/>
              <a:gd name="T52" fmla="*/ 2147483647 w 982"/>
              <a:gd name="T53" fmla="*/ 0 h 774"/>
              <a:gd name="T54" fmla="*/ 2147483647 w 982"/>
              <a:gd name="T55" fmla="*/ 2147483647 h 774"/>
              <a:gd name="T56" fmla="*/ 2147483647 w 982"/>
              <a:gd name="T57" fmla="*/ 2147483647 h 774"/>
              <a:gd name="T58" fmla="*/ 2147483647 w 982"/>
              <a:gd name="T59" fmla="*/ 2147483647 h 774"/>
              <a:gd name="T60" fmla="*/ 2147483647 w 982"/>
              <a:gd name="T61" fmla="*/ 2147483647 h 774"/>
              <a:gd name="T62" fmla="*/ 2147483647 w 982"/>
              <a:gd name="T63" fmla="*/ 2147483647 h 774"/>
              <a:gd name="T64" fmla="*/ 2147483647 w 982"/>
              <a:gd name="T65" fmla="*/ 2147483647 h 774"/>
              <a:gd name="T66" fmla="*/ 2147483647 w 982"/>
              <a:gd name="T67" fmla="*/ 2147483647 h 774"/>
              <a:gd name="T68" fmla="*/ 2147483647 w 982"/>
              <a:gd name="T69" fmla="*/ 2147483647 h 774"/>
              <a:gd name="T70" fmla="*/ 2147483647 w 982"/>
              <a:gd name="T71" fmla="*/ 2147483647 h 774"/>
              <a:gd name="T72" fmla="*/ 2147483647 w 982"/>
              <a:gd name="T73" fmla="*/ 2147483647 h 774"/>
              <a:gd name="T74" fmla="*/ 2147483647 w 982"/>
              <a:gd name="T75" fmla="*/ 2147483647 h 774"/>
              <a:gd name="T76" fmla="*/ 2147483647 w 982"/>
              <a:gd name="T77" fmla="*/ 2147483647 h 774"/>
              <a:gd name="T78" fmla="*/ 2147483647 w 982"/>
              <a:gd name="T79" fmla="*/ 2147483647 h 774"/>
              <a:gd name="T80" fmla="*/ 2147483647 w 982"/>
              <a:gd name="T81" fmla="*/ 2147483647 h 774"/>
              <a:gd name="T82" fmla="*/ 2147483647 w 982"/>
              <a:gd name="T83" fmla="*/ 2147483647 h 774"/>
              <a:gd name="T84" fmla="*/ 2147483647 w 982"/>
              <a:gd name="T85" fmla="*/ 2147483647 h 774"/>
              <a:gd name="T86" fmla="*/ 2147483647 w 982"/>
              <a:gd name="T87" fmla="*/ 2147483647 h 774"/>
              <a:gd name="T88" fmla="*/ 2147483647 w 982"/>
              <a:gd name="T89" fmla="*/ 2147483647 h 774"/>
              <a:gd name="T90" fmla="*/ 2147483647 w 982"/>
              <a:gd name="T91" fmla="*/ 2147483647 h 774"/>
              <a:gd name="T92" fmla="*/ 2147483647 w 982"/>
              <a:gd name="T93" fmla="*/ 2147483647 h 774"/>
              <a:gd name="T94" fmla="*/ 2147483647 w 982"/>
              <a:gd name="T95" fmla="*/ 2147483647 h 774"/>
              <a:gd name="T96" fmla="*/ 2147483647 w 982"/>
              <a:gd name="T97" fmla="*/ 2147483647 h 774"/>
              <a:gd name="T98" fmla="*/ 2147483647 w 982"/>
              <a:gd name="T99" fmla="*/ 2147483647 h 774"/>
              <a:gd name="T100" fmla="*/ 2147483647 w 982"/>
              <a:gd name="T101" fmla="*/ 2147483647 h 774"/>
              <a:gd name="T102" fmla="*/ 2147483647 w 982"/>
              <a:gd name="T103" fmla="*/ 2147483647 h 774"/>
              <a:gd name="T104" fmla="*/ 0 w 982"/>
              <a:gd name="T105" fmla="*/ 2147483647 h 774"/>
              <a:gd name="T106" fmla="*/ 0 w 982"/>
              <a:gd name="T107" fmla="*/ 2147483647 h 774"/>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w 982"/>
              <a:gd name="T163" fmla="*/ 0 h 774"/>
              <a:gd name="T164" fmla="*/ 982 w 982"/>
              <a:gd name="T165" fmla="*/ 774 h 774"/>
            </a:gdLst>
            <a:ah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l="T162" t="T163" r="T164" b="T165"/>
            <a:pathLst>
              <a:path w="982" h="774">
                <a:moveTo>
                  <a:pt x="0" y="774"/>
                </a:moveTo>
                <a:lnTo>
                  <a:pt x="2" y="770"/>
                </a:lnTo>
                <a:lnTo>
                  <a:pt x="8" y="754"/>
                </a:lnTo>
                <a:lnTo>
                  <a:pt x="16" y="730"/>
                </a:lnTo>
                <a:lnTo>
                  <a:pt x="32" y="698"/>
                </a:lnTo>
                <a:lnTo>
                  <a:pt x="50" y="660"/>
                </a:lnTo>
                <a:lnTo>
                  <a:pt x="76" y="618"/>
                </a:lnTo>
                <a:lnTo>
                  <a:pt x="106" y="574"/>
                </a:lnTo>
                <a:lnTo>
                  <a:pt x="142" y="528"/>
                </a:lnTo>
                <a:lnTo>
                  <a:pt x="186" y="482"/>
                </a:lnTo>
                <a:lnTo>
                  <a:pt x="236" y="438"/>
                </a:lnTo>
                <a:lnTo>
                  <a:pt x="294" y="398"/>
                </a:lnTo>
                <a:lnTo>
                  <a:pt x="360" y="360"/>
                </a:lnTo>
                <a:lnTo>
                  <a:pt x="426" y="332"/>
                </a:lnTo>
                <a:lnTo>
                  <a:pt x="488" y="314"/>
                </a:lnTo>
                <a:lnTo>
                  <a:pt x="544" y="304"/>
                </a:lnTo>
                <a:lnTo>
                  <a:pt x="594" y="300"/>
                </a:lnTo>
                <a:lnTo>
                  <a:pt x="638" y="300"/>
                </a:lnTo>
                <a:lnTo>
                  <a:pt x="678" y="304"/>
                </a:lnTo>
                <a:lnTo>
                  <a:pt x="710" y="312"/>
                </a:lnTo>
                <a:lnTo>
                  <a:pt x="736" y="320"/>
                </a:lnTo>
                <a:lnTo>
                  <a:pt x="754" y="326"/>
                </a:lnTo>
                <a:lnTo>
                  <a:pt x="766" y="332"/>
                </a:lnTo>
                <a:lnTo>
                  <a:pt x="770" y="334"/>
                </a:lnTo>
                <a:lnTo>
                  <a:pt x="680" y="476"/>
                </a:lnTo>
                <a:lnTo>
                  <a:pt x="982" y="370"/>
                </a:lnTo>
                <a:lnTo>
                  <a:pt x="912" y="0"/>
                </a:lnTo>
                <a:lnTo>
                  <a:pt x="854" y="150"/>
                </a:lnTo>
                <a:lnTo>
                  <a:pt x="850" y="148"/>
                </a:lnTo>
                <a:lnTo>
                  <a:pt x="838" y="142"/>
                </a:lnTo>
                <a:lnTo>
                  <a:pt x="822" y="134"/>
                </a:lnTo>
                <a:lnTo>
                  <a:pt x="798" y="126"/>
                </a:lnTo>
                <a:lnTo>
                  <a:pt x="768" y="120"/>
                </a:lnTo>
                <a:lnTo>
                  <a:pt x="732" y="114"/>
                </a:lnTo>
                <a:lnTo>
                  <a:pt x="692" y="110"/>
                </a:lnTo>
                <a:lnTo>
                  <a:pt x="646" y="110"/>
                </a:lnTo>
                <a:lnTo>
                  <a:pt x="596" y="116"/>
                </a:lnTo>
                <a:lnTo>
                  <a:pt x="540" y="126"/>
                </a:lnTo>
                <a:lnTo>
                  <a:pt x="482" y="146"/>
                </a:lnTo>
                <a:lnTo>
                  <a:pt x="422" y="172"/>
                </a:lnTo>
                <a:lnTo>
                  <a:pt x="356" y="210"/>
                </a:lnTo>
                <a:lnTo>
                  <a:pt x="290" y="258"/>
                </a:lnTo>
                <a:lnTo>
                  <a:pt x="230" y="310"/>
                </a:lnTo>
                <a:lnTo>
                  <a:pt x="178" y="364"/>
                </a:lnTo>
                <a:lnTo>
                  <a:pt x="136" y="422"/>
                </a:lnTo>
                <a:lnTo>
                  <a:pt x="100" y="480"/>
                </a:lnTo>
                <a:lnTo>
                  <a:pt x="72" y="536"/>
                </a:lnTo>
                <a:lnTo>
                  <a:pt x="48" y="590"/>
                </a:lnTo>
                <a:lnTo>
                  <a:pt x="30" y="640"/>
                </a:lnTo>
                <a:lnTo>
                  <a:pt x="18" y="684"/>
                </a:lnTo>
                <a:lnTo>
                  <a:pt x="8" y="722"/>
                </a:lnTo>
                <a:lnTo>
                  <a:pt x="4" y="750"/>
                </a:lnTo>
                <a:lnTo>
                  <a:pt x="0" y="768"/>
                </a:lnTo>
                <a:lnTo>
                  <a:pt x="0" y="774"/>
                </a:lnTo>
              </a:path>
            </a:pathLst>
          </a:custGeom>
          <a:gradFill rotWithShape="1">
            <a:gsLst>
              <a:gs pos="0">
                <a:srgbClr val="B48EED">
                  <a:alpha val="32001"/>
                </a:srgbClr>
              </a:gs>
              <a:gs pos="100000">
                <a:srgbClr val="AD83EB"/>
              </a:gs>
            </a:gsLst>
            <a:lin ang="0" scaled="1"/>
          </a:gradFill>
          <a:ln>
            <a:noFill/>
          </a:ln>
          <a:extLst>
            <a:ext uri="{91240B29-F687-4F45-9708-019B960494DF}">
              <a14:hiddenLine xmlns:a14="http://schemas.microsoft.com/office/drawing/2010/main" w="12700">
                <a:solidFill>
                  <a:srgbClr val="000000"/>
                </a:solidFill>
                <a:round/>
                <a:headEnd/>
                <a:tailEnd/>
              </a14:hiddenLine>
            </a:ext>
          </a:extLst>
        </p:spPr>
        <p:txBody>
          <a:bodyPr/>
          <a:lstStyle/>
          <a:p>
            <a:endParaRPr lang="fr-FR"/>
          </a:p>
        </p:txBody>
      </p:sp>
      <p:sp>
        <p:nvSpPr>
          <p:cNvPr id="35849" name="Text Box 9"/>
          <p:cNvSpPr txBox="1">
            <a:spLocks noChangeArrowheads="1"/>
          </p:cNvSpPr>
          <p:nvPr/>
        </p:nvSpPr>
        <p:spPr bwMode="gray">
          <a:xfrm>
            <a:off x="357188" y="1428750"/>
            <a:ext cx="2746375"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Times New Roman" pitchFamily="18" charset="0"/>
                <a:cs typeface="Times New Roman" pitchFamily="18" charset="0"/>
              </a:defRPr>
            </a:lvl1pPr>
            <a:lvl2pPr marL="742950" indent="-285750" eaLnBrk="0" hangingPunct="0">
              <a:spcBef>
                <a:spcPct val="20000"/>
              </a:spcBef>
              <a:buChar char="–"/>
              <a:defRPr sz="2800">
                <a:solidFill>
                  <a:schemeClr val="tx1"/>
                </a:solidFill>
                <a:latin typeface="Times New Roman" pitchFamily="18" charset="0"/>
                <a:cs typeface="Times New Roman" pitchFamily="18" charset="0"/>
              </a:defRPr>
            </a:lvl2pPr>
            <a:lvl3pPr marL="1143000" indent="-228600" eaLnBrk="0" hangingPunct="0">
              <a:spcBef>
                <a:spcPct val="20000"/>
              </a:spcBef>
              <a:buChar char="•"/>
              <a:defRPr sz="2400">
                <a:solidFill>
                  <a:schemeClr val="tx1"/>
                </a:solidFill>
                <a:latin typeface="Times New Roman" pitchFamily="18" charset="0"/>
                <a:cs typeface="Times New Roman" pitchFamily="18" charset="0"/>
              </a:defRPr>
            </a:lvl3pPr>
            <a:lvl4pPr marL="1600200" indent="-228600" eaLnBrk="0" hangingPunct="0">
              <a:spcBef>
                <a:spcPct val="20000"/>
              </a:spcBef>
              <a:buChar char="–"/>
              <a:defRPr sz="2000">
                <a:solidFill>
                  <a:schemeClr val="tx1"/>
                </a:solidFill>
                <a:latin typeface="Times New Roman" pitchFamily="18" charset="0"/>
                <a:cs typeface="Times New Roman" pitchFamily="18" charset="0"/>
              </a:defRPr>
            </a:lvl4pPr>
            <a:lvl5pPr marL="2057400" indent="-228600" eaLnBrk="0" hangingPunct="0">
              <a:spcBef>
                <a:spcPct val="20000"/>
              </a:spcBef>
              <a:buChar char="»"/>
              <a:defRPr sz="2000">
                <a:solidFill>
                  <a:schemeClr val="tx1"/>
                </a:solidFill>
                <a:latin typeface="Times New Roman" pitchFamily="18" charset="0"/>
                <a:cs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cs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cs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cs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cs typeface="Times New Roman" pitchFamily="18" charset="0"/>
              </a:defRPr>
            </a:lvl9pPr>
          </a:lstStyle>
          <a:p>
            <a:pPr algn="ctr">
              <a:spcBef>
                <a:spcPct val="0"/>
              </a:spcBef>
              <a:buFontTx/>
              <a:buNone/>
            </a:pPr>
            <a:r>
              <a:rPr lang="en-US" altLang="fr-FR" sz="2400" b="1">
                <a:latin typeface="Comic Sans MS" pitchFamily="66" charset="0"/>
                <a:cs typeface="Arial" charset="0"/>
              </a:rPr>
              <a:t>Personnes à risque élevé</a:t>
            </a:r>
          </a:p>
        </p:txBody>
      </p:sp>
      <p:sp>
        <p:nvSpPr>
          <p:cNvPr id="35850" name="Text Box 10"/>
          <p:cNvSpPr txBox="1">
            <a:spLocks noChangeArrowheads="1"/>
          </p:cNvSpPr>
          <p:nvPr/>
        </p:nvSpPr>
        <p:spPr bwMode="gray">
          <a:xfrm>
            <a:off x="71438" y="2578100"/>
            <a:ext cx="3500437" cy="4094163"/>
          </a:xfrm>
          <a:prstGeom prst="rect">
            <a:avLst/>
          </a:prstGeom>
          <a:solidFill>
            <a:schemeClr val="bg1"/>
          </a:solidFill>
          <a:ln w="9525" algn="ctr">
            <a:solidFill>
              <a:schemeClr val="bg2"/>
            </a:solidFill>
            <a:miter lim="800000"/>
            <a:headEnd/>
            <a:tailEnd/>
          </a:ln>
        </p:spPr>
        <p:txBody>
          <a:bodyPr>
            <a:spAutoFit/>
          </a:bodyPr>
          <a:lstStyle>
            <a:lvl1pPr eaLnBrk="0" hangingPunct="0">
              <a:spcBef>
                <a:spcPct val="20000"/>
              </a:spcBef>
              <a:buChar char="•"/>
              <a:defRPr sz="3200">
                <a:solidFill>
                  <a:schemeClr val="tx1"/>
                </a:solidFill>
                <a:latin typeface="Times New Roman" pitchFamily="18" charset="0"/>
                <a:cs typeface="Times New Roman" pitchFamily="18" charset="0"/>
              </a:defRPr>
            </a:lvl1pPr>
            <a:lvl2pPr marL="742950" indent="-285750" eaLnBrk="0" hangingPunct="0">
              <a:spcBef>
                <a:spcPct val="20000"/>
              </a:spcBef>
              <a:buChar char="–"/>
              <a:defRPr sz="2800">
                <a:solidFill>
                  <a:schemeClr val="tx1"/>
                </a:solidFill>
                <a:latin typeface="Times New Roman" pitchFamily="18" charset="0"/>
                <a:cs typeface="Times New Roman" pitchFamily="18" charset="0"/>
              </a:defRPr>
            </a:lvl2pPr>
            <a:lvl3pPr marL="1143000" indent="-228600" eaLnBrk="0" hangingPunct="0">
              <a:spcBef>
                <a:spcPct val="20000"/>
              </a:spcBef>
              <a:buChar char="•"/>
              <a:defRPr sz="2400">
                <a:solidFill>
                  <a:schemeClr val="tx1"/>
                </a:solidFill>
                <a:latin typeface="Times New Roman" pitchFamily="18" charset="0"/>
                <a:cs typeface="Times New Roman" pitchFamily="18" charset="0"/>
              </a:defRPr>
            </a:lvl3pPr>
            <a:lvl4pPr marL="1600200" indent="-228600" eaLnBrk="0" hangingPunct="0">
              <a:spcBef>
                <a:spcPct val="20000"/>
              </a:spcBef>
              <a:buChar char="–"/>
              <a:defRPr sz="2000">
                <a:solidFill>
                  <a:schemeClr val="tx1"/>
                </a:solidFill>
                <a:latin typeface="Times New Roman" pitchFamily="18" charset="0"/>
                <a:cs typeface="Times New Roman" pitchFamily="18" charset="0"/>
              </a:defRPr>
            </a:lvl4pPr>
            <a:lvl5pPr marL="2057400" indent="-228600" eaLnBrk="0" hangingPunct="0">
              <a:spcBef>
                <a:spcPct val="20000"/>
              </a:spcBef>
              <a:buChar char="»"/>
              <a:defRPr sz="2000">
                <a:solidFill>
                  <a:schemeClr val="tx1"/>
                </a:solidFill>
                <a:latin typeface="Times New Roman" pitchFamily="18" charset="0"/>
                <a:cs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cs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cs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cs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cs typeface="Times New Roman" pitchFamily="18" charset="0"/>
              </a:defRPr>
            </a:lvl9pPr>
          </a:lstStyle>
          <a:p>
            <a:pPr>
              <a:spcBef>
                <a:spcPct val="0"/>
              </a:spcBef>
            </a:pPr>
            <a:r>
              <a:rPr lang="en-US" altLang="fr-FR" sz="2000" b="1">
                <a:latin typeface="Calibri" pitchFamily="34" charset="0"/>
                <a:cs typeface="Arial" charset="0"/>
              </a:rPr>
              <a:t>Age&gt; 65 ans.</a:t>
            </a:r>
          </a:p>
          <a:p>
            <a:pPr>
              <a:spcBef>
                <a:spcPct val="0"/>
              </a:spcBef>
            </a:pPr>
            <a:r>
              <a:rPr lang="en-US" altLang="fr-FR" sz="2000" b="1">
                <a:cs typeface="Arial" charset="0"/>
              </a:rPr>
              <a:t> </a:t>
            </a:r>
            <a:r>
              <a:rPr lang="en-US" altLang="fr-FR" sz="2000" b="1">
                <a:latin typeface="Calibri" pitchFamily="34" charset="0"/>
                <a:cs typeface="Arial" charset="0"/>
              </a:rPr>
              <a:t>Adultes et enfants souffrant de maladies respiratoires chroniques, cardiaques ou autres affections chroniques traitées</a:t>
            </a:r>
          </a:p>
          <a:p>
            <a:pPr>
              <a:spcBef>
                <a:spcPct val="0"/>
              </a:spcBef>
            </a:pPr>
            <a:r>
              <a:rPr lang="en-US" altLang="fr-FR" sz="2000" b="1">
                <a:latin typeface="Calibri" pitchFamily="34" charset="0"/>
                <a:cs typeface="Arial" charset="0"/>
              </a:rPr>
              <a:t> Personnes infectées par le VIH </a:t>
            </a:r>
          </a:p>
          <a:p>
            <a:pPr>
              <a:spcBef>
                <a:spcPct val="0"/>
              </a:spcBef>
            </a:pPr>
            <a:r>
              <a:rPr lang="en-US" altLang="fr-FR" sz="2000" b="1">
                <a:latin typeface="Calibri" pitchFamily="34" charset="0"/>
                <a:cs typeface="Arial" charset="0"/>
              </a:rPr>
              <a:t>Femme enceinte (T3 +++).</a:t>
            </a:r>
          </a:p>
          <a:p>
            <a:pPr>
              <a:spcBef>
                <a:spcPct val="0"/>
              </a:spcBef>
            </a:pPr>
            <a:r>
              <a:rPr lang="en-US" altLang="fr-FR" sz="2000" b="1">
                <a:latin typeface="Calibri" pitchFamily="34" charset="0"/>
                <a:cs typeface="Arial" charset="0"/>
              </a:rPr>
              <a:t>Centres de rééducation, maisons de vieillards, établissement de soins </a:t>
            </a:r>
            <a:r>
              <a:rPr lang="en-US" altLang="fr-FR" sz="2000">
                <a:latin typeface="Calibri" pitchFamily="34" charset="0"/>
                <a:cs typeface="Arial" charset="0"/>
              </a:rPr>
              <a:t>prolongés. </a:t>
            </a:r>
          </a:p>
        </p:txBody>
      </p:sp>
      <p:sp>
        <p:nvSpPr>
          <p:cNvPr id="35851" name="Text Box 11"/>
          <p:cNvSpPr txBox="1">
            <a:spLocks noChangeArrowheads="1"/>
          </p:cNvSpPr>
          <p:nvPr/>
        </p:nvSpPr>
        <p:spPr bwMode="gray">
          <a:xfrm>
            <a:off x="3708400" y="3068638"/>
            <a:ext cx="2808288" cy="3170237"/>
          </a:xfrm>
          <a:prstGeom prst="rect">
            <a:avLst/>
          </a:prstGeom>
          <a:solidFill>
            <a:srgbClr val="FFC000"/>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Times New Roman" pitchFamily="18" charset="0"/>
                <a:cs typeface="Times New Roman" pitchFamily="18" charset="0"/>
              </a:defRPr>
            </a:lvl1pPr>
            <a:lvl2pPr marL="742950" indent="-285750" eaLnBrk="0" hangingPunct="0">
              <a:spcBef>
                <a:spcPct val="20000"/>
              </a:spcBef>
              <a:buChar char="–"/>
              <a:defRPr sz="2800">
                <a:solidFill>
                  <a:schemeClr val="tx1"/>
                </a:solidFill>
                <a:latin typeface="Times New Roman" pitchFamily="18" charset="0"/>
                <a:cs typeface="Times New Roman" pitchFamily="18" charset="0"/>
              </a:defRPr>
            </a:lvl2pPr>
            <a:lvl3pPr marL="1143000" indent="-228600" eaLnBrk="0" hangingPunct="0">
              <a:spcBef>
                <a:spcPct val="20000"/>
              </a:spcBef>
              <a:buChar char="•"/>
              <a:defRPr sz="2400">
                <a:solidFill>
                  <a:schemeClr val="tx1"/>
                </a:solidFill>
                <a:latin typeface="Times New Roman" pitchFamily="18" charset="0"/>
                <a:cs typeface="Times New Roman" pitchFamily="18" charset="0"/>
              </a:defRPr>
            </a:lvl3pPr>
            <a:lvl4pPr marL="1600200" indent="-228600" eaLnBrk="0" hangingPunct="0">
              <a:spcBef>
                <a:spcPct val="20000"/>
              </a:spcBef>
              <a:buChar char="–"/>
              <a:defRPr sz="2000">
                <a:solidFill>
                  <a:schemeClr val="tx1"/>
                </a:solidFill>
                <a:latin typeface="Times New Roman" pitchFamily="18" charset="0"/>
                <a:cs typeface="Times New Roman" pitchFamily="18" charset="0"/>
              </a:defRPr>
            </a:lvl4pPr>
            <a:lvl5pPr marL="2057400" indent="-228600" eaLnBrk="0" hangingPunct="0">
              <a:spcBef>
                <a:spcPct val="20000"/>
              </a:spcBef>
              <a:buChar char="»"/>
              <a:defRPr sz="2000">
                <a:solidFill>
                  <a:schemeClr val="tx1"/>
                </a:solidFill>
                <a:latin typeface="Times New Roman" pitchFamily="18" charset="0"/>
                <a:cs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cs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cs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cs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cs typeface="Times New Roman" pitchFamily="18" charset="0"/>
              </a:defRPr>
            </a:lvl9pPr>
          </a:lstStyle>
          <a:p>
            <a:pPr algn="ctr">
              <a:spcBef>
                <a:spcPct val="0"/>
              </a:spcBef>
            </a:pPr>
            <a:r>
              <a:rPr lang="en-US" altLang="fr-FR" sz="2000">
                <a:latin typeface="Calibri" pitchFamily="34" charset="0"/>
                <a:cs typeface="Arial" charset="0"/>
              </a:rPr>
              <a:t> </a:t>
            </a:r>
            <a:r>
              <a:rPr lang="en-US" altLang="fr-FR" sz="2000">
                <a:latin typeface="Comic Sans MS" pitchFamily="66" charset="0"/>
                <a:cs typeface="Arial" charset="0"/>
              </a:rPr>
              <a:t>Membres du personnel soignant.</a:t>
            </a:r>
          </a:p>
          <a:p>
            <a:pPr algn="ctr">
              <a:spcBef>
                <a:spcPct val="0"/>
              </a:spcBef>
            </a:pPr>
            <a:r>
              <a:rPr lang="en-US" altLang="fr-FR" sz="2000">
                <a:latin typeface="Comic Sans MS" pitchFamily="66" charset="0"/>
                <a:cs typeface="Arial" charset="0"/>
              </a:rPr>
              <a:t>Employes ayant un contact soutenu</a:t>
            </a:r>
          </a:p>
          <a:p>
            <a:pPr algn="ctr">
              <a:spcBef>
                <a:spcPct val="0"/>
              </a:spcBef>
              <a:buFontTx/>
              <a:buNone/>
            </a:pPr>
            <a:r>
              <a:rPr lang="en-US" altLang="fr-FR" sz="2000">
                <a:latin typeface="Comic Sans MS" pitchFamily="66" charset="0"/>
                <a:cs typeface="Arial" charset="0"/>
              </a:rPr>
              <a:t>avec des sujets à risque élevé</a:t>
            </a:r>
          </a:p>
          <a:p>
            <a:pPr algn="ctr">
              <a:spcBef>
                <a:spcPct val="0"/>
              </a:spcBef>
            </a:pPr>
            <a:r>
              <a:rPr lang="en-US" altLang="fr-FR" sz="2000">
                <a:latin typeface="Comic Sans MS" pitchFamily="66" charset="0"/>
                <a:cs typeface="Arial" charset="0"/>
              </a:rPr>
              <a:t> Personnes vivant sous le même toit que les sujets a risques élev</a:t>
            </a:r>
            <a:r>
              <a:rPr lang="en-US" altLang="fr-FR" sz="2000">
                <a:latin typeface="Calibri" pitchFamily="34" charset="0"/>
                <a:cs typeface="Arial" charset="0"/>
              </a:rPr>
              <a:t>é.</a:t>
            </a:r>
          </a:p>
        </p:txBody>
      </p:sp>
      <p:sp>
        <p:nvSpPr>
          <p:cNvPr id="35852" name="Text Box 12"/>
          <p:cNvSpPr txBox="1">
            <a:spLocks noChangeArrowheads="1"/>
          </p:cNvSpPr>
          <p:nvPr/>
        </p:nvSpPr>
        <p:spPr bwMode="gray">
          <a:xfrm>
            <a:off x="6653213" y="4411663"/>
            <a:ext cx="2133600" cy="1938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Times New Roman" pitchFamily="18" charset="0"/>
                <a:cs typeface="Times New Roman" pitchFamily="18" charset="0"/>
              </a:defRPr>
            </a:lvl1pPr>
            <a:lvl2pPr marL="742950" indent="-285750" eaLnBrk="0" hangingPunct="0">
              <a:spcBef>
                <a:spcPct val="20000"/>
              </a:spcBef>
              <a:buChar char="–"/>
              <a:defRPr sz="2800">
                <a:solidFill>
                  <a:schemeClr val="tx1"/>
                </a:solidFill>
                <a:latin typeface="Times New Roman" pitchFamily="18" charset="0"/>
                <a:cs typeface="Times New Roman" pitchFamily="18" charset="0"/>
              </a:defRPr>
            </a:lvl2pPr>
            <a:lvl3pPr marL="1143000" indent="-228600" eaLnBrk="0" hangingPunct="0">
              <a:spcBef>
                <a:spcPct val="20000"/>
              </a:spcBef>
              <a:buChar char="•"/>
              <a:defRPr sz="2400">
                <a:solidFill>
                  <a:schemeClr val="tx1"/>
                </a:solidFill>
                <a:latin typeface="Times New Roman" pitchFamily="18" charset="0"/>
                <a:cs typeface="Times New Roman" pitchFamily="18" charset="0"/>
              </a:defRPr>
            </a:lvl3pPr>
            <a:lvl4pPr marL="1600200" indent="-228600" eaLnBrk="0" hangingPunct="0">
              <a:spcBef>
                <a:spcPct val="20000"/>
              </a:spcBef>
              <a:buChar char="–"/>
              <a:defRPr sz="2000">
                <a:solidFill>
                  <a:schemeClr val="tx1"/>
                </a:solidFill>
                <a:latin typeface="Times New Roman" pitchFamily="18" charset="0"/>
                <a:cs typeface="Times New Roman" pitchFamily="18" charset="0"/>
              </a:defRPr>
            </a:lvl4pPr>
            <a:lvl5pPr marL="2057400" indent="-228600" eaLnBrk="0" hangingPunct="0">
              <a:spcBef>
                <a:spcPct val="20000"/>
              </a:spcBef>
              <a:buChar char="»"/>
              <a:defRPr sz="2000">
                <a:solidFill>
                  <a:schemeClr val="tx1"/>
                </a:solidFill>
                <a:latin typeface="Times New Roman" pitchFamily="18" charset="0"/>
                <a:cs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cs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cs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cs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cs typeface="Times New Roman" pitchFamily="18" charset="0"/>
              </a:defRPr>
            </a:lvl9pPr>
          </a:lstStyle>
          <a:p>
            <a:pPr algn="ctr">
              <a:spcBef>
                <a:spcPct val="0"/>
              </a:spcBef>
              <a:buFontTx/>
              <a:buNone/>
            </a:pPr>
            <a:r>
              <a:rPr lang="en-US" altLang="fr-FR" sz="2000">
                <a:solidFill>
                  <a:schemeClr val="bg1"/>
                </a:solidFill>
                <a:latin typeface="Comic Sans MS" pitchFamily="66" charset="0"/>
                <a:cs typeface="Arial" charset="0"/>
              </a:rPr>
              <a:t>La vaccination annuelle des travailleurs sains contribue à réduire   </a:t>
            </a:r>
            <a:r>
              <a:rPr lang="en-US" altLang="fr-FR" sz="2000">
                <a:solidFill>
                  <a:schemeClr val="bg1"/>
                </a:solidFill>
                <a:latin typeface="Calibri" pitchFamily="34" charset="0"/>
                <a:cs typeface="Arial" charset="0"/>
              </a:rPr>
              <a:t>l’absenteisme</a:t>
            </a:r>
          </a:p>
        </p:txBody>
      </p:sp>
      <p:sp>
        <p:nvSpPr>
          <p:cNvPr id="35853" name="AutoShape 13"/>
          <p:cNvSpPr>
            <a:spLocks noChangeArrowheads="1"/>
          </p:cNvSpPr>
          <p:nvPr/>
        </p:nvSpPr>
        <p:spPr bwMode="gray">
          <a:xfrm>
            <a:off x="3636963" y="2060575"/>
            <a:ext cx="3006725" cy="969963"/>
          </a:xfrm>
          <a:prstGeom prst="roundRect">
            <a:avLst>
              <a:gd name="adj" fmla="val 50000"/>
            </a:avLst>
          </a:prstGeom>
          <a:gradFill rotWithShape="1">
            <a:gsLst>
              <a:gs pos="0">
                <a:srgbClr val="D79133"/>
              </a:gs>
              <a:gs pos="100000">
                <a:srgbClr val="634318"/>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spcBef>
                <a:spcPct val="20000"/>
              </a:spcBef>
              <a:buChar char="•"/>
              <a:defRPr sz="3200">
                <a:solidFill>
                  <a:schemeClr val="tx1"/>
                </a:solidFill>
                <a:latin typeface="Times New Roman" pitchFamily="18" charset="0"/>
                <a:cs typeface="Times New Roman" pitchFamily="18" charset="0"/>
              </a:defRPr>
            </a:lvl1pPr>
            <a:lvl2pPr marL="742950" indent="-285750" eaLnBrk="0" hangingPunct="0">
              <a:spcBef>
                <a:spcPct val="20000"/>
              </a:spcBef>
              <a:buChar char="–"/>
              <a:defRPr sz="2800">
                <a:solidFill>
                  <a:schemeClr val="tx1"/>
                </a:solidFill>
                <a:latin typeface="Times New Roman" pitchFamily="18" charset="0"/>
                <a:cs typeface="Times New Roman" pitchFamily="18" charset="0"/>
              </a:defRPr>
            </a:lvl2pPr>
            <a:lvl3pPr marL="1143000" indent="-228600" eaLnBrk="0" hangingPunct="0">
              <a:spcBef>
                <a:spcPct val="20000"/>
              </a:spcBef>
              <a:buChar char="•"/>
              <a:defRPr sz="2400">
                <a:solidFill>
                  <a:schemeClr val="tx1"/>
                </a:solidFill>
                <a:latin typeface="Times New Roman" pitchFamily="18" charset="0"/>
                <a:cs typeface="Times New Roman" pitchFamily="18" charset="0"/>
              </a:defRPr>
            </a:lvl3pPr>
            <a:lvl4pPr marL="1600200" indent="-228600" eaLnBrk="0" hangingPunct="0">
              <a:spcBef>
                <a:spcPct val="20000"/>
              </a:spcBef>
              <a:buChar char="–"/>
              <a:defRPr sz="2000">
                <a:solidFill>
                  <a:schemeClr val="tx1"/>
                </a:solidFill>
                <a:latin typeface="Times New Roman" pitchFamily="18" charset="0"/>
                <a:cs typeface="Times New Roman" pitchFamily="18" charset="0"/>
              </a:defRPr>
            </a:lvl4pPr>
            <a:lvl5pPr marL="2057400" indent="-228600" eaLnBrk="0" hangingPunct="0">
              <a:spcBef>
                <a:spcPct val="20000"/>
              </a:spcBef>
              <a:buChar char="»"/>
              <a:defRPr sz="2000">
                <a:solidFill>
                  <a:schemeClr val="tx1"/>
                </a:solidFill>
                <a:latin typeface="Times New Roman" pitchFamily="18" charset="0"/>
                <a:cs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cs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cs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cs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cs typeface="Times New Roman" pitchFamily="18" charset="0"/>
              </a:defRPr>
            </a:lvl9pPr>
          </a:lstStyle>
          <a:p>
            <a:pPr eaLnBrk="1" hangingPunct="1">
              <a:spcBef>
                <a:spcPct val="0"/>
              </a:spcBef>
              <a:buFontTx/>
              <a:buNone/>
            </a:pPr>
            <a:endParaRPr lang="fr-FR" altLang="fr-FR" sz="2400">
              <a:latin typeface="Calibri" pitchFamily="34" charset="0"/>
              <a:cs typeface="Arial" charset="0"/>
            </a:endParaRPr>
          </a:p>
        </p:txBody>
      </p:sp>
      <p:sp>
        <p:nvSpPr>
          <p:cNvPr id="35854" name="Text Box 14"/>
          <p:cNvSpPr txBox="1">
            <a:spLocks noChangeArrowheads="1"/>
          </p:cNvSpPr>
          <p:nvPr/>
        </p:nvSpPr>
        <p:spPr bwMode="gray">
          <a:xfrm>
            <a:off x="3500438" y="1500188"/>
            <a:ext cx="3143250" cy="1631950"/>
          </a:xfrm>
          <a:prstGeom prst="rect">
            <a:avLst/>
          </a:prstGeom>
          <a:solidFill>
            <a:schemeClr val="accent2">
              <a:lumMod val="60000"/>
              <a:lumOff val="40000"/>
            </a:schemeClr>
          </a:solidFill>
          <a:ln w="9525" algn="ctr">
            <a:noFill/>
            <a:miter lim="800000"/>
            <a:headEnd/>
            <a:tailEnd/>
          </a:ln>
        </p:spPr>
        <p:txBody>
          <a:bodyPr>
            <a:spAutoFit/>
          </a:bodyPr>
          <a:lstStyle/>
          <a:p>
            <a:pPr algn="ctr" eaLnBrk="0" hangingPunct="0">
              <a:defRPr/>
            </a:pPr>
            <a:r>
              <a:rPr lang="en-US" sz="2000" b="1" dirty="0" err="1">
                <a:latin typeface="Comic Sans MS" pitchFamily="66" charset="0"/>
                <a:cs typeface="Arial" pitchFamily="34" charset="0"/>
              </a:rPr>
              <a:t>Personnes</a:t>
            </a:r>
            <a:r>
              <a:rPr lang="en-US" sz="2000" b="1" dirty="0">
                <a:latin typeface="Comic Sans MS" pitchFamily="66" charset="0"/>
                <a:cs typeface="Arial" pitchFamily="34" charset="0"/>
              </a:rPr>
              <a:t> </a:t>
            </a:r>
            <a:r>
              <a:rPr lang="en-US" sz="2000" b="1" dirty="0" err="1">
                <a:latin typeface="Comic Sans MS" pitchFamily="66" charset="0"/>
                <a:cs typeface="Arial" pitchFamily="34" charset="0"/>
              </a:rPr>
              <a:t>suceptibles</a:t>
            </a:r>
            <a:r>
              <a:rPr lang="en-US" sz="2000" b="1" dirty="0">
                <a:latin typeface="Comic Sans MS" pitchFamily="66" charset="0"/>
                <a:cs typeface="Arial" pitchFamily="34" charset="0"/>
              </a:rPr>
              <a:t> </a:t>
            </a:r>
          </a:p>
          <a:p>
            <a:pPr algn="ctr" eaLnBrk="0" hangingPunct="0">
              <a:defRPr/>
            </a:pPr>
            <a:r>
              <a:rPr lang="en-US" sz="2000" b="1" dirty="0">
                <a:latin typeface="Comic Sans MS" pitchFamily="66" charset="0"/>
                <a:cs typeface="Arial" pitchFamily="34" charset="0"/>
              </a:rPr>
              <a:t>de </a:t>
            </a:r>
            <a:r>
              <a:rPr lang="en-US" sz="2000" b="1" dirty="0" err="1">
                <a:latin typeface="Comic Sans MS" pitchFamily="66" charset="0"/>
                <a:cs typeface="Arial" pitchFamily="34" charset="0"/>
              </a:rPr>
              <a:t>transmettre</a:t>
            </a:r>
            <a:r>
              <a:rPr lang="en-US" sz="2000" b="1" dirty="0">
                <a:latin typeface="Comic Sans MS" pitchFamily="66" charset="0"/>
                <a:cs typeface="Arial" pitchFamily="34" charset="0"/>
              </a:rPr>
              <a:t> la grippe</a:t>
            </a:r>
          </a:p>
          <a:p>
            <a:pPr algn="ctr" eaLnBrk="0" hangingPunct="0">
              <a:defRPr/>
            </a:pPr>
            <a:r>
              <a:rPr lang="en-US" sz="2000" b="1" dirty="0">
                <a:latin typeface="Comic Sans MS" pitchFamily="66" charset="0"/>
                <a:cs typeface="Arial" pitchFamily="34" charset="0"/>
              </a:rPr>
              <a:t>à des </a:t>
            </a:r>
            <a:r>
              <a:rPr lang="en-US" sz="2000" b="1" dirty="0" err="1">
                <a:latin typeface="Comic Sans MS" pitchFamily="66" charset="0"/>
                <a:cs typeface="Arial" pitchFamily="34" charset="0"/>
              </a:rPr>
              <a:t>sujets</a:t>
            </a:r>
            <a:r>
              <a:rPr lang="en-US" sz="2000" b="1" dirty="0">
                <a:latin typeface="Comic Sans MS" pitchFamily="66" charset="0"/>
                <a:cs typeface="Arial" pitchFamily="34" charset="0"/>
              </a:rPr>
              <a:t> à </a:t>
            </a:r>
            <a:r>
              <a:rPr lang="en-US" sz="2000" b="1" dirty="0" err="1">
                <a:latin typeface="Comic Sans MS" pitchFamily="66" charset="0"/>
                <a:cs typeface="Arial" pitchFamily="34" charset="0"/>
              </a:rPr>
              <a:t>risque</a:t>
            </a:r>
            <a:r>
              <a:rPr lang="en-US" sz="2000" b="1" dirty="0">
                <a:latin typeface="Comic Sans MS" pitchFamily="66" charset="0"/>
                <a:cs typeface="Arial" pitchFamily="34" charset="0"/>
              </a:rPr>
              <a:t> </a:t>
            </a:r>
            <a:r>
              <a:rPr lang="en-US" sz="2000" b="1" dirty="0" err="1">
                <a:latin typeface="Comic Sans MS" pitchFamily="66" charset="0"/>
                <a:cs typeface="Arial" pitchFamily="34" charset="0"/>
              </a:rPr>
              <a:t>élev</a:t>
            </a:r>
            <a:r>
              <a:rPr lang="en-US" sz="2000" b="1" dirty="0" err="1">
                <a:latin typeface="Calibri" pitchFamily="34" charset="0"/>
                <a:cs typeface="Arial" pitchFamily="34" charset="0"/>
              </a:rPr>
              <a:t>é</a:t>
            </a:r>
            <a:endParaRPr lang="en-US" sz="2000" b="1" dirty="0">
              <a:latin typeface="Calibri" pitchFamily="34" charset="0"/>
              <a:cs typeface="Arial" pitchFamily="34" charset="0"/>
            </a:endParaRPr>
          </a:p>
        </p:txBody>
      </p:sp>
      <p:sp>
        <p:nvSpPr>
          <p:cNvPr id="35855" name="AutoShape 15"/>
          <p:cNvSpPr>
            <a:spLocks noChangeArrowheads="1"/>
          </p:cNvSpPr>
          <p:nvPr/>
        </p:nvSpPr>
        <p:spPr bwMode="gray">
          <a:xfrm>
            <a:off x="6286500" y="2957513"/>
            <a:ext cx="2914650" cy="900112"/>
          </a:xfrm>
          <a:prstGeom prst="roundRect">
            <a:avLst>
              <a:gd name="adj" fmla="val 50000"/>
            </a:avLst>
          </a:prstGeom>
          <a:gradFill rotWithShape="1">
            <a:gsLst>
              <a:gs pos="0">
                <a:srgbClr val="4B71DD"/>
              </a:gs>
              <a:gs pos="100000">
                <a:srgbClr val="233466"/>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spcBef>
                <a:spcPct val="20000"/>
              </a:spcBef>
              <a:buChar char="•"/>
              <a:defRPr sz="3200">
                <a:solidFill>
                  <a:schemeClr val="tx1"/>
                </a:solidFill>
                <a:latin typeface="Times New Roman" pitchFamily="18" charset="0"/>
                <a:cs typeface="Times New Roman" pitchFamily="18" charset="0"/>
              </a:defRPr>
            </a:lvl1pPr>
            <a:lvl2pPr marL="742950" indent="-285750" eaLnBrk="0" hangingPunct="0">
              <a:spcBef>
                <a:spcPct val="20000"/>
              </a:spcBef>
              <a:buChar char="–"/>
              <a:defRPr sz="2800">
                <a:solidFill>
                  <a:schemeClr val="tx1"/>
                </a:solidFill>
                <a:latin typeface="Times New Roman" pitchFamily="18" charset="0"/>
                <a:cs typeface="Times New Roman" pitchFamily="18" charset="0"/>
              </a:defRPr>
            </a:lvl2pPr>
            <a:lvl3pPr marL="1143000" indent="-228600" eaLnBrk="0" hangingPunct="0">
              <a:spcBef>
                <a:spcPct val="20000"/>
              </a:spcBef>
              <a:buChar char="•"/>
              <a:defRPr sz="2400">
                <a:solidFill>
                  <a:schemeClr val="tx1"/>
                </a:solidFill>
                <a:latin typeface="Times New Roman" pitchFamily="18" charset="0"/>
                <a:cs typeface="Times New Roman" pitchFamily="18" charset="0"/>
              </a:defRPr>
            </a:lvl3pPr>
            <a:lvl4pPr marL="1600200" indent="-228600" eaLnBrk="0" hangingPunct="0">
              <a:spcBef>
                <a:spcPct val="20000"/>
              </a:spcBef>
              <a:buChar char="–"/>
              <a:defRPr sz="2000">
                <a:solidFill>
                  <a:schemeClr val="tx1"/>
                </a:solidFill>
                <a:latin typeface="Times New Roman" pitchFamily="18" charset="0"/>
                <a:cs typeface="Times New Roman" pitchFamily="18" charset="0"/>
              </a:defRPr>
            </a:lvl4pPr>
            <a:lvl5pPr marL="2057400" indent="-228600" eaLnBrk="0" hangingPunct="0">
              <a:spcBef>
                <a:spcPct val="20000"/>
              </a:spcBef>
              <a:buChar char="»"/>
              <a:defRPr sz="2000">
                <a:solidFill>
                  <a:schemeClr val="tx1"/>
                </a:solidFill>
                <a:latin typeface="Times New Roman" pitchFamily="18" charset="0"/>
                <a:cs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cs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cs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cs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cs typeface="Times New Roman" pitchFamily="18" charset="0"/>
              </a:defRPr>
            </a:lvl9pPr>
          </a:lstStyle>
          <a:p>
            <a:pPr eaLnBrk="1" hangingPunct="1">
              <a:spcBef>
                <a:spcPct val="0"/>
              </a:spcBef>
              <a:buFontTx/>
              <a:buNone/>
            </a:pPr>
            <a:endParaRPr lang="fr-FR" altLang="fr-FR" sz="2400">
              <a:latin typeface="Calibri" pitchFamily="34" charset="0"/>
              <a:cs typeface="Arial" charset="0"/>
            </a:endParaRPr>
          </a:p>
        </p:txBody>
      </p:sp>
      <p:sp>
        <p:nvSpPr>
          <p:cNvPr id="35856" name="Text Box 16"/>
          <p:cNvSpPr txBox="1">
            <a:spLocks noChangeArrowheads="1"/>
          </p:cNvSpPr>
          <p:nvPr/>
        </p:nvSpPr>
        <p:spPr bwMode="gray">
          <a:xfrm>
            <a:off x="6215063" y="2941638"/>
            <a:ext cx="3071812" cy="1323975"/>
          </a:xfrm>
          <a:prstGeom prst="rect">
            <a:avLst/>
          </a:prstGeom>
          <a:solidFill>
            <a:schemeClr val="accent1">
              <a:lumMod val="40000"/>
              <a:lumOff val="60000"/>
            </a:schemeClr>
          </a:solidFill>
          <a:ln w="9525" algn="ctr">
            <a:noFill/>
            <a:miter lim="800000"/>
            <a:headEnd/>
            <a:tailEnd/>
          </a:ln>
        </p:spPr>
        <p:txBody>
          <a:bodyPr>
            <a:spAutoFit/>
          </a:bodyPr>
          <a:lstStyle/>
          <a:p>
            <a:pPr algn="ctr" eaLnBrk="0" hangingPunct="0">
              <a:defRPr/>
            </a:pPr>
            <a:r>
              <a:rPr lang="en-US" sz="2000" b="1" dirty="0" err="1">
                <a:latin typeface="Comic Sans MS" pitchFamily="66" charset="0"/>
                <a:cs typeface="Arial" pitchFamily="34" charset="0"/>
              </a:rPr>
              <a:t>Personnes</a:t>
            </a:r>
            <a:r>
              <a:rPr lang="en-US" sz="2000" b="1" dirty="0">
                <a:latin typeface="Comic Sans MS" pitchFamily="66" charset="0"/>
                <a:cs typeface="Arial" pitchFamily="34" charset="0"/>
              </a:rPr>
              <a:t> </a:t>
            </a:r>
            <a:r>
              <a:rPr lang="en-US" sz="2000" b="1" dirty="0" err="1">
                <a:latin typeface="Comic Sans MS" pitchFamily="66" charset="0"/>
                <a:cs typeface="Arial" pitchFamily="34" charset="0"/>
              </a:rPr>
              <a:t>assurant</a:t>
            </a:r>
            <a:r>
              <a:rPr lang="en-US" sz="2000" b="1" dirty="0">
                <a:latin typeface="Comic Sans MS" pitchFamily="66" charset="0"/>
                <a:cs typeface="Arial" pitchFamily="34" charset="0"/>
              </a:rPr>
              <a:t> des </a:t>
            </a:r>
          </a:p>
          <a:p>
            <a:pPr algn="ctr" eaLnBrk="0" hangingPunct="0">
              <a:defRPr/>
            </a:pPr>
            <a:r>
              <a:rPr lang="en-US" sz="2000" b="1" dirty="0">
                <a:latin typeface="Comic Sans MS" pitchFamily="66" charset="0"/>
                <a:cs typeface="Arial" pitchFamily="34" charset="0"/>
              </a:rPr>
              <a:t>services </a:t>
            </a:r>
            <a:r>
              <a:rPr lang="en-US" sz="2000" b="1" dirty="0" err="1">
                <a:latin typeface="Comic Sans MS" pitchFamily="66" charset="0"/>
                <a:cs typeface="Arial" pitchFamily="34" charset="0"/>
              </a:rPr>
              <a:t>communautaires</a:t>
            </a:r>
            <a:r>
              <a:rPr lang="en-US" sz="2000" b="1" dirty="0">
                <a:latin typeface="Comic Sans MS" pitchFamily="66" charset="0"/>
                <a:cs typeface="Arial" pitchFamily="34" charset="0"/>
              </a:rPr>
              <a:t> </a:t>
            </a:r>
          </a:p>
          <a:p>
            <a:pPr algn="ctr" eaLnBrk="0" hangingPunct="0">
              <a:defRPr/>
            </a:pPr>
            <a:r>
              <a:rPr lang="en-US" sz="2000" b="1" dirty="0" err="1">
                <a:latin typeface="Comic Sans MS" pitchFamily="66" charset="0"/>
                <a:cs typeface="Arial" pitchFamily="34" charset="0"/>
              </a:rPr>
              <a:t>essentiels</a:t>
            </a:r>
            <a:r>
              <a:rPr lang="en-US" sz="2000" b="1" dirty="0">
                <a:latin typeface="Comic Sans MS" pitchFamily="66" charset="0"/>
                <a:cs typeface="Arial" pitchFamily="34" charset="0"/>
              </a:rPr>
              <a:t> </a:t>
            </a:r>
          </a:p>
        </p:txBody>
      </p:sp>
      <p:sp>
        <p:nvSpPr>
          <p:cNvPr id="14352" name="ZoneTexte 16"/>
          <p:cNvSpPr txBox="1">
            <a:spLocks noChangeArrowheads="1"/>
          </p:cNvSpPr>
          <p:nvPr/>
        </p:nvSpPr>
        <p:spPr bwMode="auto">
          <a:xfrm>
            <a:off x="2813050" y="69850"/>
            <a:ext cx="3240088" cy="522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Times New Roman" pitchFamily="18" charset="0"/>
                <a:cs typeface="Times New Roman" pitchFamily="18" charset="0"/>
              </a:defRPr>
            </a:lvl1pPr>
            <a:lvl2pPr marL="742950" indent="-285750" eaLnBrk="0" hangingPunct="0">
              <a:spcBef>
                <a:spcPct val="20000"/>
              </a:spcBef>
              <a:buChar char="–"/>
              <a:defRPr sz="2800">
                <a:solidFill>
                  <a:schemeClr val="tx1"/>
                </a:solidFill>
                <a:latin typeface="Times New Roman" pitchFamily="18" charset="0"/>
                <a:cs typeface="Times New Roman" pitchFamily="18" charset="0"/>
              </a:defRPr>
            </a:lvl2pPr>
            <a:lvl3pPr marL="1143000" indent="-228600" eaLnBrk="0" hangingPunct="0">
              <a:spcBef>
                <a:spcPct val="20000"/>
              </a:spcBef>
              <a:buChar char="•"/>
              <a:defRPr sz="2400">
                <a:solidFill>
                  <a:schemeClr val="tx1"/>
                </a:solidFill>
                <a:latin typeface="Times New Roman" pitchFamily="18" charset="0"/>
                <a:cs typeface="Times New Roman" pitchFamily="18" charset="0"/>
              </a:defRPr>
            </a:lvl3pPr>
            <a:lvl4pPr marL="1600200" indent="-228600" eaLnBrk="0" hangingPunct="0">
              <a:spcBef>
                <a:spcPct val="20000"/>
              </a:spcBef>
              <a:buChar char="–"/>
              <a:defRPr sz="2000">
                <a:solidFill>
                  <a:schemeClr val="tx1"/>
                </a:solidFill>
                <a:latin typeface="Times New Roman" pitchFamily="18" charset="0"/>
                <a:cs typeface="Times New Roman" pitchFamily="18" charset="0"/>
              </a:defRPr>
            </a:lvl4pPr>
            <a:lvl5pPr marL="2057400" indent="-228600" eaLnBrk="0" hangingPunct="0">
              <a:spcBef>
                <a:spcPct val="20000"/>
              </a:spcBef>
              <a:buChar char="»"/>
              <a:defRPr sz="2000">
                <a:solidFill>
                  <a:schemeClr val="tx1"/>
                </a:solidFill>
                <a:latin typeface="Times New Roman" pitchFamily="18" charset="0"/>
                <a:cs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cs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cs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cs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cs typeface="Times New Roman" pitchFamily="18" charset="0"/>
              </a:defRPr>
            </a:lvl9pPr>
          </a:lstStyle>
          <a:p>
            <a:pPr eaLnBrk="1" hangingPunct="1">
              <a:spcBef>
                <a:spcPct val="0"/>
              </a:spcBef>
              <a:buFontTx/>
              <a:buNone/>
            </a:pPr>
            <a:r>
              <a:rPr lang="en-US" altLang="fr-FR" sz="2800" b="1">
                <a:solidFill>
                  <a:srgbClr val="FF0000"/>
                </a:solidFill>
                <a:latin typeface="Comic Sans MS" pitchFamily="66" charset="0"/>
                <a:cs typeface="Arial" charset="0"/>
              </a:rPr>
              <a:t>Qui vacciner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5843"/>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5844"/>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5849"/>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5850"/>
                                        </p:tgtEl>
                                        <p:attrNameLst>
                                          <p:attrName>style.visibility</p:attrName>
                                        </p:attrNameLst>
                                      </p:cBhvr>
                                      <p:to>
                                        <p:strVal val="visible"/>
                                      </p:to>
                                    </p:set>
                                  </p:childTnLst>
                                </p:cTn>
                              </p:par>
                            </p:childTnLst>
                          </p:cTn>
                        </p:par>
                      </p:childTnLst>
                    </p:cTn>
                  </p:par>
                  <p:par>
                    <p:cTn id="13" fill="hold" nodeType="clickPar">
                      <p:stCondLst>
                        <p:cond delay="indefinite"/>
                      </p:stCondLst>
                      <p:childTnLst>
                        <p:par>
                          <p:cTn id="14" fill="hold" nodeType="withGroup">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5845"/>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5847"/>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5851"/>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5853"/>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5854"/>
                                        </p:tgtEl>
                                        <p:attrNameLst>
                                          <p:attrName>style.visibility</p:attrName>
                                        </p:attrNameLst>
                                      </p:cBhvr>
                                      <p:to>
                                        <p:strVal val="visible"/>
                                      </p:to>
                                    </p:set>
                                  </p:childTnLst>
                                </p:cTn>
                              </p:par>
                            </p:childTnLst>
                          </p:cTn>
                        </p:par>
                      </p:childTnLst>
                    </p:cTn>
                  </p:par>
                  <p:par>
                    <p:cTn id="25" fill="hold" nodeType="clickPar">
                      <p:stCondLst>
                        <p:cond delay="indefinite"/>
                      </p:stCondLst>
                      <p:childTnLst>
                        <p:par>
                          <p:cTn id="26" fill="hold" nodeType="withGroup">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35846"/>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35848"/>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35852"/>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35855"/>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3585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843" grpId="0" animBg="1"/>
      <p:bldP spid="35844" grpId="0" animBg="1"/>
      <p:bldP spid="35845" grpId="0" animBg="1"/>
      <p:bldP spid="35846" grpId="0" animBg="1"/>
      <p:bldP spid="35847" grpId="0" animBg="1"/>
      <p:bldP spid="35848" grpId="0" animBg="1"/>
      <p:bldP spid="35849" grpId="0"/>
      <p:bldP spid="35850" grpId="0" animBg="1"/>
      <p:bldP spid="35851" grpId="0" animBg="1"/>
      <p:bldP spid="35852" grpId="0"/>
      <p:bldP spid="35853" grpId="0" animBg="1"/>
      <p:bldP spid="35854" grpId="0" animBg="1"/>
      <p:bldP spid="35855" grpId="0" animBg="1"/>
      <p:bldP spid="35856"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txBox="1">
            <a:spLocks noChangeArrowheads="1"/>
          </p:cNvSpPr>
          <p:nvPr/>
        </p:nvSpPr>
        <p:spPr>
          <a:xfrm>
            <a:off x="685800" y="298450"/>
            <a:ext cx="7772400" cy="609600"/>
          </a:xfrm>
          <a:prstGeom prst="rect">
            <a:avLst/>
          </a:prstGeom>
        </p:spPr>
        <p:txBody>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cs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cs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cs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cs typeface="Times New Roman" pitchFamily="18" charset="0"/>
              </a:defRPr>
            </a:lvl5pPr>
            <a:lvl6pPr marL="457200" algn="ctr" rtl="0" fontAlgn="base">
              <a:spcBef>
                <a:spcPct val="0"/>
              </a:spcBef>
              <a:spcAft>
                <a:spcPct val="0"/>
              </a:spcAft>
              <a:defRPr sz="4400">
                <a:solidFill>
                  <a:schemeClr val="tx2"/>
                </a:solidFill>
                <a:latin typeface="Times New Roman" pitchFamily="18" charset="0"/>
                <a:cs typeface="Times New Roman" pitchFamily="18" charset="0"/>
              </a:defRPr>
            </a:lvl6pPr>
            <a:lvl7pPr marL="914400" algn="ctr" rtl="0" fontAlgn="base">
              <a:spcBef>
                <a:spcPct val="0"/>
              </a:spcBef>
              <a:spcAft>
                <a:spcPct val="0"/>
              </a:spcAft>
              <a:defRPr sz="4400">
                <a:solidFill>
                  <a:schemeClr val="tx2"/>
                </a:solidFill>
                <a:latin typeface="Times New Roman" pitchFamily="18" charset="0"/>
                <a:cs typeface="Times New Roman" pitchFamily="18" charset="0"/>
              </a:defRPr>
            </a:lvl7pPr>
            <a:lvl8pPr marL="1371600" algn="ctr" rtl="0" fontAlgn="base">
              <a:spcBef>
                <a:spcPct val="0"/>
              </a:spcBef>
              <a:spcAft>
                <a:spcPct val="0"/>
              </a:spcAft>
              <a:defRPr sz="4400">
                <a:solidFill>
                  <a:schemeClr val="tx2"/>
                </a:solidFill>
                <a:latin typeface="Times New Roman" pitchFamily="18" charset="0"/>
                <a:cs typeface="Times New Roman" pitchFamily="18" charset="0"/>
              </a:defRPr>
            </a:lvl8pPr>
            <a:lvl9pPr marL="1828800" algn="ctr" rtl="0" fontAlgn="base">
              <a:spcBef>
                <a:spcPct val="0"/>
              </a:spcBef>
              <a:spcAft>
                <a:spcPct val="0"/>
              </a:spcAft>
              <a:defRPr sz="4400">
                <a:solidFill>
                  <a:schemeClr val="tx2"/>
                </a:solidFill>
                <a:latin typeface="Times New Roman" pitchFamily="18" charset="0"/>
                <a:cs typeface="Times New Roman" pitchFamily="18" charset="0"/>
              </a:defRPr>
            </a:lvl9pPr>
          </a:lstStyle>
          <a:p>
            <a:pPr eaLnBrk="1" hangingPunct="1">
              <a:defRPr/>
            </a:pPr>
            <a:r>
              <a:rPr lang="fr-FR" altLang="fr-FR" sz="2800" b="1" kern="0" dirty="0" smtClean="0">
                <a:solidFill>
                  <a:srgbClr val="FF0000"/>
                </a:solidFill>
                <a:latin typeface="Comic Sans MS" pitchFamily="66" charset="0"/>
              </a:rPr>
              <a:t>O B J E C T I F S </a:t>
            </a:r>
          </a:p>
        </p:txBody>
      </p:sp>
      <p:sp>
        <p:nvSpPr>
          <p:cNvPr id="3075" name="Rectangle 2"/>
          <p:cNvSpPr>
            <a:spLocks noChangeArrowheads="1"/>
          </p:cNvSpPr>
          <p:nvPr/>
        </p:nvSpPr>
        <p:spPr bwMode="auto">
          <a:xfrm>
            <a:off x="685800" y="1846263"/>
            <a:ext cx="7631113" cy="4246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sz="2400">
                <a:solidFill>
                  <a:schemeClr val="tx1"/>
                </a:solidFill>
                <a:latin typeface="Times New Roman" pitchFamily="18" charset="0"/>
                <a:cs typeface="Times New Roman" pitchFamily="18" charset="0"/>
              </a:defRPr>
            </a:lvl1pPr>
            <a:lvl2pPr marL="742950" indent="-285750" eaLnBrk="0" hangingPunct="0">
              <a:defRPr sz="2400">
                <a:solidFill>
                  <a:schemeClr val="tx1"/>
                </a:solidFill>
                <a:latin typeface="Times New Roman" pitchFamily="18" charset="0"/>
                <a:cs typeface="Times New Roman" pitchFamily="18" charset="0"/>
              </a:defRPr>
            </a:lvl2pPr>
            <a:lvl3pPr marL="1143000" indent="-228600" eaLnBrk="0" hangingPunct="0">
              <a:defRPr sz="2400">
                <a:solidFill>
                  <a:schemeClr val="tx1"/>
                </a:solidFill>
                <a:latin typeface="Times New Roman" pitchFamily="18" charset="0"/>
                <a:cs typeface="Times New Roman" pitchFamily="18" charset="0"/>
              </a:defRPr>
            </a:lvl3pPr>
            <a:lvl4pPr marL="1600200" indent="-228600" eaLnBrk="0" hangingPunct="0">
              <a:defRPr sz="2400">
                <a:solidFill>
                  <a:schemeClr val="tx1"/>
                </a:solidFill>
                <a:latin typeface="Times New Roman" pitchFamily="18" charset="0"/>
                <a:cs typeface="Times New Roman" pitchFamily="18" charset="0"/>
              </a:defRPr>
            </a:lvl4pPr>
            <a:lvl5pPr marL="2057400" indent="-228600" eaLnBrk="0" hangingPunct="0">
              <a:defRPr sz="2400">
                <a:solidFill>
                  <a:schemeClr val="tx1"/>
                </a:solidFill>
                <a:latin typeface="Times New Roman" pitchFamily="18" charset="0"/>
                <a:cs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9pPr>
          </a:lstStyle>
          <a:p>
            <a:pPr eaLnBrk="1" hangingPunct="1">
              <a:lnSpc>
                <a:spcPct val="150000"/>
              </a:lnSpc>
              <a:buFont typeface="Wingdings" pitchFamily="2" charset="2"/>
              <a:buChar char="Ø"/>
            </a:pPr>
            <a:r>
              <a:rPr lang="fr-FR" altLang="fr-FR" sz="2000">
                <a:latin typeface="Comic Sans MS" pitchFamily="66" charset="0"/>
              </a:rPr>
              <a:t>Définir l’affection</a:t>
            </a:r>
          </a:p>
          <a:p>
            <a:pPr eaLnBrk="1" hangingPunct="1">
              <a:lnSpc>
                <a:spcPct val="150000"/>
              </a:lnSpc>
              <a:buFont typeface="Wingdings" pitchFamily="2" charset="2"/>
              <a:buChar char="Ø"/>
            </a:pPr>
            <a:r>
              <a:rPr lang="fr-FR" altLang="fr-FR" sz="2000">
                <a:latin typeface="Comic Sans MS" pitchFamily="66" charset="0"/>
              </a:rPr>
              <a:t>Connaître l’épidémiologie  </a:t>
            </a:r>
          </a:p>
          <a:p>
            <a:pPr eaLnBrk="1" hangingPunct="1">
              <a:lnSpc>
                <a:spcPct val="150000"/>
              </a:lnSpc>
              <a:buFont typeface="Wingdings" pitchFamily="2" charset="2"/>
              <a:buChar char="Ø"/>
            </a:pPr>
            <a:r>
              <a:rPr lang="fr-FR" altLang="fr-FR" sz="2000">
                <a:latin typeface="Comic Sans MS" pitchFamily="66" charset="0"/>
              </a:rPr>
              <a:t>Poser le diagnostic clinique et radiographique </a:t>
            </a:r>
          </a:p>
          <a:p>
            <a:pPr eaLnBrk="1" hangingPunct="1">
              <a:lnSpc>
                <a:spcPct val="150000"/>
              </a:lnSpc>
              <a:buFont typeface="Wingdings" pitchFamily="2" charset="2"/>
              <a:buChar char="Ø"/>
            </a:pPr>
            <a:r>
              <a:rPr lang="fr-FR" altLang="fr-FR" sz="2000">
                <a:latin typeface="Comic Sans MS" pitchFamily="66" charset="0"/>
              </a:rPr>
              <a:t>Reconnaître les signes de gravité</a:t>
            </a:r>
          </a:p>
          <a:p>
            <a:pPr eaLnBrk="1" hangingPunct="1">
              <a:lnSpc>
                <a:spcPct val="150000"/>
              </a:lnSpc>
              <a:buFont typeface="Wingdings" pitchFamily="2" charset="2"/>
              <a:buChar char="Ø"/>
            </a:pPr>
            <a:r>
              <a:rPr lang="fr-FR" altLang="fr-FR" sz="2000">
                <a:latin typeface="Comic Sans MS" pitchFamily="66" charset="0"/>
              </a:rPr>
              <a:t>Connaître l’évolution spontanée de l’affection </a:t>
            </a:r>
          </a:p>
          <a:p>
            <a:pPr eaLnBrk="1" hangingPunct="1">
              <a:lnSpc>
                <a:spcPct val="150000"/>
              </a:lnSpc>
              <a:buFont typeface="Wingdings" pitchFamily="2" charset="2"/>
              <a:buChar char="Ø"/>
            </a:pPr>
            <a:r>
              <a:rPr lang="fr-FR" altLang="fr-FR" sz="2000">
                <a:latin typeface="Comic Sans MS" pitchFamily="66" charset="0"/>
              </a:rPr>
              <a:t>Connaître l’évolution et les complications potentielles</a:t>
            </a:r>
          </a:p>
          <a:p>
            <a:pPr eaLnBrk="1" hangingPunct="1">
              <a:lnSpc>
                <a:spcPct val="150000"/>
              </a:lnSpc>
              <a:buFont typeface="Wingdings" pitchFamily="2" charset="2"/>
              <a:buChar char="Ø"/>
            </a:pPr>
            <a:r>
              <a:rPr lang="fr-FR" altLang="fr-FR" sz="2000">
                <a:latin typeface="Comic Sans MS" pitchFamily="66" charset="0"/>
              </a:rPr>
              <a:t>Décider du mode de prise en charge</a:t>
            </a:r>
          </a:p>
          <a:p>
            <a:pPr eaLnBrk="1" hangingPunct="1">
              <a:lnSpc>
                <a:spcPct val="150000"/>
              </a:lnSpc>
              <a:buFont typeface="Wingdings" pitchFamily="2" charset="2"/>
              <a:buChar char="Ø"/>
            </a:pPr>
            <a:r>
              <a:rPr lang="fr-FR" altLang="fr-FR" sz="2000">
                <a:latin typeface="Comic Sans MS" pitchFamily="66" charset="0"/>
              </a:rPr>
              <a:t>Prescrire le traitement</a:t>
            </a:r>
          </a:p>
          <a:p>
            <a:pPr eaLnBrk="1" hangingPunct="1">
              <a:lnSpc>
                <a:spcPct val="150000"/>
              </a:lnSpc>
              <a:buFont typeface="Wingdings" pitchFamily="2" charset="2"/>
              <a:buChar char="Ø"/>
            </a:pPr>
            <a:r>
              <a:rPr lang="fr-FR" altLang="fr-FR" sz="2000">
                <a:latin typeface="Comic Sans MS" pitchFamily="66" charset="0"/>
              </a:rPr>
              <a:t>Connaitre les indications de la vaccination antigrippale</a:t>
            </a:r>
          </a:p>
        </p:txBody>
      </p:sp>
      <p:sp>
        <p:nvSpPr>
          <p:cNvPr id="3076" name="Rectangle 3"/>
          <p:cNvSpPr>
            <a:spLocks noChangeArrowheads="1"/>
          </p:cNvSpPr>
          <p:nvPr/>
        </p:nvSpPr>
        <p:spPr bwMode="auto">
          <a:xfrm>
            <a:off x="1547813" y="1157288"/>
            <a:ext cx="6264275"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cs typeface="Times New Roman" pitchFamily="18" charset="0"/>
              </a:defRPr>
            </a:lvl1pPr>
            <a:lvl2pPr marL="742950" indent="-285750" eaLnBrk="0" hangingPunct="0">
              <a:defRPr sz="2400">
                <a:solidFill>
                  <a:schemeClr val="tx1"/>
                </a:solidFill>
                <a:latin typeface="Times New Roman" pitchFamily="18" charset="0"/>
                <a:cs typeface="Times New Roman" pitchFamily="18" charset="0"/>
              </a:defRPr>
            </a:lvl2pPr>
            <a:lvl3pPr marL="1143000" indent="-228600" eaLnBrk="0" hangingPunct="0">
              <a:defRPr sz="2400">
                <a:solidFill>
                  <a:schemeClr val="tx1"/>
                </a:solidFill>
                <a:latin typeface="Times New Roman" pitchFamily="18" charset="0"/>
                <a:cs typeface="Times New Roman" pitchFamily="18" charset="0"/>
              </a:defRPr>
            </a:lvl3pPr>
            <a:lvl4pPr marL="1600200" indent="-228600" eaLnBrk="0" hangingPunct="0">
              <a:defRPr sz="2400">
                <a:solidFill>
                  <a:schemeClr val="tx1"/>
                </a:solidFill>
                <a:latin typeface="Times New Roman" pitchFamily="18" charset="0"/>
                <a:cs typeface="Times New Roman" pitchFamily="18" charset="0"/>
              </a:defRPr>
            </a:lvl4pPr>
            <a:lvl5pPr marL="2057400" indent="-228600" eaLnBrk="0" hangingPunct="0">
              <a:defRPr sz="2400">
                <a:solidFill>
                  <a:schemeClr val="tx1"/>
                </a:solidFill>
                <a:latin typeface="Times New Roman" pitchFamily="18" charset="0"/>
                <a:cs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9pPr>
          </a:lstStyle>
          <a:p>
            <a:pPr algn="ctr" eaLnBrk="1" hangingPunct="1"/>
            <a:r>
              <a:rPr lang="fr-FR" altLang="fr-FR" sz="2000" i="1">
                <a:latin typeface="Comic Sans MS" pitchFamily="66" charset="0"/>
              </a:rPr>
              <a:t>A la fin du cours, l’étudiant doit être capable de :</a:t>
            </a:r>
            <a:endParaRPr lang="fr-FR" altLang="fr-FR" sz="2000">
              <a:latin typeface="Comic Sans MS" pitchFamily="66"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685800" y="152400"/>
            <a:ext cx="7772400" cy="609600"/>
          </a:xfrm>
        </p:spPr>
        <p:txBody>
          <a:bodyPr/>
          <a:lstStyle/>
          <a:p>
            <a:pPr eaLnBrk="1" hangingPunct="1"/>
            <a:r>
              <a:rPr lang="fr-FR" altLang="fr-FR" sz="2800" b="1" smtClean="0">
                <a:solidFill>
                  <a:srgbClr val="FF0000"/>
                </a:solidFill>
                <a:latin typeface="Comic Sans MS" pitchFamily="66" charset="0"/>
              </a:rPr>
              <a:t>GENERALITES</a:t>
            </a:r>
          </a:p>
        </p:txBody>
      </p:sp>
      <p:sp>
        <p:nvSpPr>
          <p:cNvPr id="3075" name="Rectangle 3"/>
          <p:cNvSpPr>
            <a:spLocks noGrp="1" noChangeArrowheads="1"/>
          </p:cNvSpPr>
          <p:nvPr>
            <p:ph type="body" idx="1"/>
          </p:nvPr>
        </p:nvSpPr>
        <p:spPr>
          <a:xfrm>
            <a:off x="381000" y="1114425"/>
            <a:ext cx="8305800" cy="5410200"/>
          </a:xfrm>
        </p:spPr>
        <p:txBody>
          <a:bodyPr/>
          <a:lstStyle/>
          <a:p>
            <a:pPr eaLnBrk="1" hangingPunct="1">
              <a:lnSpc>
                <a:spcPts val="2700"/>
              </a:lnSpc>
              <a:spcBef>
                <a:spcPts val="1200"/>
              </a:spcBef>
              <a:buFontTx/>
              <a:buNone/>
            </a:pPr>
            <a:r>
              <a:rPr lang="fr-FR" altLang="fr-FR" sz="2000" dirty="0" smtClean="0">
                <a:latin typeface="Comic Sans MS" pitchFamily="66" charset="0"/>
              </a:rPr>
              <a:t>- Localisation dans le tractus respiratoire du </a:t>
            </a:r>
            <a:r>
              <a:rPr lang="fr-FR" altLang="fr-FR" sz="2000" dirty="0" err="1" smtClean="0">
                <a:latin typeface="Comic Sans MS" pitchFamily="66" charset="0"/>
              </a:rPr>
              <a:t>Myxovirus</a:t>
            </a:r>
            <a:r>
              <a:rPr lang="fr-FR" altLang="fr-FR" sz="2000" dirty="0" smtClean="0">
                <a:latin typeface="Comic Sans MS" pitchFamily="66" charset="0"/>
              </a:rPr>
              <a:t> influenza</a:t>
            </a:r>
          </a:p>
          <a:p>
            <a:pPr eaLnBrk="1" hangingPunct="1">
              <a:lnSpc>
                <a:spcPts val="2700"/>
              </a:lnSpc>
              <a:spcBef>
                <a:spcPts val="1200"/>
              </a:spcBef>
              <a:buFontTx/>
              <a:buNone/>
            </a:pPr>
            <a:r>
              <a:rPr lang="fr-FR" altLang="fr-FR" sz="2000" dirty="0" smtClean="0">
                <a:latin typeface="Comic Sans MS" pitchFamily="66" charset="0"/>
              </a:rPr>
              <a:t>- Les bronchopneumonies virales chez l’immunocompétent sont rares, excepté chez l’enfant et la personne âgée.</a:t>
            </a:r>
          </a:p>
          <a:p>
            <a:pPr eaLnBrk="1" hangingPunct="1">
              <a:lnSpc>
                <a:spcPts val="2700"/>
              </a:lnSpc>
              <a:spcBef>
                <a:spcPts val="1200"/>
              </a:spcBef>
              <a:buFontTx/>
              <a:buNone/>
            </a:pPr>
            <a:r>
              <a:rPr lang="fr-FR" altLang="fr-FR" sz="2000" dirty="0" smtClean="0">
                <a:latin typeface="Comic Sans MS" pitchFamily="66" charset="0"/>
              </a:rPr>
              <a:t>- Maladie souvent saisonnière, d’évolution banale.</a:t>
            </a:r>
          </a:p>
          <a:p>
            <a:pPr eaLnBrk="1" hangingPunct="1">
              <a:lnSpc>
                <a:spcPts val="2700"/>
              </a:lnSpc>
              <a:spcBef>
                <a:spcPts val="1200"/>
              </a:spcBef>
              <a:buFontTx/>
              <a:buNone/>
            </a:pPr>
            <a:r>
              <a:rPr lang="fr-FR" altLang="fr-FR" sz="2000" dirty="0" smtClean="0">
                <a:latin typeface="Comic Sans MS" pitchFamily="66" charset="0"/>
              </a:rPr>
              <a:t>- Complications graves voire mortelles rares mais possibles : extrêmes de la vie ou terrain fragilisé.</a:t>
            </a:r>
          </a:p>
          <a:p>
            <a:pPr eaLnBrk="1" hangingPunct="1">
              <a:lnSpc>
                <a:spcPts val="2700"/>
              </a:lnSpc>
              <a:spcBef>
                <a:spcPts val="1200"/>
              </a:spcBef>
              <a:buFontTx/>
              <a:buNone/>
            </a:pPr>
            <a:r>
              <a:rPr lang="fr-FR" altLang="fr-FR" sz="2000" dirty="0" smtClean="0">
                <a:latin typeface="Comic Sans MS" pitchFamily="66" charset="0"/>
              </a:rPr>
              <a:t>- Histologie : atteinte des </a:t>
            </a:r>
            <a:r>
              <a:rPr lang="fr-FR" altLang="fr-FR" sz="2000" dirty="0" err="1" smtClean="0">
                <a:latin typeface="Comic Sans MS" pitchFamily="66" charset="0"/>
              </a:rPr>
              <a:t>alvèoles</a:t>
            </a:r>
            <a:r>
              <a:rPr lang="fr-FR" altLang="fr-FR" sz="2000" dirty="0" smtClean="0">
                <a:latin typeface="Comic Sans MS" pitchFamily="66" charset="0"/>
              </a:rPr>
              <a:t> et bronchioles</a:t>
            </a:r>
          </a:p>
          <a:p>
            <a:pPr eaLnBrk="1" hangingPunct="1">
              <a:lnSpc>
                <a:spcPts val="2700"/>
              </a:lnSpc>
              <a:spcBef>
                <a:spcPts val="1200"/>
              </a:spcBef>
              <a:buFontTx/>
              <a:buNone/>
            </a:pPr>
            <a:r>
              <a:rPr lang="fr-FR" altLang="fr-FR" sz="2000" dirty="0" smtClean="0">
                <a:latin typeface="Comic Sans MS" pitchFamily="66" charset="0"/>
              </a:rPr>
              <a:t>- Clinique : discordance SF +++ et SG+++ / SP+ et RX+</a:t>
            </a:r>
          </a:p>
          <a:p>
            <a:pPr eaLnBrk="1" hangingPunct="1">
              <a:lnSpc>
                <a:spcPts val="2700"/>
              </a:lnSpc>
              <a:spcBef>
                <a:spcPts val="1200"/>
              </a:spcBef>
              <a:buFontTx/>
              <a:buNone/>
            </a:pPr>
            <a:r>
              <a:rPr lang="fr-FR" altLang="fr-FR" sz="2000" dirty="0" smtClean="0">
                <a:latin typeface="Comic Sans MS" pitchFamily="66" charset="0"/>
              </a:rPr>
              <a:t>- Microbiologie : difficulté d’isoler l’agent causal</a:t>
            </a:r>
          </a:p>
          <a:p>
            <a:pPr eaLnBrk="1" hangingPunct="1">
              <a:lnSpc>
                <a:spcPts val="2700"/>
              </a:lnSpc>
              <a:spcBef>
                <a:spcPts val="1200"/>
              </a:spcBef>
              <a:buFontTx/>
              <a:buNone/>
            </a:pPr>
            <a:r>
              <a:rPr lang="fr-FR" altLang="fr-FR" sz="2000" dirty="0" smtClean="0">
                <a:latin typeface="Comic Sans MS" pitchFamily="66" charset="0"/>
              </a:rPr>
              <a:t>- Traitement : symptomatique, inefficacité des ATB</a:t>
            </a:r>
          </a:p>
          <a:p>
            <a:pPr eaLnBrk="1" hangingPunct="1">
              <a:lnSpc>
                <a:spcPts val="2700"/>
              </a:lnSpc>
              <a:spcBef>
                <a:spcPts val="1200"/>
              </a:spcBef>
              <a:buFontTx/>
              <a:buNone/>
            </a:pPr>
            <a:r>
              <a:rPr lang="fr-FR" altLang="fr-FR" sz="2000" dirty="0" smtClean="0">
                <a:latin typeface="Comic Sans MS" pitchFamily="66" charset="0"/>
              </a:rPr>
              <a:t>- Diagnostic : épidémiologie, clinique, ± RX</a:t>
            </a:r>
          </a:p>
          <a:p>
            <a:pPr eaLnBrk="1" hangingPunct="1">
              <a:lnSpc>
                <a:spcPts val="2700"/>
              </a:lnSpc>
              <a:spcBef>
                <a:spcPts val="1200"/>
              </a:spcBef>
              <a:buFontTx/>
              <a:buNone/>
            </a:pPr>
            <a:endParaRPr lang="fr-FR" altLang="fr-FR" sz="2000" dirty="0" smtClean="0">
              <a:latin typeface="Comic Sans MS" pitchFamily="66"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4"/>
          <p:cNvSpPr>
            <a:spLocks noChangeArrowheads="1"/>
          </p:cNvSpPr>
          <p:nvPr/>
        </p:nvSpPr>
        <p:spPr bwMode="auto">
          <a:xfrm>
            <a:off x="611188" y="617538"/>
            <a:ext cx="7785100" cy="2708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spcBef>
                <a:spcPct val="20000"/>
              </a:spcBef>
              <a:buChar char="•"/>
              <a:defRPr sz="3200">
                <a:solidFill>
                  <a:schemeClr val="tx1"/>
                </a:solidFill>
                <a:latin typeface="Times New Roman" pitchFamily="18" charset="0"/>
                <a:cs typeface="Times New Roman" pitchFamily="18" charset="0"/>
              </a:defRPr>
            </a:lvl1pPr>
            <a:lvl2pPr marL="742950" indent="-285750" eaLnBrk="0" hangingPunct="0">
              <a:spcBef>
                <a:spcPct val="20000"/>
              </a:spcBef>
              <a:buChar char="–"/>
              <a:defRPr sz="2800">
                <a:solidFill>
                  <a:schemeClr val="tx1"/>
                </a:solidFill>
                <a:latin typeface="Times New Roman" pitchFamily="18" charset="0"/>
                <a:cs typeface="Times New Roman" pitchFamily="18" charset="0"/>
              </a:defRPr>
            </a:lvl2pPr>
            <a:lvl3pPr marL="1143000" indent="-228600" eaLnBrk="0" hangingPunct="0">
              <a:spcBef>
                <a:spcPct val="20000"/>
              </a:spcBef>
              <a:buChar char="•"/>
              <a:defRPr sz="2400">
                <a:solidFill>
                  <a:schemeClr val="tx1"/>
                </a:solidFill>
                <a:latin typeface="Times New Roman" pitchFamily="18" charset="0"/>
                <a:cs typeface="Times New Roman" pitchFamily="18" charset="0"/>
              </a:defRPr>
            </a:lvl3pPr>
            <a:lvl4pPr marL="1600200" indent="-228600" eaLnBrk="0" hangingPunct="0">
              <a:spcBef>
                <a:spcPct val="20000"/>
              </a:spcBef>
              <a:buChar char="–"/>
              <a:defRPr sz="2000">
                <a:solidFill>
                  <a:schemeClr val="tx1"/>
                </a:solidFill>
                <a:latin typeface="Times New Roman" pitchFamily="18" charset="0"/>
                <a:cs typeface="Times New Roman" pitchFamily="18" charset="0"/>
              </a:defRPr>
            </a:lvl4pPr>
            <a:lvl5pPr marL="2057400" indent="-228600" eaLnBrk="0" hangingPunct="0">
              <a:spcBef>
                <a:spcPct val="20000"/>
              </a:spcBef>
              <a:buChar char="»"/>
              <a:defRPr sz="2000">
                <a:solidFill>
                  <a:schemeClr val="tx1"/>
                </a:solidFill>
                <a:latin typeface="Times New Roman" pitchFamily="18" charset="0"/>
                <a:cs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cs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cs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cs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cs typeface="Times New Roman" pitchFamily="18" charset="0"/>
              </a:defRPr>
            </a:lvl9pPr>
          </a:lstStyle>
          <a:p>
            <a:pPr eaLnBrk="1" hangingPunct="1">
              <a:lnSpc>
                <a:spcPts val="3300"/>
              </a:lnSpc>
              <a:spcBef>
                <a:spcPts val="600"/>
              </a:spcBef>
              <a:buFontTx/>
              <a:buNone/>
            </a:pPr>
            <a:r>
              <a:rPr lang="fr-FR" altLang="fr-FR" sz="2400" b="1" dirty="0">
                <a:solidFill>
                  <a:srgbClr val="FF0000"/>
                </a:solidFill>
                <a:latin typeface="Comic Sans MS" pitchFamily="66" charset="0"/>
              </a:rPr>
              <a:t>         INTERET DE LA QUESTION</a:t>
            </a:r>
            <a:r>
              <a:rPr lang="fr-FR" altLang="fr-FR" sz="2400" b="1" dirty="0">
                <a:latin typeface="Comic Sans MS" pitchFamily="66" charset="0"/>
              </a:rPr>
              <a:t/>
            </a:r>
            <a:br>
              <a:rPr lang="fr-FR" altLang="fr-FR" sz="2400" b="1" dirty="0">
                <a:latin typeface="Comic Sans MS" pitchFamily="66" charset="0"/>
              </a:rPr>
            </a:br>
            <a:r>
              <a:rPr lang="fr-FR" altLang="fr-FR" sz="2400" b="1" dirty="0">
                <a:latin typeface="Comic Sans MS" pitchFamily="66" charset="0"/>
              </a:rPr>
              <a:t>- </a:t>
            </a:r>
            <a:r>
              <a:rPr lang="fr-FR" altLang="fr-FR" sz="2000" dirty="0">
                <a:latin typeface="Comic Sans MS" pitchFamily="66" charset="0"/>
              </a:rPr>
              <a:t>80% des pneumonies infectieuses</a:t>
            </a:r>
          </a:p>
          <a:p>
            <a:pPr eaLnBrk="1" hangingPunct="1">
              <a:lnSpc>
                <a:spcPts val="3300"/>
              </a:lnSpc>
              <a:spcBef>
                <a:spcPts val="600"/>
              </a:spcBef>
              <a:buFontTx/>
              <a:buNone/>
            </a:pPr>
            <a:r>
              <a:rPr lang="fr-FR" altLang="fr-FR" sz="2000" dirty="0">
                <a:latin typeface="Comic Sans MS" pitchFamily="66" charset="0"/>
              </a:rPr>
              <a:t>- Affection contagieuse, transmissible</a:t>
            </a:r>
            <a:br>
              <a:rPr lang="fr-FR" altLang="fr-FR" sz="2000" dirty="0">
                <a:latin typeface="Comic Sans MS" pitchFamily="66" charset="0"/>
              </a:rPr>
            </a:br>
            <a:r>
              <a:rPr lang="fr-FR" altLang="fr-FR" sz="2000" dirty="0">
                <a:latin typeface="Comic Sans MS" pitchFamily="66" charset="0"/>
              </a:rPr>
              <a:t>- Morbidité importante, souvent sous-estimées</a:t>
            </a:r>
            <a:br>
              <a:rPr lang="fr-FR" altLang="fr-FR" sz="2000" dirty="0">
                <a:latin typeface="Comic Sans MS" pitchFamily="66" charset="0"/>
              </a:rPr>
            </a:br>
            <a:r>
              <a:rPr lang="fr-FR" altLang="fr-FR" sz="2000" dirty="0">
                <a:latin typeface="Comic Sans MS" pitchFamily="66" charset="0"/>
              </a:rPr>
              <a:t>- graves chez les personnes vulnérables</a:t>
            </a:r>
            <a:br>
              <a:rPr lang="fr-FR" altLang="fr-FR" sz="2000" dirty="0">
                <a:latin typeface="Comic Sans MS" pitchFamily="66" charset="0"/>
              </a:rPr>
            </a:br>
            <a:r>
              <a:rPr lang="fr-FR" altLang="fr-FR" sz="2000" dirty="0">
                <a:latin typeface="Comic Sans MS" pitchFamily="66" charset="0"/>
              </a:rPr>
              <a:t>- coûteuses : une des principales causes d’incapacité temporaire</a:t>
            </a:r>
          </a:p>
        </p:txBody>
      </p:sp>
      <p:sp>
        <p:nvSpPr>
          <p:cNvPr id="13317" name="Rectangle 5"/>
          <p:cNvSpPr>
            <a:spLocks noChangeArrowheads="1"/>
          </p:cNvSpPr>
          <p:nvPr/>
        </p:nvSpPr>
        <p:spPr bwMode="auto">
          <a:xfrm>
            <a:off x="468313" y="3429000"/>
            <a:ext cx="8064500" cy="32432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har char="•"/>
              <a:defRPr sz="3200">
                <a:solidFill>
                  <a:schemeClr val="tx1"/>
                </a:solidFill>
                <a:latin typeface="Times New Roman" pitchFamily="18" charset="0"/>
                <a:cs typeface="Times New Roman" pitchFamily="18" charset="0"/>
              </a:defRPr>
            </a:lvl1pPr>
            <a:lvl2pPr marL="742950" indent="-285750" eaLnBrk="0" hangingPunct="0">
              <a:spcBef>
                <a:spcPct val="20000"/>
              </a:spcBef>
              <a:buChar char="–"/>
              <a:defRPr sz="2800">
                <a:solidFill>
                  <a:schemeClr val="tx1"/>
                </a:solidFill>
                <a:latin typeface="Times New Roman" pitchFamily="18" charset="0"/>
                <a:cs typeface="Times New Roman" pitchFamily="18" charset="0"/>
              </a:defRPr>
            </a:lvl2pPr>
            <a:lvl3pPr marL="1143000" indent="-228600" eaLnBrk="0" hangingPunct="0">
              <a:spcBef>
                <a:spcPct val="20000"/>
              </a:spcBef>
              <a:buChar char="•"/>
              <a:defRPr sz="2400">
                <a:solidFill>
                  <a:schemeClr val="tx1"/>
                </a:solidFill>
                <a:latin typeface="Times New Roman" pitchFamily="18" charset="0"/>
                <a:cs typeface="Times New Roman" pitchFamily="18" charset="0"/>
              </a:defRPr>
            </a:lvl3pPr>
            <a:lvl4pPr marL="1600200" indent="-228600" eaLnBrk="0" hangingPunct="0">
              <a:spcBef>
                <a:spcPct val="20000"/>
              </a:spcBef>
              <a:buChar char="–"/>
              <a:defRPr sz="2000">
                <a:solidFill>
                  <a:schemeClr val="tx1"/>
                </a:solidFill>
                <a:latin typeface="Times New Roman" pitchFamily="18" charset="0"/>
                <a:cs typeface="Times New Roman" pitchFamily="18" charset="0"/>
              </a:defRPr>
            </a:lvl4pPr>
            <a:lvl5pPr marL="2057400" indent="-228600" eaLnBrk="0" hangingPunct="0">
              <a:spcBef>
                <a:spcPct val="20000"/>
              </a:spcBef>
              <a:buChar char="»"/>
              <a:defRPr sz="2000">
                <a:solidFill>
                  <a:schemeClr val="tx1"/>
                </a:solidFill>
                <a:latin typeface="Times New Roman" pitchFamily="18" charset="0"/>
                <a:cs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cs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cs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cs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cs typeface="Times New Roman" pitchFamily="18" charset="0"/>
              </a:defRPr>
            </a:lvl9pPr>
          </a:lstStyle>
          <a:p>
            <a:pPr eaLnBrk="1" hangingPunct="1">
              <a:lnSpc>
                <a:spcPct val="160000"/>
              </a:lnSpc>
              <a:spcBef>
                <a:spcPct val="0"/>
              </a:spcBef>
              <a:buFontTx/>
              <a:buNone/>
            </a:pPr>
            <a:r>
              <a:rPr lang="fr-FR" altLang="fr-FR" sz="2400" b="1" dirty="0">
                <a:solidFill>
                  <a:srgbClr val="FF0000"/>
                </a:solidFill>
                <a:latin typeface="Comic Sans MS" pitchFamily="66" charset="0"/>
              </a:rPr>
              <a:t>                EPIDEMIOLOGIE</a:t>
            </a:r>
            <a:r>
              <a:rPr lang="fr-FR" altLang="fr-FR" sz="2400" dirty="0">
                <a:latin typeface="Comic Sans MS" pitchFamily="66" charset="0"/>
              </a:rPr>
              <a:t/>
            </a:r>
            <a:br>
              <a:rPr lang="fr-FR" altLang="fr-FR" sz="2400" dirty="0">
                <a:latin typeface="Comic Sans MS" pitchFamily="66" charset="0"/>
              </a:rPr>
            </a:br>
            <a:r>
              <a:rPr lang="fr-FR" altLang="fr-FR" sz="2400" dirty="0">
                <a:latin typeface="Comic Sans MS" pitchFamily="66" charset="0"/>
              </a:rPr>
              <a:t>- </a:t>
            </a:r>
            <a:r>
              <a:rPr lang="fr-FR" altLang="fr-FR" sz="2000" dirty="0">
                <a:latin typeface="Comic Sans MS" pitchFamily="66" charset="0"/>
              </a:rPr>
              <a:t>Agent Causal : </a:t>
            </a:r>
            <a:r>
              <a:rPr lang="fr-FR" altLang="fr-FR" sz="2000" dirty="0" err="1">
                <a:solidFill>
                  <a:srgbClr val="FF0000"/>
                </a:solidFill>
                <a:latin typeface="Comic Sans MS" pitchFamily="66" charset="0"/>
              </a:rPr>
              <a:t>Myxovirus</a:t>
            </a:r>
            <a:r>
              <a:rPr lang="fr-FR" altLang="fr-FR" sz="2000" dirty="0">
                <a:solidFill>
                  <a:srgbClr val="FF0000"/>
                </a:solidFill>
                <a:latin typeface="Comic Sans MS" pitchFamily="66" charset="0"/>
              </a:rPr>
              <a:t> influenza </a:t>
            </a:r>
            <a:r>
              <a:rPr lang="fr-FR" altLang="fr-FR" sz="2000" dirty="0">
                <a:latin typeface="Comic Sans MS" pitchFamily="66" charset="0"/>
              </a:rPr>
              <a:t>(A: formes sévères, pandémies) – B: épidémies limitées – C: non pathogènes).</a:t>
            </a:r>
            <a:br>
              <a:rPr lang="fr-FR" altLang="fr-FR" sz="2000" dirty="0">
                <a:latin typeface="Comic Sans MS" pitchFamily="66" charset="0"/>
              </a:rPr>
            </a:br>
            <a:r>
              <a:rPr lang="fr-FR" altLang="fr-FR" sz="2000" dirty="0">
                <a:latin typeface="Comic Sans MS" pitchFamily="66" charset="0"/>
              </a:rPr>
              <a:t>- Transformations périodiques: Mutations antigéniques</a:t>
            </a:r>
            <a:br>
              <a:rPr lang="fr-FR" altLang="fr-FR" sz="2000" dirty="0">
                <a:latin typeface="Comic Sans MS" pitchFamily="66" charset="0"/>
              </a:rPr>
            </a:br>
            <a:r>
              <a:rPr lang="fr-FR" altLang="fr-FR" sz="2000" dirty="0">
                <a:latin typeface="Comic Sans MS" pitchFamily="66" charset="0"/>
              </a:rPr>
              <a:t>- Contagion : interhumaine, par voie aérienne ou contact direct </a:t>
            </a:r>
            <a:r>
              <a:rPr lang="fr-FR" altLang="fr-FR" sz="1600" dirty="0">
                <a:latin typeface="Comic Sans MS" pitchFamily="66" charset="0"/>
              </a:rPr>
              <a:t>(</a:t>
            </a:r>
            <a:r>
              <a:rPr lang="fr-FR" altLang="fr-FR" sz="1600" dirty="0" err="1">
                <a:latin typeface="Comic Sans MS" pitchFamily="66" charset="0"/>
              </a:rPr>
              <a:t>muq</a:t>
            </a:r>
            <a:r>
              <a:rPr lang="fr-FR" altLang="fr-FR" sz="1600" dirty="0">
                <a:latin typeface="Comic Sans MS" pitchFamily="66" charset="0"/>
              </a:rPr>
              <a:t> conjonctivale, ORL)</a:t>
            </a:r>
            <a:r>
              <a:rPr lang="fr-FR" altLang="fr-FR" sz="2000" dirty="0">
                <a:latin typeface="Comic Sans MS" pitchFamily="66" charset="0"/>
              </a:rPr>
              <a:t>, saisonnière</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2" name="Rectangle 4"/>
          <p:cNvSpPr>
            <a:spLocks noChangeArrowheads="1"/>
          </p:cNvSpPr>
          <p:nvPr/>
        </p:nvSpPr>
        <p:spPr bwMode="auto">
          <a:xfrm>
            <a:off x="323850" y="404813"/>
            <a:ext cx="8064500" cy="24526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har char="•"/>
              <a:defRPr sz="3200">
                <a:solidFill>
                  <a:schemeClr val="tx1"/>
                </a:solidFill>
                <a:latin typeface="Times New Roman" pitchFamily="18" charset="0"/>
                <a:cs typeface="Times New Roman" pitchFamily="18" charset="0"/>
              </a:defRPr>
            </a:lvl1pPr>
            <a:lvl2pPr marL="742950" indent="-285750" eaLnBrk="0" hangingPunct="0">
              <a:spcBef>
                <a:spcPct val="20000"/>
              </a:spcBef>
              <a:buChar char="–"/>
              <a:defRPr sz="2800">
                <a:solidFill>
                  <a:schemeClr val="tx1"/>
                </a:solidFill>
                <a:latin typeface="Times New Roman" pitchFamily="18" charset="0"/>
                <a:cs typeface="Times New Roman" pitchFamily="18" charset="0"/>
              </a:defRPr>
            </a:lvl2pPr>
            <a:lvl3pPr marL="1143000" indent="-228600" eaLnBrk="0" hangingPunct="0">
              <a:spcBef>
                <a:spcPct val="20000"/>
              </a:spcBef>
              <a:buChar char="•"/>
              <a:defRPr sz="2400">
                <a:solidFill>
                  <a:schemeClr val="tx1"/>
                </a:solidFill>
                <a:latin typeface="Times New Roman" pitchFamily="18" charset="0"/>
                <a:cs typeface="Times New Roman" pitchFamily="18" charset="0"/>
              </a:defRPr>
            </a:lvl3pPr>
            <a:lvl4pPr marL="1600200" indent="-228600" eaLnBrk="0" hangingPunct="0">
              <a:spcBef>
                <a:spcPct val="20000"/>
              </a:spcBef>
              <a:buChar char="–"/>
              <a:defRPr sz="2000">
                <a:solidFill>
                  <a:schemeClr val="tx1"/>
                </a:solidFill>
                <a:latin typeface="Times New Roman" pitchFamily="18" charset="0"/>
                <a:cs typeface="Times New Roman" pitchFamily="18" charset="0"/>
              </a:defRPr>
            </a:lvl4pPr>
            <a:lvl5pPr marL="2057400" indent="-228600" eaLnBrk="0" hangingPunct="0">
              <a:spcBef>
                <a:spcPct val="20000"/>
              </a:spcBef>
              <a:buChar char="»"/>
              <a:defRPr sz="2000">
                <a:solidFill>
                  <a:schemeClr val="tx1"/>
                </a:solidFill>
                <a:latin typeface="Times New Roman" pitchFamily="18" charset="0"/>
                <a:cs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cs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cs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cs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cs typeface="Times New Roman" pitchFamily="18" charset="0"/>
              </a:defRPr>
            </a:lvl9pPr>
          </a:lstStyle>
          <a:p>
            <a:pPr eaLnBrk="1" hangingPunct="1">
              <a:lnSpc>
                <a:spcPct val="140000"/>
              </a:lnSpc>
              <a:spcBef>
                <a:spcPct val="0"/>
              </a:spcBef>
              <a:buFontTx/>
              <a:buNone/>
            </a:pPr>
            <a:r>
              <a:rPr lang="fr-FR" altLang="fr-FR" sz="2400" b="1">
                <a:solidFill>
                  <a:srgbClr val="FF0000"/>
                </a:solidFill>
                <a:latin typeface="Comic Sans MS" pitchFamily="66" charset="0"/>
              </a:rPr>
              <a:t>                    PATHOGENIE</a:t>
            </a:r>
            <a:r>
              <a:rPr lang="fr-FR" altLang="fr-FR" sz="2400">
                <a:latin typeface="Comic Sans MS" pitchFamily="66" charset="0"/>
              </a:rPr>
              <a:t/>
            </a:r>
            <a:br>
              <a:rPr lang="fr-FR" altLang="fr-FR" sz="2400">
                <a:latin typeface="Comic Sans MS" pitchFamily="66" charset="0"/>
              </a:rPr>
            </a:br>
            <a:r>
              <a:rPr lang="fr-FR" altLang="fr-FR" sz="2400">
                <a:latin typeface="Comic Sans MS" pitchFamily="66" charset="0"/>
              </a:rPr>
              <a:t>- </a:t>
            </a:r>
            <a:r>
              <a:rPr lang="fr-FR" altLang="fr-FR" sz="2000">
                <a:solidFill>
                  <a:srgbClr val="0070C0"/>
                </a:solidFill>
                <a:latin typeface="Comic Sans MS" pitchFamily="66" charset="0"/>
              </a:rPr>
              <a:t>Infection descendante </a:t>
            </a:r>
            <a:r>
              <a:rPr lang="fr-FR" altLang="fr-FR" sz="2000">
                <a:latin typeface="Comic Sans MS" pitchFamily="66" charset="0"/>
              </a:rPr>
              <a:t>à partir d’un foyer viral des VAS </a:t>
            </a:r>
            <a:br>
              <a:rPr lang="fr-FR" altLang="fr-FR" sz="2000">
                <a:latin typeface="Comic Sans MS" pitchFamily="66" charset="0"/>
              </a:rPr>
            </a:br>
            <a:r>
              <a:rPr lang="fr-FR" altLang="fr-FR" sz="2000">
                <a:latin typeface="Comic Sans MS" pitchFamily="66" charset="0"/>
              </a:rPr>
              <a:t>- Le virus pénètre dans la cellule épithéliale et s’y multiplie </a:t>
            </a:r>
            <a:r>
              <a:rPr lang="fr-FR" altLang="fr-FR" sz="1600">
                <a:latin typeface="Comic Sans MS" pitchFamily="66" charset="0"/>
              </a:rPr>
              <a:t>(+ production massive de cytokines pro-inflammatoires)</a:t>
            </a:r>
            <a:r>
              <a:rPr lang="fr-FR" altLang="fr-FR" sz="2000">
                <a:latin typeface="Comic Sans MS" pitchFamily="66" charset="0"/>
              </a:rPr>
              <a:t>– Lyse de la cellule infectée et libération de virus : infection de proche en proche</a:t>
            </a:r>
            <a:r>
              <a:rPr lang="fr-FR" altLang="fr-FR" sz="2400">
                <a:latin typeface="Comic Sans MS" pitchFamily="66" charset="0"/>
              </a:rPr>
              <a:t>.</a:t>
            </a:r>
          </a:p>
        </p:txBody>
      </p:sp>
      <p:sp>
        <p:nvSpPr>
          <p:cNvPr id="12293" name="Rectangle 5"/>
          <p:cNvSpPr>
            <a:spLocks noChangeArrowheads="1"/>
          </p:cNvSpPr>
          <p:nvPr/>
        </p:nvSpPr>
        <p:spPr bwMode="auto">
          <a:xfrm>
            <a:off x="468313" y="2924175"/>
            <a:ext cx="8064500" cy="3246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har char="•"/>
              <a:defRPr sz="3200">
                <a:solidFill>
                  <a:schemeClr val="tx1"/>
                </a:solidFill>
                <a:latin typeface="Times New Roman" pitchFamily="18" charset="0"/>
                <a:cs typeface="Times New Roman" pitchFamily="18" charset="0"/>
              </a:defRPr>
            </a:lvl1pPr>
            <a:lvl2pPr marL="742950" indent="-285750" eaLnBrk="0" hangingPunct="0">
              <a:spcBef>
                <a:spcPct val="20000"/>
              </a:spcBef>
              <a:buChar char="–"/>
              <a:defRPr sz="2800">
                <a:solidFill>
                  <a:schemeClr val="tx1"/>
                </a:solidFill>
                <a:latin typeface="Times New Roman" pitchFamily="18" charset="0"/>
                <a:cs typeface="Times New Roman" pitchFamily="18" charset="0"/>
              </a:defRPr>
            </a:lvl2pPr>
            <a:lvl3pPr marL="1143000" indent="-228600" eaLnBrk="0" hangingPunct="0">
              <a:spcBef>
                <a:spcPct val="20000"/>
              </a:spcBef>
              <a:buChar char="•"/>
              <a:defRPr sz="2400">
                <a:solidFill>
                  <a:schemeClr val="tx1"/>
                </a:solidFill>
                <a:latin typeface="Times New Roman" pitchFamily="18" charset="0"/>
                <a:cs typeface="Times New Roman" pitchFamily="18" charset="0"/>
              </a:defRPr>
            </a:lvl3pPr>
            <a:lvl4pPr marL="1600200" indent="-228600" eaLnBrk="0" hangingPunct="0">
              <a:spcBef>
                <a:spcPct val="20000"/>
              </a:spcBef>
              <a:buChar char="–"/>
              <a:defRPr sz="2000">
                <a:solidFill>
                  <a:schemeClr val="tx1"/>
                </a:solidFill>
                <a:latin typeface="Times New Roman" pitchFamily="18" charset="0"/>
                <a:cs typeface="Times New Roman" pitchFamily="18" charset="0"/>
              </a:defRPr>
            </a:lvl4pPr>
            <a:lvl5pPr marL="2057400" indent="-228600" eaLnBrk="0" hangingPunct="0">
              <a:spcBef>
                <a:spcPct val="20000"/>
              </a:spcBef>
              <a:buChar char="»"/>
              <a:defRPr sz="2000">
                <a:solidFill>
                  <a:schemeClr val="tx1"/>
                </a:solidFill>
                <a:latin typeface="Times New Roman" pitchFamily="18" charset="0"/>
                <a:cs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cs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cs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cs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cs typeface="Times New Roman" pitchFamily="18" charset="0"/>
              </a:defRPr>
            </a:lvl9pPr>
          </a:lstStyle>
          <a:p>
            <a:pPr eaLnBrk="1" hangingPunct="1">
              <a:lnSpc>
                <a:spcPct val="140000"/>
              </a:lnSpc>
              <a:spcBef>
                <a:spcPct val="0"/>
              </a:spcBef>
              <a:buFontTx/>
              <a:buNone/>
            </a:pPr>
            <a:r>
              <a:rPr lang="fr-FR" altLang="fr-FR" sz="2400" b="1">
                <a:solidFill>
                  <a:srgbClr val="FF0000"/>
                </a:solidFill>
                <a:latin typeface="Comic Sans MS" pitchFamily="66" charset="0"/>
              </a:rPr>
              <a:t>                      ANA-PATH</a:t>
            </a:r>
            <a:r>
              <a:rPr lang="fr-FR" altLang="fr-FR" sz="2400">
                <a:latin typeface="Comic Sans MS" pitchFamily="66" charset="0"/>
              </a:rPr>
              <a:t/>
            </a:r>
            <a:br>
              <a:rPr lang="fr-FR" altLang="fr-FR" sz="2400">
                <a:latin typeface="Comic Sans MS" pitchFamily="66" charset="0"/>
              </a:rPr>
            </a:br>
            <a:r>
              <a:rPr lang="fr-FR" altLang="fr-FR" sz="2000" b="1">
                <a:solidFill>
                  <a:srgbClr val="009900"/>
                </a:solidFill>
                <a:latin typeface="Comic Sans MS" pitchFamily="66" charset="0"/>
              </a:rPr>
              <a:t>Phase initiale</a:t>
            </a:r>
            <a:r>
              <a:rPr lang="fr-FR" altLang="fr-FR" sz="2000">
                <a:latin typeface="Comic Sans MS" pitchFamily="66" charset="0"/>
              </a:rPr>
              <a:t> : lyse des cellules épithéliales bronchiolo-alvéolaires</a:t>
            </a:r>
            <a:br>
              <a:rPr lang="fr-FR" altLang="fr-FR" sz="2000">
                <a:latin typeface="Comic Sans MS" pitchFamily="66" charset="0"/>
              </a:rPr>
            </a:br>
            <a:r>
              <a:rPr lang="fr-FR" altLang="fr-FR" sz="2000">
                <a:latin typeface="Comic Sans MS" pitchFamily="66" charset="0"/>
              </a:rPr>
              <a:t>réaction inflammatoire congestive et cellulaire                                 </a:t>
            </a:r>
            <a:r>
              <a:rPr lang="fr-FR" altLang="fr-FR" sz="1600">
                <a:latin typeface="Comic Sans MS" pitchFamily="66" charset="0"/>
              </a:rPr>
              <a:t>Cas sévères : zones nécrotiques ulcérant la M° basale, obstruction de la lumière, Membranes hyalines</a:t>
            </a:r>
            <a:br>
              <a:rPr lang="fr-FR" altLang="fr-FR" sz="1600">
                <a:latin typeface="Comic Sans MS" pitchFamily="66" charset="0"/>
              </a:rPr>
            </a:br>
            <a:r>
              <a:rPr lang="fr-FR" altLang="fr-FR" sz="2000" b="1">
                <a:solidFill>
                  <a:srgbClr val="009900"/>
                </a:solidFill>
                <a:latin typeface="Comic Sans MS" pitchFamily="66" charset="0"/>
              </a:rPr>
              <a:t>Phase de réparation</a:t>
            </a:r>
            <a:r>
              <a:rPr lang="fr-FR" altLang="fr-FR" sz="2000">
                <a:latin typeface="Comic Sans MS" pitchFamily="66" charset="0"/>
              </a:rPr>
              <a:t> : restitution ad integrum +++             </a:t>
            </a:r>
            <a:r>
              <a:rPr lang="fr-FR" altLang="fr-FR" sz="1600">
                <a:latin typeface="Comic Sans MS" pitchFamily="66" charset="0"/>
              </a:rPr>
              <a:t>Complications : rares, pneumopathie interstitielle évolutive, surinfection bactérienne.</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2292"/>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229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2" grpId="0"/>
      <p:bldP spid="12293" grpId="0"/>
    </p:bld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685800" y="381000"/>
            <a:ext cx="7772400" cy="533400"/>
          </a:xfrm>
        </p:spPr>
        <p:txBody>
          <a:bodyPr/>
          <a:lstStyle/>
          <a:p>
            <a:pPr eaLnBrk="1" hangingPunct="1"/>
            <a:r>
              <a:rPr lang="fr-FR" altLang="fr-FR" sz="2400" b="1" smtClean="0">
                <a:solidFill>
                  <a:srgbClr val="FF0000"/>
                </a:solidFill>
                <a:latin typeface="Comic Sans MS" pitchFamily="66" charset="0"/>
              </a:rPr>
              <a:t>ETUDE CLINIQUE</a:t>
            </a:r>
          </a:p>
        </p:txBody>
      </p:sp>
      <p:sp>
        <p:nvSpPr>
          <p:cNvPr id="8195" name="Rectangle 3"/>
          <p:cNvSpPr>
            <a:spLocks noGrp="1" noChangeArrowheads="1"/>
          </p:cNvSpPr>
          <p:nvPr>
            <p:ph type="body" idx="1"/>
          </p:nvPr>
        </p:nvSpPr>
        <p:spPr>
          <a:xfrm>
            <a:off x="304800" y="1422400"/>
            <a:ext cx="8458200" cy="4959350"/>
          </a:xfrm>
        </p:spPr>
        <p:txBody>
          <a:bodyPr/>
          <a:lstStyle/>
          <a:p>
            <a:pPr eaLnBrk="1" hangingPunct="1">
              <a:lnSpc>
                <a:spcPts val="3000"/>
              </a:lnSpc>
              <a:spcBef>
                <a:spcPts val="1200"/>
              </a:spcBef>
              <a:buFontTx/>
              <a:buNone/>
            </a:pPr>
            <a:r>
              <a:rPr lang="fr-FR" altLang="fr-FR" sz="2400" b="1" dirty="0" smtClean="0">
                <a:solidFill>
                  <a:srgbClr val="009900"/>
                </a:solidFill>
                <a:latin typeface="Comic Sans MS" pitchFamily="66" charset="0"/>
              </a:rPr>
              <a:t>SIGNES CLINIQUES</a:t>
            </a:r>
            <a:r>
              <a:rPr lang="fr-FR" altLang="fr-FR" sz="2400" dirty="0" smtClean="0">
                <a:latin typeface="Comic Sans MS" pitchFamily="66" charset="0"/>
              </a:rPr>
              <a:t> :</a:t>
            </a:r>
          </a:p>
          <a:p>
            <a:pPr eaLnBrk="1" hangingPunct="1">
              <a:lnSpc>
                <a:spcPts val="3000"/>
              </a:lnSpc>
              <a:spcBef>
                <a:spcPts val="1200"/>
              </a:spcBef>
              <a:buFontTx/>
              <a:buNone/>
            </a:pPr>
            <a:r>
              <a:rPr lang="fr-FR" altLang="fr-FR" sz="2400" b="1" dirty="0" smtClean="0">
                <a:solidFill>
                  <a:schemeClr val="accent2"/>
                </a:solidFill>
                <a:latin typeface="Comic Sans MS" pitchFamily="66" charset="0"/>
              </a:rPr>
              <a:t>Début brutal</a:t>
            </a:r>
            <a:r>
              <a:rPr lang="fr-FR" altLang="fr-FR" sz="2400" dirty="0" smtClean="0">
                <a:latin typeface="Comic Sans MS" pitchFamily="66" charset="0"/>
              </a:rPr>
              <a:t> : SG+++   :  Fièvre (39°), malaise, myalgies, courbatures, céphalées, arthralgies.</a:t>
            </a:r>
          </a:p>
          <a:p>
            <a:pPr eaLnBrk="1" hangingPunct="1">
              <a:lnSpc>
                <a:spcPts val="3000"/>
              </a:lnSpc>
              <a:spcBef>
                <a:spcPts val="1200"/>
              </a:spcBef>
              <a:buFontTx/>
              <a:buNone/>
            </a:pPr>
            <a:r>
              <a:rPr lang="fr-FR" altLang="fr-FR" sz="2400" b="1" dirty="0" smtClean="0">
                <a:solidFill>
                  <a:schemeClr val="accent2"/>
                </a:solidFill>
                <a:latin typeface="Comic Sans MS" pitchFamily="66" charset="0"/>
              </a:rPr>
              <a:t>Phase d’état</a:t>
            </a:r>
            <a:r>
              <a:rPr lang="fr-FR" altLang="fr-FR" sz="2400" dirty="0" smtClean="0">
                <a:latin typeface="Comic Sans MS" pitchFamily="66" charset="0"/>
              </a:rPr>
              <a:t> : Fièvre, asthénie marquée +++</a:t>
            </a:r>
          </a:p>
          <a:p>
            <a:pPr eaLnBrk="1" hangingPunct="1">
              <a:lnSpc>
                <a:spcPts val="3000"/>
              </a:lnSpc>
              <a:spcBef>
                <a:spcPts val="1200"/>
              </a:spcBef>
              <a:buFontTx/>
              <a:buNone/>
            </a:pPr>
            <a:r>
              <a:rPr lang="fr-FR" altLang="fr-FR" sz="2400" dirty="0" smtClean="0">
                <a:latin typeface="Comic Sans MS" pitchFamily="66" charset="0"/>
              </a:rPr>
              <a:t>Toux </a:t>
            </a:r>
            <a:r>
              <a:rPr lang="fr-FR" altLang="fr-FR" sz="2400" b="1" dirty="0" smtClean="0">
                <a:latin typeface="Comic Sans MS" pitchFamily="66" charset="0"/>
              </a:rPr>
              <a:t>±</a:t>
            </a:r>
            <a:r>
              <a:rPr lang="fr-FR" altLang="fr-FR" sz="2400" dirty="0" smtClean="0">
                <a:latin typeface="Comic Sans MS" pitchFamily="66" charset="0"/>
              </a:rPr>
              <a:t> expectoration muqueuse</a:t>
            </a:r>
          </a:p>
          <a:p>
            <a:pPr eaLnBrk="1" hangingPunct="1">
              <a:lnSpc>
                <a:spcPts val="3000"/>
              </a:lnSpc>
              <a:spcBef>
                <a:spcPts val="1200"/>
              </a:spcBef>
              <a:buFontTx/>
              <a:buNone/>
            </a:pPr>
            <a:r>
              <a:rPr lang="fr-FR" altLang="fr-FR" sz="2400" dirty="0" smtClean="0">
                <a:latin typeface="Comic Sans MS" pitchFamily="66" charset="0"/>
              </a:rPr>
              <a:t>± Rhinopharyngite – Coryza – Catarrhe conjonctival – voix enrouée</a:t>
            </a:r>
          </a:p>
          <a:p>
            <a:pPr eaLnBrk="1" hangingPunct="1">
              <a:lnSpc>
                <a:spcPts val="3000"/>
              </a:lnSpc>
              <a:spcBef>
                <a:spcPts val="1200"/>
              </a:spcBef>
              <a:buFontTx/>
              <a:buNone/>
            </a:pPr>
            <a:r>
              <a:rPr lang="fr-FR" altLang="fr-FR" sz="2400" dirty="0" smtClean="0">
                <a:latin typeface="Comic Sans MS" pitchFamily="66" charset="0"/>
              </a:rPr>
              <a:t>- Examen physique : souvent PAUVRE, voire NORMAL</a:t>
            </a:r>
          </a:p>
          <a:p>
            <a:pPr eaLnBrk="1" hangingPunct="1">
              <a:lnSpc>
                <a:spcPts val="3000"/>
              </a:lnSpc>
              <a:spcBef>
                <a:spcPts val="1200"/>
              </a:spcBef>
              <a:buFontTx/>
              <a:buNone/>
            </a:pPr>
            <a:r>
              <a:rPr lang="fr-FR" altLang="fr-FR" sz="2400" dirty="0" smtClean="0">
                <a:latin typeface="Comic Sans MS" pitchFamily="66" charset="0"/>
              </a:rPr>
              <a:t>Parfois : foyer de râles bronchiques ou crépitants, rarement syndrome de condensation.</a:t>
            </a:r>
          </a:p>
          <a:p>
            <a:pPr eaLnBrk="1" hangingPunct="1">
              <a:lnSpc>
                <a:spcPts val="3000"/>
              </a:lnSpc>
              <a:spcBef>
                <a:spcPts val="1200"/>
              </a:spcBef>
              <a:buFontTx/>
              <a:buNone/>
            </a:pPr>
            <a:endParaRPr lang="fr-FR" altLang="fr-FR" sz="2400" dirty="0" smtClean="0">
              <a:latin typeface="Comic Sans MS" pitchFamily="66"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txBox="1">
            <a:spLocks noChangeArrowheads="1"/>
          </p:cNvSpPr>
          <p:nvPr/>
        </p:nvSpPr>
        <p:spPr>
          <a:xfrm>
            <a:off x="685800" y="381000"/>
            <a:ext cx="7772400" cy="533400"/>
          </a:xfrm>
          <a:prstGeom prst="rect">
            <a:avLst/>
          </a:prstGeom>
        </p:spPr>
        <p:txBody>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cs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cs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cs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cs typeface="Times New Roman" pitchFamily="18" charset="0"/>
              </a:defRPr>
            </a:lvl5pPr>
            <a:lvl6pPr marL="457200" algn="ctr" rtl="0" fontAlgn="base">
              <a:spcBef>
                <a:spcPct val="0"/>
              </a:spcBef>
              <a:spcAft>
                <a:spcPct val="0"/>
              </a:spcAft>
              <a:defRPr sz="4400">
                <a:solidFill>
                  <a:schemeClr val="tx2"/>
                </a:solidFill>
                <a:latin typeface="Times New Roman" pitchFamily="18" charset="0"/>
                <a:cs typeface="Times New Roman" pitchFamily="18" charset="0"/>
              </a:defRPr>
            </a:lvl6pPr>
            <a:lvl7pPr marL="914400" algn="ctr" rtl="0" fontAlgn="base">
              <a:spcBef>
                <a:spcPct val="0"/>
              </a:spcBef>
              <a:spcAft>
                <a:spcPct val="0"/>
              </a:spcAft>
              <a:defRPr sz="4400">
                <a:solidFill>
                  <a:schemeClr val="tx2"/>
                </a:solidFill>
                <a:latin typeface="Times New Roman" pitchFamily="18" charset="0"/>
                <a:cs typeface="Times New Roman" pitchFamily="18" charset="0"/>
              </a:defRPr>
            </a:lvl7pPr>
            <a:lvl8pPr marL="1371600" algn="ctr" rtl="0" fontAlgn="base">
              <a:spcBef>
                <a:spcPct val="0"/>
              </a:spcBef>
              <a:spcAft>
                <a:spcPct val="0"/>
              </a:spcAft>
              <a:defRPr sz="4400">
                <a:solidFill>
                  <a:schemeClr val="tx2"/>
                </a:solidFill>
                <a:latin typeface="Times New Roman" pitchFamily="18" charset="0"/>
                <a:cs typeface="Times New Roman" pitchFamily="18" charset="0"/>
              </a:defRPr>
            </a:lvl8pPr>
            <a:lvl9pPr marL="1828800" algn="ctr" rtl="0" fontAlgn="base">
              <a:spcBef>
                <a:spcPct val="0"/>
              </a:spcBef>
              <a:spcAft>
                <a:spcPct val="0"/>
              </a:spcAft>
              <a:defRPr sz="4400">
                <a:solidFill>
                  <a:schemeClr val="tx2"/>
                </a:solidFill>
                <a:latin typeface="Times New Roman" pitchFamily="18" charset="0"/>
                <a:cs typeface="Times New Roman" pitchFamily="18" charset="0"/>
              </a:defRPr>
            </a:lvl9pPr>
          </a:lstStyle>
          <a:p>
            <a:pPr eaLnBrk="1" hangingPunct="1">
              <a:defRPr/>
            </a:pPr>
            <a:r>
              <a:rPr lang="fr-FR" altLang="fr-FR" sz="2400" b="1" kern="0" smtClean="0">
                <a:solidFill>
                  <a:srgbClr val="FF0000"/>
                </a:solidFill>
                <a:latin typeface="Comic Sans MS" pitchFamily="66" charset="0"/>
              </a:rPr>
              <a:t>ETUDE CLINIQUE</a:t>
            </a:r>
            <a:endParaRPr lang="fr-FR" altLang="fr-FR" sz="2400" b="1" kern="0" dirty="0" smtClean="0">
              <a:solidFill>
                <a:srgbClr val="FF0000"/>
              </a:solidFill>
              <a:latin typeface="Comic Sans MS" pitchFamily="66" charset="0"/>
            </a:endParaRPr>
          </a:p>
        </p:txBody>
      </p:sp>
      <p:sp>
        <p:nvSpPr>
          <p:cNvPr id="8195" name="Rectangle 2"/>
          <p:cNvSpPr>
            <a:spLocks noChangeArrowheads="1"/>
          </p:cNvSpPr>
          <p:nvPr/>
        </p:nvSpPr>
        <p:spPr bwMode="auto">
          <a:xfrm>
            <a:off x="539750" y="1412875"/>
            <a:ext cx="7918450" cy="3262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Times New Roman" pitchFamily="18" charset="0"/>
                <a:cs typeface="Times New Roman" pitchFamily="18" charset="0"/>
              </a:defRPr>
            </a:lvl1pPr>
            <a:lvl2pPr marL="742950" indent="-285750" eaLnBrk="0" hangingPunct="0">
              <a:spcBef>
                <a:spcPct val="20000"/>
              </a:spcBef>
              <a:buChar char="–"/>
              <a:defRPr sz="2800">
                <a:solidFill>
                  <a:schemeClr val="tx1"/>
                </a:solidFill>
                <a:latin typeface="Times New Roman" pitchFamily="18" charset="0"/>
                <a:cs typeface="Times New Roman" pitchFamily="18" charset="0"/>
              </a:defRPr>
            </a:lvl2pPr>
            <a:lvl3pPr marL="1143000" indent="-228600" eaLnBrk="0" hangingPunct="0">
              <a:spcBef>
                <a:spcPct val="20000"/>
              </a:spcBef>
              <a:buChar char="•"/>
              <a:defRPr sz="2400">
                <a:solidFill>
                  <a:schemeClr val="tx1"/>
                </a:solidFill>
                <a:latin typeface="Times New Roman" pitchFamily="18" charset="0"/>
                <a:cs typeface="Times New Roman" pitchFamily="18" charset="0"/>
              </a:defRPr>
            </a:lvl3pPr>
            <a:lvl4pPr marL="1600200" indent="-228600" eaLnBrk="0" hangingPunct="0">
              <a:spcBef>
                <a:spcPct val="20000"/>
              </a:spcBef>
              <a:buChar char="–"/>
              <a:defRPr sz="2000">
                <a:solidFill>
                  <a:schemeClr val="tx1"/>
                </a:solidFill>
                <a:latin typeface="Times New Roman" pitchFamily="18" charset="0"/>
                <a:cs typeface="Times New Roman" pitchFamily="18" charset="0"/>
              </a:defRPr>
            </a:lvl4pPr>
            <a:lvl5pPr marL="2057400" indent="-228600" eaLnBrk="0" hangingPunct="0">
              <a:spcBef>
                <a:spcPct val="20000"/>
              </a:spcBef>
              <a:buChar char="»"/>
              <a:defRPr sz="2000">
                <a:solidFill>
                  <a:schemeClr val="tx1"/>
                </a:solidFill>
                <a:latin typeface="Times New Roman" pitchFamily="18" charset="0"/>
                <a:cs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cs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cs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cs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cs typeface="Times New Roman" pitchFamily="18" charset="0"/>
              </a:defRPr>
            </a:lvl9pPr>
          </a:lstStyle>
          <a:p>
            <a:pPr eaLnBrk="1" hangingPunct="1">
              <a:lnSpc>
                <a:spcPct val="150000"/>
              </a:lnSpc>
              <a:spcBef>
                <a:spcPts val="1200"/>
              </a:spcBef>
              <a:buFontTx/>
              <a:buNone/>
            </a:pPr>
            <a:r>
              <a:rPr lang="fr-FR" altLang="fr-FR" sz="2400" b="1" dirty="0">
                <a:solidFill>
                  <a:srgbClr val="009900"/>
                </a:solidFill>
                <a:latin typeface="Comic Sans MS" pitchFamily="66" charset="0"/>
              </a:rPr>
              <a:t>SIGNES RADIOLOGIQUES</a:t>
            </a:r>
            <a:r>
              <a:rPr lang="fr-FR" altLang="fr-FR" sz="2400" dirty="0">
                <a:latin typeface="Comic Sans MS" pitchFamily="66" charset="0"/>
              </a:rPr>
              <a:t> : PAUVRES, possibilité d’mages </a:t>
            </a:r>
            <a:r>
              <a:rPr lang="fr-FR" altLang="fr-FR" sz="2400" dirty="0" err="1">
                <a:latin typeface="Comic Sans MS" pitchFamily="66" charset="0"/>
              </a:rPr>
              <a:t>pathologiqques</a:t>
            </a:r>
            <a:r>
              <a:rPr lang="fr-FR" altLang="fr-FR" sz="2400" dirty="0">
                <a:latin typeface="Comic Sans MS" pitchFamily="66" charset="0"/>
              </a:rPr>
              <a:t> :</a:t>
            </a:r>
          </a:p>
          <a:p>
            <a:pPr eaLnBrk="1" hangingPunct="1">
              <a:lnSpc>
                <a:spcPct val="150000"/>
              </a:lnSpc>
              <a:spcBef>
                <a:spcPts val="1200"/>
              </a:spcBef>
              <a:buFontTx/>
              <a:buNone/>
            </a:pPr>
            <a:r>
              <a:rPr lang="fr-FR" altLang="fr-FR" sz="2400" dirty="0">
                <a:latin typeface="Comic Sans MS" pitchFamily="66" charset="0"/>
              </a:rPr>
              <a:t>- Opacités de type interstitiel, diffuses, bilatérales</a:t>
            </a:r>
          </a:p>
          <a:p>
            <a:pPr eaLnBrk="1" hangingPunct="1">
              <a:lnSpc>
                <a:spcPct val="150000"/>
              </a:lnSpc>
              <a:spcBef>
                <a:spcPts val="1200"/>
              </a:spcBef>
              <a:buFontTx/>
              <a:buNone/>
            </a:pPr>
            <a:r>
              <a:rPr lang="fr-FR" altLang="fr-FR" sz="2400" dirty="0">
                <a:latin typeface="Comic Sans MS" pitchFamily="66" charset="0"/>
              </a:rPr>
              <a:t>- Opacités </a:t>
            </a:r>
            <a:r>
              <a:rPr lang="fr-FR" altLang="fr-FR" sz="2400" dirty="0" err="1">
                <a:latin typeface="Comic Sans MS" pitchFamily="66" charset="0"/>
              </a:rPr>
              <a:t>micro-nodulaires</a:t>
            </a:r>
            <a:r>
              <a:rPr lang="fr-FR" altLang="fr-FR" sz="2400" dirty="0">
                <a:latin typeface="Comic Sans MS" pitchFamily="66" charset="0"/>
              </a:rPr>
              <a:t> diffuses (miliaire)</a:t>
            </a:r>
          </a:p>
          <a:p>
            <a:pPr eaLnBrk="1" hangingPunct="1">
              <a:lnSpc>
                <a:spcPct val="150000"/>
              </a:lnSpc>
              <a:spcBef>
                <a:spcPts val="1200"/>
              </a:spcBef>
              <a:buFontTx/>
              <a:buNone/>
            </a:pPr>
            <a:r>
              <a:rPr lang="fr-FR" altLang="fr-FR" sz="2400" dirty="0">
                <a:latin typeface="Comic Sans MS" pitchFamily="66" charset="0"/>
              </a:rPr>
              <a:t>- Parfois : image de pleurésie minime ou de </a:t>
            </a:r>
            <a:r>
              <a:rPr lang="fr-FR" altLang="fr-FR" sz="2400" dirty="0" err="1">
                <a:latin typeface="Comic Sans MS" pitchFamily="66" charset="0"/>
              </a:rPr>
              <a:t>scissurite</a:t>
            </a:r>
            <a:r>
              <a:rPr lang="fr-FR" altLang="fr-FR" sz="2400" dirty="0">
                <a:latin typeface="Comic Sans MS" pitchFamily="66" charset="0"/>
              </a:rPr>
              <a:t>. </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609600" y="152400"/>
            <a:ext cx="7848600" cy="609600"/>
          </a:xfrm>
        </p:spPr>
        <p:txBody>
          <a:bodyPr/>
          <a:lstStyle/>
          <a:p>
            <a:pPr eaLnBrk="1" hangingPunct="1"/>
            <a:r>
              <a:rPr lang="fr-FR" altLang="fr-FR" sz="2400" b="1" smtClean="0">
                <a:solidFill>
                  <a:srgbClr val="FF0000"/>
                </a:solidFill>
                <a:latin typeface="Comic Sans MS" pitchFamily="66" charset="0"/>
              </a:rPr>
              <a:t>ETUDE CLINIQUE</a:t>
            </a:r>
            <a:endParaRPr lang="fr-FR" altLang="fr-FR" sz="2400" b="1" smtClean="0">
              <a:solidFill>
                <a:srgbClr val="009900"/>
              </a:solidFill>
              <a:latin typeface="Comic Sans MS" pitchFamily="66" charset="0"/>
            </a:endParaRPr>
          </a:p>
        </p:txBody>
      </p:sp>
      <p:sp>
        <p:nvSpPr>
          <p:cNvPr id="9219" name="Rectangle 3"/>
          <p:cNvSpPr>
            <a:spLocks noGrp="1" noChangeArrowheads="1"/>
          </p:cNvSpPr>
          <p:nvPr>
            <p:ph type="body" idx="1"/>
          </p:nvPr>
        </p:nvSpPr>
        <p:spPr>
          <a:xfrm>
            <a:off x="457200" y="762000"/>
            <a:ext cx="8305800" cy="5867400"/>
          </a:xfrm>
        </p:spPr>
        <p:txBody>
          <a:bodyPr/>
          <a:lstStyle/>
          <a:p>
            <a:pPr eaLnBrk="1" hangingPunct="1">
              <a:buFontTx/>
              <a:buNone/>
            </a:pPr>
            <a:r>
              <a:rPr lang="fr-FR" altLang="fr-FR" sz="2000" b="1" dirty="0" smtClean="0">
                <a:solidFill>
                  <a:srgbClr val="009900"/>
                </a:solidFill>
                <a:latin typeface="Comic Sans MS" pitchFamily="66" charset="0"/>
              </a:rPr>
              <a:t>                 EVOLUTION – COMPLICATIONS</a:t>
            </a:r>
          </a:p>
          <a:p>
            <a:pPr eaLnBrk="1" hangingPunct="1">
              <a:buFontTx/>
              <a:buNone/>
            </a:pPr>
            <a:endParaRPr lang="fr-FR" altLang="fr-FR" sz="2000" b="1" dirty="0" smtClean="0">
              <a:solidFill>
                <a:srgbClr val="009900"/>
              </a:solidFill>
              <a:latin typeface="Comic Sans MS" pitchFamily="66" charset="0"/>
            </a:endParaRPr>
          </a:p>
          <a:p>
            <a:pPr eaLnBrk="1" hangingPunct="1">
              <a:lnSpc>
                <a:spcPct val="110000"/>
              </a:lnSpc>
              <a:buFontTx/>
              <a:buNone/>
            </a:pPr>
            <a:r>
              <a:rPr lang="fr-FR" altLang="fr-FR" sz="2000" b="1" dirty="0" smtClean="0">
                <a:solidFill>
                  <a:schemeClr val="accent2"/>
                </a:solidFill>
                <a:latin typeface="Comic Sans MS" pitchFamily="66" charset="0"/>
              </a:rPr>
              <a:t>Évolution spontanée</a:t>
            </a:r>
            <a:r>
              <a:rPr lang="fr-FR" altLang="fr-FR" sz="2000" dirty="0" smtClean="0">
                <a:latin typeface="Comic Sans MS" pitchFamily="66" charset="0"/>
              </a:rPr>
              <a:t>: bénigne </a:t>
            </a:r>
            <a:r>
              <a:rPr lang="fr-FR" altLang="fr-FR" sz="2000" b="1" dirty="0" smtClean="0">
                <a:solidFill>
                  <a:schemeClr val="accent2"/>
                </a:solidFill>
                <a:latin typeface="Comic Sans MS" pitchFamily="66" charset="0"/>
              </a:rPr>
              <a:t>+++</a:t>
            </a:r>
            <a:r>
              <a:rPr lang="fr-FR" altLang="fr-FR" sz="2000" dirty="0" smtClean="0">
                <a:latin typeface="Comic Sans MS" pitchFamily="66" charset="0"/>
              </a:rPr>
              <a:t>. Après 2 à 4 jours, la fièvre décroît, mais l’asthénie persiste encore quelques jours.   Le nettoyage RX est plus lent (6 à 8 semaines).</a:t>
            </a:r>
          </a:p>
          <a:p>
            <a:pPr eaLnBrk="1" hangingPunct="1">
              <a:lnSpc>
                <a:spcPct val="110000"/>
              </a:lnSpc>
              <a:buFontTx/>
              <a:buNone/>
            </a:pPr>
            <a:r>
              <a:rPr lang="fr-FR" altLang="fr-FR" sz="2000" b="1" dirty="0" smtClean="0">
                <a:solidFill>
                  <a:schemeClr val="accent2"/>
                </a:solidFill>
                <a:latin typeface="Comic Sans MS" pitchFamily="66" charset="0"/>
              </a:rPr>
              <a:t>Complications</a:t>
            </a:r>
            <a:r>
              <a:rPr lang="fr-FR" altLang="fr-FR" sz="2000" dirty="0" smtClean="0">
                <a:latin typeface="Comic Sans MS" pitchFamily="66" charset="0"/>
              </a:rPr>
              <a:t> : surtout si </a:t>
            </a:r>
            <a:r>
              <a:rPr lang="fr-FR" altLang="fr-FR" sz="2000" u="sng" dirty="0" smtClean="0">
                <a:latin typeface="Comic Sans MS" pitchFamily="66" charset="0"/>
              </a:rPr>
              <a:t>terrain fragilisé</a:t>
            </a:r>
            <a:r>
              <a:rPr lang="fr-FR" altLang="fr-FR" sz="2000" dirty="0" smtClean="0">
                <a:latin typeface="Comic Sans MS" pitchFamily="66" charset="0"/>
              </a:rPr>
              <a:t> (âges extrêmes, comorbidité, grossesse…)</a:t>
            </a:r>
          </a:p>
          <a:p>
            <a:pPr eaLnBrk="1" hangingPunct="1">
              <a:lnSpc>
                <a:spcPct val="110000"/>
              </a:lnSpc>
              <a:buFontTx/>
              <a:buNone/>
            </a:pPr>
            <a:r>
              <a:rPr lang="fr-FR" altLang="fr-FR" sz="2000" dirty="0" smtClean="0">
                <a:solidFill>
                  <a:schemeClr val="accent2"/>
                </a:solidFill>
                <a:latin typeface="Comic Sans MS" pitchFamily="66" charset="0"/>
              </a:rPr>
              <a:t>Surinfection bactérienne</a:t>
            </a:r>
            <a:r>
              <a:rPr lang="fr-FR" altLang="fr-FR" sz="2000" dirty="0" smtClean="0">
                <a:latin typeface="Comic Sans MS" pitchFamily="66" charset="0"/>
              </a:rPr>
              <a:t> +++ : </a:t>
            </a:r>
            <a:r>
              <a:rPr lang="fr-FR" altLang="fr-FR" sz="2000" i="1" dirty="0" smtClean="0">
                <a:latin typeface="Comic Sans MS" pitchFamily="66" charset="0"/>
              </a:rPr>
              <a:t>Pneumocoque, HI, </a:t>
            </a:r>
            <a:r>
              <a:rPr lang="fr-FR" altLang="fr-FR" sz="2000" i="1" dirty="0" err="1" smtClean="0">
                <a:latin typeface="Comic Sans MS" pitchFamily="66" charset="0"/>
              </a:rPr>
              <a:t>staph</a:t>
            </a:r>
            <a:r>
              <a:rPr lang="fr-FR" altLang="fr-FR" sz="2000" dirty="0" smtClean="0">
                <a:latin typeface="Comic Sans MS" pitchFamily="66" charset="0"/>
              </a:rPr>
              <a:t>.            Fièvre persistante - Apparition ou aggravation des manifestations respiratoires (expectoration purulente) – Opacités segmentaires ou lobaires.</a:t>
            </a:r>
          </a:p>
          <a:p>
            <a:pPr eaLnBrk="1" hangingPunct="1">
              <a:lnSpc>
                <a:spcPct val="110000"/>
              </a:lnSpc>
              <a:buFontTx/>
              <a:buNone/>
            </a:pPr>
            <a:r>
              <a:rPr lang="fr-FR" altLang="fr-FR" sz="2000" dirty="0" smtClean="0">
                <a:solidFill>
                  <a:schemeClr val="accent2"/>
                </a:solidFill>
                <a:latin typeface="Comic Sans MS" pitchFamily="66" charset="0"/>
              </a:rPr>
              <a:t>Pleurésie et/ou péricardite à liquide clair</a:t>
            </a:r>
            <a:r>
              <a:rPr lang="fr-FR" altLang="fr-FR" sz="2000" dirty="0" smtClean="0">
                <a:latin typeface="Comic Sans MS" pitchFamily="66" charset="0"/>
              </a:rPr>
              <a:t> (Dg =/= avec TBC)</a:t>
            </a:r>
          </a:p>
          <a:p>
            <a:pPr eaLnBrk="1" hangingPunct="1">
              <a:lnSpc>
                <a:spcPct val="110000"/>
              </a:lnSpc>
              <a:buFontTx/>
              <a:buNone/>
            </a:pPr>
            <a:r>
              <a:rPr lang="fr-FR" altLang="fr-FR" sz="2000" dirty="0" smtClean="0">
                <a:solidFill>
                  <a:schemeClr val="accent2"/>
                </a:solidFill>
                <a:latin typeface="Comic Sans MS" pitchFamily="66" charset="0"/>
              </a:rPr>
              <a:t>Méningite lymphocytaire bénigne</a:t>
            </a:r>
          </a:p>
          <a:p>
            <a:pPr eaLnBrk="1" hangingPunct="1">
              <a:lnSpc>
                <a:spcPct val="110000"/>
              </a:lnSpc>
              <a:buFontTx/>
              <a:buNone/>
            </a:pPr>
            <a:r>
              <a:rPr lang="fr-FR" altLang="fr-FR" sz="2000" dirty="0" smtClean="0">
                <a:solidFill>
                  <a:schemeClr val="accent2"/>
                </a:solidFill>
                <a:latin typeface="Comic Sans MS" pitchFamily="66" charset="0"/>
              </a:rPr>
              <a:t>Pneumopathie interstitielle</a:t>
            </a:r>
          </a:p>
          <a:p>
            <a:pPr eaLnBrk="1" hangingPunct="1">
              <a:lnSpc>
                <a:spcPct val="110000"/>
              </a:lnSpc>
              <a:buFontTx/>
              <a:buNone/>
            </a:pPr>
            <a:r>
              <a:rPr lang="fr-FR" altLang="fr-FR" sz="2000" dirty="0" smtClean="0">
                <a:solidFill>
                  <a:schemeClr val="accent2"/>
                </a:solidFill>
                <a:latin typeface="Comic Sans MS" pitchFamily="66" charset="0"/>
              </a:rPr>
              <a:t>OAP lésionnel</a:t>
            </a:r>
            <a:r>
              <a:rPr lang="fr-FR" altLang="fr-FR" sz="2000" dirty="0" smtClean="0">
                <a:latin typeface="Comic Sans MS" pitchFamily="66" charset="0"/>
              </a:rPr>
              <a:t> : «grippe maligne», pandémies mondiales </a:t>
            </a:r>
            <a:r>
              <a:rPr lang="fr-FR" altLang="fr-FR" sz="1600" dirty="0" smtClean="0">
                <a:latin typeface="Comic Sans MS" pitchFamily="66" charset="0"/>
              </a:rPr>
              <a:t>(1918, 1957)</a:t>
            </a:r>
            <a:r>
              <a:rPr lang="fr-FR" altLang="fr-FR" sz="2000" dirty="0" smtClean="0">
                <a:latin typeface="Comic Sans MS" pitchFamily="66" charset="0"/>
              </a:rPr>
              <a:t>. </a:t>
            </a:r>
          </a:p>
          <a:p>
            <a:pPr eaLnBrk="1" hangingPunct="1">
              <a:buFontTx/>
              <a:buNone/>
            </a:pPr>
            <a:endParaRPr lang="fr-FR" altLang="fr-FR" sz="2000" dirty="0" smtClean="0">
              <a:latin typeface="Comic Sans MS" pitchFamily="66"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219">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9219">
                                            <p:txEl>
                                              <p:pRg st="4" end="4"/>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9219">
                                            <p:txEl>
                                              <p:pRg st="5" end="5"/>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9219">
                                            <p:txEl>
                                              <p:pRg st="6" end="6"/>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9219">
                                            <p:txEl>
                                              <p:pRg st="7" end="7"/>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9219">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85800" y="152400"/>
            <a:ext cx="7772400" cy="609600"/>
          </a:xfrm>
        </p:spPr>
        <p:txBody>
          <a:bodyPr/>
          <a:lstStyle/>
          <a:p>
            <a:pPr eaLnBrk="1" hangingPunct="1"/>
            <a:r>
              <a:rPr lang="fr-FR" altLang="fr-FR" sz="2400" b="1" smtClean="0">
                <a:solidFill>
                  <a:srgbClr val="FF0000"/>
                </a:solidFill>
                <a:latin typeface="Comic Sans MS" pitchFamily="66" charset="0"/>
              </a:rPr>
              <a:t>DIAGNOSTIC</a:t>
            </a:r>
          </a:p>
        </p:txBody>
      </p:sp>
      <p:sp>
        <p:nvSpPr>
          <p:cNvPr id="10243" name="Rectangle 3"/>
          <p:cNvSpPr>
            <a:spLocks noGrp="1" noChangeArrowheads="1"/>
          </p:cNvSpPr>
          <p:nvPr>
            <p:ph type="body" idx="1"/>
          </p:nvPr>
        </p:nvSpPr>
        <p:spPr>
          <a:xfrm>
            <a:off x="457200" y="1182688"/>
            <a:ext cx="8229600" cy="5486400"/>
          </a:xfrm>
        </p:spPr>
        <p:txBody>
          <a:bodyPr/>
          <a:lstStyle/>
          <a:p>
            <a:pPr eaLnBrk="1" hangingPunct="1">
              <a:lnSpc>
                <a:spcPct val="130000"/>
              </a:lnSpc>
              <a:buFontTx/>
              <a:buNone/>
            </a:pPr>
            <a:r>
              <a:rPr lang="fr-FR" altLang="fr-FR" sz="2000" b="1" dirty="0" smtClean="0">
                <a:solidFill>
                  <a:srgbClr val="009900"/>
                </a:solidFill>
                <a:latin typeface="Comic Sans MS" pitchFamily="66" charset="0"/>
              </a:rPr>
              <a:t>1.  DIAGNOSTIC POSITIF</a:t>
            </a:r>
          </a:p>
          <a:p>
            <a:pPr eaLnBrk="1" hangingPunct="1">
              <a:lnSpc>
                <a:spcPct val="130000"/>
              </a:lnSpc>
              <a:buFontTx/>
              <a:buNone/>
            </a:pPr>
            <a:r>
              <a:rPr lang="fr-FR" altLang="fr-FR" sz="2000" b="1" dirty="0" smtClean="0">
                <a:solidFill>
                  <a:schemeClr val="accent2"/>
                </a:solidFill>
                <a:latin typeface="Comic Sans MS" pitchFamily="66" charset="0"/>
              </a:rPr>
              <a:t>Arguments de présomption</a:t>
            </a:r>
            <a:r>
              <a:rPr lang="fr-FR" altLang="fr-FR" sz="1800" dirty="0" smtClean="0">
                <a:latin typeface="Comic Sans MS" pitchFamily="66" charset="0"/>
              </a:rPr>
              <a:t> : +++</a:t>
            </a:r>
          </a:p>
          <a:p>
            <a:pPr eaLnBrk="1" hangingPunct="1">
              <a:lnSpc>
                <a:spcPct val="130000"/>
              </a:lnSpc>
              <a:buFontTx/>
              <a:buNone/>
            </a:pPr>
            <a:r>
              <a:rPr lang="fr-FR" altLang="fr-FR" sz="1800" dirty="0" smtClean="0">
                <a:latin typeface="Comic Sans MS" pitchFamily="66" charset="0"/>
              </a:rPr>
              <a:t>Contexte épidémiologique – </a:t>
            </a:r>
            <a:r>
              <a:rPr lang="fr-FR" altLang="fr-FR" sz="1800" u="sng" dirty="0" smtClean="0">
                <a:latin typeface="Comic Sans MS" pitchFamily="66" charset="0"/>
              </a:rPr>
              <a:t>Tableau clinique</a:t>
            </a:r>
            <a:r>
              <a:rPr lang="fr-FR" altLang="fr-FR" sz="1800" dirty="0" smtClean="0">
                <a:latin typeface="Comic Sans MS" pitchFamily="66" charset="0"/>
              </a:rPr>
              <a:t>, ± RX</a:t>
            </a:r>
          </a:p>
          <a:p>
            <a:pPr eaLnBrk="1" hangingPunct="1">
              <a:lnSpc>
                <a:spcPct val="130000"/>
              </a:lnSpc>
              <a:buFontTx/>
              <a:buNone/>
            </a:pPr>
            <a:r>
              <a:rPr lang="fr-FR" altLang="fr-FR" sz="1800" dirty="0" smtClean="0">
                <a:latin typeface="Comic Sans MS" pitchFamily="66" charset="0"/>
              </a:rPr>
              <a:t>Interrogatoire : Terrain particulier – Tabac</a:t>
            </a:r>
          </a:p>
          <a:p>
            <a:pPr eaLnBrk="1" hangingPunct="1">
              <a:lnSpc>
                <a:spcPct val="130000"/>
              </a:lnSpc>
              <a:buFontTx/>
              <a:buNone/>
            </a:pPr>
            <a:r>
              <a:rPr lang="fr-FR" altLang="fr-FR" sz="1800" dirty="0" smtClean="0">
                <a:latin typeface="Comic Sans MS" pitchFamily="66" charset="0"/>
              </a:rPr>
              <a:t>Examens complémentaires : intérêt restreint</a:t>
            </a:r>
          </a:p>
          <a:p>
            <a:pPr eaLnBrk="1" hangingPunct="1">
              <a:lnSpc>
                <a:spcPct val="130000"/>
              </a:lnSpc>
              <a:buFontTx/>
              <a:buNone/>
            </a:pPr>
            <a:r>
              <a:rPr lang="fr-FR" altLang="fr-FR" sz="1800" dirty="0" smtClean="0">
                <a:latin typeface="Comic Sans MS" pitchFamily="66" charset="0"/>
              </a:rPr>
              <a:t>NFS : discrète neutropénie – IDR à la Tuberculine Négative</a:t>
            </a:r>
          </a:p>
          <a:p>
            <a:pPr eaLnBrk="1" hangingPunct="1">
              <a:lnSpc>
                <a:spcPct val="130000"/>
              </a:lnSpc>
              <a:buFontTx/>
              <a:buNone/>
            </a:pPr>
            <a:r>
              <a:rPr lang="fr-FR" altLang="fr-FR" sz="1400" b="1" dirty="0" smtClean="0">
                <a:solidFill>
                  <a:schemeClr val="accent2"/>
                </a:solidFill>
                <a:latin typeface="Comic Sans MS" pitchFamily="66" charset="0"/>
              </a:rPr>
              <a:t>Arguments de certitude</a:t>
            </a:r>
            <a:r>
              <a:rPr lang="fr-FR" altLang="fr-FR" sz="1400" dirty="0" smtClean="0">
                <a:latin typeface="Comic Sans MS" pitchFamily="66" charset="0"/>
              </a:rPr>
              <a:t> : pratiquement </a:t>
            </a:r>
            <a:r>
              <a:rPr lang="fr-FR" altLang="fr-FR" sz="1400" u="sng" dirty="0" smtClean="0">
                <a:latin typeface="Comic Sans MS" pitchFamily="66" charset="0"/>
              </a:rPr>
              <a:t>jamais en pratique courante</a:t>
            </a:r>
          </a:p>
          <a:p>
            <a:pPr eaLnBrk="1" hangingPunct="1">
              <a:lnSpc>
                <a:spcPct val="130000"/>
              </a:lnSpc>
              <a:buFontTx/>
              <a:buNone/>
            </a:pPr>
            <a:r>
              <a:rPr lang="fr-FR" altLang="fr-FR" sz="1400" dirty="0" smtClean="0">
                <a:latin typeface="Comic Sans MS" pitchFamily="66" charset="0"/>
              </a:rPr>
              <a:t>- Sérologie : identifier et quantifier les </a:t>
            </a:r>
            <a:r>
              <a:rPr lang="fr-FR" altLang="fr-FR" sz="1400" dirty="0" err="1" smtClean="0">
                <a:latin typeface="Comic Sans MS" pitchFamily="66" charset="0"/>
              </a:rPr>
              <a:t>Anti-Corps</a:t>
            </a:r>
            <a:r>
              <a:rPr lang="fr-FR" altLang="fr-FR" sz="1400" dirty="0" smtClean="0">
                <a:latin typeface="Comic Sans MS" pitchFamily="66" charset="0"/>
              </a:rPr>
              <a:t> produits en réponse à l’infection virale.</a:t>
            </a:r>
          </a:p>
          <a:p>
            <a:pPr eaLnBrk="1" hangingPunct="1">
              <a:lnSpc>
                <a:spcPct val="130000"/>
              </a:lnSpc>
              <a:buFontTx/>
              <a:buNone/>
            </a:pPr>
            <a:r>
              <a:rPr lang="fr-FR" altLang="fr-FR" sz="1400" dirty="0" smtClean="0">
                <a:latin typeface="Comic Sans MS" pitchFamily="66" charset="0"/>
              </a:rPr>
              <a:t>- Isolement du virus à partir des sécrétions respiratoires : méthodes laborieuses, longues et coûteuse, limitée à la recherche prophylactique.  </a:t>
            </a:r>
          </a:p>
          <a:p>
            <a:pPr eaLnBrk="1" hangingPunct="1">
              <a:lnSpc>
                <a:spcPct val="130000"/>
              </a:lnSpc>
              <a:spcBef>
                <a:spcPts val="2400"/>
              </a:spcBef>
              <a:buFontTx/>
              <a:buNone/>
            </a:pPr>
            <a:r>
              <a:rPr lang="fr-FR" altLang="fr-FR" sz="2000" b="1" dirty="0" smtClean="0">
                <a:solidFill>
                  <a:srgbClr val="009900"/>
                </a:solidFill>
                <a:latin typeface="Comic Sans MS" pitchFamily="66" charset="0"/>
              </a:rPr>
              <a:t>2.  DIAGNOSTIC DE GRAVITE                                  </a:t>
            </a:r>
            <a:r>
              <a:rPr lang="fr-FR" altLang="fr-FR" sz="1800" dirty="0" smtClean="0">
                <a:latin typeface="Comic Sans MS" pitchFamily="66" charset="0"/>
              </a:rPr>
              <a:t>voir cours « pneumopathies aiguës bactériennes »</a:t>
            </a:r>
          </a:p>
          <a:p>
            <a:pPr eaLnBrk="1" hangingPunct="1">
              <a:lnSpc>
                <a:spcPct val="90000"/>
              </a:lnSpc>
              <a:buFontTx/>
              <a:buNone/>
            </a:pPr>
            <a:r>
              <a:rPr lang="fr-FR" altLang="fr-FR" sz="1800" dirty="0" smtClean="0">
                <a:latin typeface="Comic Sans MS" pitchFamily="66" charset="0"/>
              </a:rPr>
              <a:t>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1024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3" grpId="0" uiExpand="1" build="p" autoUpdateAnimBg="0"/>
    </p:bldLst>
  </p:timing>
</p:sld>
</file>

<file path=ppt/theme/theme1.xml><?xml version="1.0" encoding="utf-8"?>
<a:theme xmlns:a="http://schemas.openxmlformats.org/drawingml/2006/main" name="Modèle par défaut">
  <a:themeElements>
    <a:clrScheme name="Modèle par défaut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Modèle par défaut">
      <a:majorFont>
        <a:latin typeface="Times New Roman"/>
        <a:ea typeface=""/>
        <a:cs typeface="Times New Roman"/>
      </a:majorFont>
      <a:minorFont>
        <a:latin typeface="Times New Roman"/>
        <a:ea typeface=""/>
        <a:cs typeface="Times New Roma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Modèle par défaut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Modèle par défaut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Modèle par défaut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Modèle par défaut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Modèle par défaut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Modèle par défaut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Modèle par défaut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304</TotalTime>
  <Words>755</Words>
  <Application>Microsoft Office PowerPoint</Application>
  <PresentationFormat>Affichage à l'écran (4:3)</PresentationFormat>
  <Paragraphs>112</Paragraphs>
  <Slides>12</Slides>
  <Notes>2</Notes>
  <HiddenSlides>0</HiddenSlides>
  <MMClips>0</MMClips>
  <ScaleCrop>false</ScaleCrop>
  <HeadingPairs>
    <vt:vector size="4" baseType="variant">
      <vt:variant>
        <vt:lpstr>Thème</vt:lpstr>
      </vt:variant>
      <vt:variant>
        <vt:i4>1</vt:i4>
      </vt:variant>
      <vt:variant>
        <vt:lpstr>Titres des diapositives</vt:lpstr>
      </vt:variant>
      <vt:variant>
        <vt:i4>12</vt:i4>
      </vt:variant>
    </vt:vector>
  </HeadingPairs>
  <TitlesOfParts>
    <vt:vector size="13" baseType="lpstr">
      <vt:lpstr>Modèle par défaut</vt:lpstr>
      <vt:lpstr>LA GRIPPE  ou  BRONCHO-PNEUMONIE  A MYXOVIRUS  INFLUENZA</vt:lpstr>
      <vt:lpstr>Présentation PowerPoint</vt:lpstr>
      <vt:lpstr>GENERALITES</vt:lpstr>
      <vt:lpstr>Présentation PowerPoint</vt:lpstr>
      <vt:lpstr>Présentation PowerPoint</vt:lpstr>
      <vt:lpstr>ETUDE CLINIQUE</vt:lpstr>
      <vt:lpstr>Présentation PowerPoint</vt:lpstr>
      <vt:lpstr>ETUDE CLINIQUE</vt:lpstr>
      <vt:lpstr>DIAGNOSTIC</vt:lpstr>
      <vt:lpstr>Présentation PowerPoint</vt:lpstr>
      <vt:lpstr>Présentation PowerPoint</vt:lpstr>
      <vt:lpstr>Présentation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 GRIPPE  ou  BRONCHO-PNEUMOPATHIE  A MYXOVIRUS  INFLUENZAE</dc:title>
  <dc:creator>toto</dc:creator>
  <cp:lastModifiedBy>vtech</cp:lastModifiedBy>
  <cp:revision>17</cp:revision>
  <dcterms:created xsi:type="dcterms:W3CDTF">2007-11-16T17:03:47Z</dcterms:created>
  <dcterms:modified xsi:type="dcterms:W3CDTF">2020-06-10T07:32:48Z</dcterms:modified>
</cp:coreProperties>
</file>