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AQ" initials="C" lastIdx="1" clrIdx="0">
    <p:extLst>
      <p:ext uri="{19B8F6BF-5375-455C-9EA6-DF929625EA0E}">
        <p15:presenceInfo xmlns:p15="http://schemas.microsoft.com/office/powerpoint/2012/main" userId="COMPA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FA31-AD79-400B-8E60-8AF95134EEDB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B6E0-13DC-4C88-BE16-9E464E35F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B6E0-13DC-4C88-BE16-9E464E35F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8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5B9F-4779-40A6-8355-91D6EF952A4F}" type="datetime1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0D9A-332B-48ED-A2F4-387994DFCA88}" type="datetime1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635-6CB0-4C8A-8EF2-5FCF1B3AA577}" type="datetime1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31B2-A1DD-4561-8543-64BE2BF9B6D6}" type="datetime1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C77B-350D-44B0-930B-83253A56170A}" type="datetime1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7138-F679-4652-987F-F3F5D9279E01}" type="datetime1">
              <a:rPr lang="fr-FR" smtClean="0"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4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17D-317A-435F-9AE6-1B80E22CF34B}" type="datetime1">
              <a:rPr lang="fr-FR" smtClean="0"/>
              <a:t>12/04/2020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72AF-560A-47FD-88CA-33EC21EBACC9}" type="datetime1">
              <a:rPr lang="fr-FR" smtClean="0"/>
              <a:t>12/04/2020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8EC0-92AE-491B-9BEC-ED3FD0F40AA0}" type="datetime1">
              <a:rPr lang="fr-FR" smtClean="0"/>
              <a:t>12/04/2020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9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EBF1-F19F-4C62-AB60-D7F59F74BFC3}" type="datetime1">
              <a:rPr lang="fr-FR" smtClean="0"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4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7CE8-6991-4C6E-9CF0-37FAE71AEAA0}" type="datetime1">
              <a:rPr lang="fr-FR" smtClean="0"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9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4E22-7179-4CF0-9E80-6A12A784E621}" type="datetime1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Explications_CoursN2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0530" y="2161297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mots clés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2125318" y="2148842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fr-FR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ristal idéal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0591" y="214671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réseau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5108" y="213537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 maille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6313659" y="2159849"/>
            <a:ext cx="2873189" cy="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La structure cristalline</a:t>
            </a:r>
            <a:endParaRPr lang="fr-FR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9262" y="1608999"/>
            <a:ext cx="244169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RÉSEAU DIRECT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8131" y="2124029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motif</a:t>
            </a:r>
            <a:endParaRPr lang="fr-FR" b="1" dirty="0">
              <a:solidFill>
                <a:srgbClr val="00B05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349262" y="2989313"/>
            <a:ext cx="4235466" cy="1996056"/>
            <a:chOff x="4402160" y="2584675"/>
            <a:chExt cx="4235466" cy="199605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160" y="2584675"/>
              <a:ext cx="2866667" cy="1609524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7443078" y="2774275"/>
              <a:ext cx="1194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Nœud</a:t>
              </a:r>
              <a:endParaRPr lang="fr-FR" b="1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7094576" y="2958941"/>
              <a:ext cx="348502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/>
            <p:cNvGrpSpPr/>
            <p:nvPr/>
          </p:nvGrpSpPr>
          <p:grpSpPr>
            <a:xfrm rot="20108907">
              <a:off x="4808729" y="3597213"/>
              <a:ext cx="699643" cy="983518"/>
              <a:chOff x="4621764" y="3604414"/>
              <a:chExt cx="699643" cy="983518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flipH="1" flipV="1">
                <a:off x="4806524" y="3754585"/>
                <a:ext cx="403955" cy="5378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rc 6"/>
              <p:cNvSpPr/>
              <p:nvPr/>
            </p:nvSpPr>
            <p:spPr>
              <a:xfrm>
                <a:off x="4621764" y="3604414"/>
                <a:ext cx="326754" cy="472494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008501" y="4218600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α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27" y="4414093"/>
            <a:ext cx="2454437" cy="194988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564524" y="5036641"/>
            <a:ext cx="679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Finalement - </a:t>
            </a:r>
            <a:r>
              <a:rPr lang="fr-FR" dirty="0" smtClean="0"/>
              <a:t>Un réseau c’ est…?</a:t>
            </a:r>
          </a:p>
          <a:p>
            <a:r>
              <a:rPr lang="fr-FR" noProof="1" smtClean="0"/>
              <a:t>Rep</a:t>
            </a:r>
            <a:r>
              <a:rPr lang="fr-FR" dirty="0" smtClean="0"/>
              <a:t>→ l’ensemble </a:t>
            </a:r>
            <a:r>
              <a:rPr lang="fr-FR" u="sng" dirty="0" smtClean="0">
                <a:solidFill>
                  <a:srgbClr val="002060"/>
                </a:solidFill>
              </a:rPr>
              <a:t>des translations </a:t>
            </a:r>
            <a:r>
              <a:rPr lang="fr-FR" dirty="0" smtClean="0"/>
              <a:t>d’un point selon </a:t>
            </a:r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/>
              <a:t> (x) </a:t>
            </a:r>
            <a:r>
              <a:rPr lang="fr-FR" b="1" dirty="0" smtClean="0">
                <a:solidFill>
                  <a:srgbClr val="FF0000"/>
                </a:solidFill>
              </a:rPr>
              <a:t>b </a:t>
            </a:r>
            <a:r>
              <a:rPr lang="fr-FR" dirty="0" smtClean="0"/>
              <a:t>(y) et </a:t>
            </a:r>
            <a:r>
              <a:rPr lang="fr-FR" b="1" dirty="0" smtClean="0">
                <a:solidFill>
                  <a:srgbClr val="FF0000"/>
                </a:solidFill>
              </a:rPr>
              <a:t>c </a:t>
            </a:r>
            <a:r>
              <a:rPr lang="fr-FR" dirty="0" smtClean="0"/>
              <a:t>(z</a:t>
            </a:r>
            <a:r>
              <a:rPr lang="fr-FR" dirty="0"/>
              <a:t>)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496290" y="5810795"/>
            <a:ext cx="744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Translations c’est tout simplement des vecteur</a:t>
            </a:r>
            <a:r>
              <a:rPr lang="fr-FR" dirty="0" smtClean="0">
                <a:solidFill>
                  <a:srgbClr val="002060"/>
                </a:solidFill>
              </a:rPr>
              <a:t>s </a:t>
            </a:r>
            <a:r>
              <a:rPr lang="fr-FR" u="sng" dirty="0" smtClean="0">
                <a:solidFill>
                  <a:srgbClr val="002060"/>
                </a:solidFill>
              </a:rPr>
              <a:t>orientés </a:t>
            </a:r>
            <a:r>
              <a:rPr lang="fr-FR" u="sng" dirty="0" smtClean="0">
                <a:solidFill>
                  <a:srgbClr val="FF0000"/>
                </a:solidFill>
              </a:rPr>
              <a:t>spécifiquement</a:t>
            </a:r>
            <a:r>
              <a:rPr lang="fr-FR" u="sng" dirty="0" smtClean="0">
                <a:solidFill>
                  <a:srgbClr val="002060"/>
                </a:solidFill>
              </a:rPr>
              <a:t> (</a:t>
            </a:r>
            <a:r>
              <a:rPr lang="fr-FR" u="sng" dirty="0" smtClean="0">
                <a:solidFill>
                  <a:srgbClr val="FF0000"/>
                </a:solidFill>
              </a:rPr>
              <a:t>spécialement)</a:t>
            </a:r>
            <a:r>
              <a:rPr lang="fr-FR" u="sng" dirty="0" smtClean="0">
                <a:solidFill>
                  <a:srgbClr val="002060"/>
                </a:solidFill>
              </a:rPr>
              <a:t> dans l’espace,</a:t>
            </a:r>
            <a:r>
              <a:rPr lang="fr-FR" dirty="0" smtClean="0">
                <a:solidFill>
                  <a:srgbClr val="002060"/>
                </a:solidFill>
              </a:rPr>
              <a:t> qui conduisent à la formation d’un réseau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7" name="Sous-titre 2"/>
          <p:cNvSpPr>
            <a:spLocks noGrp="1"/>
          </p:cNvSpPr>
          <p:nvPr/>
        </p:nvSpPr>
        <p:spPr>
          <a:xfrm>
            <a:off x="577402" y="2973486"/>
            <a:ext cx="2873189" cy="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Notion de Réseau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526842" y="2531371"/>
            <a:ext cx="84998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6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Les</a:t>
            </a:r>
            <a:r>
              <a:rPr kumimoji="0" lang="fr-FR" altLang="fr-FR" sz="160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fr-FR" altLang="fr-FR" sz="16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réseaux inscrits au programme du </a:t>
            </a:r>
            <a:r>
              <a:rPr lang="fr-FR" altLang="fr-FR" sz="16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cours </a:t>
            </a:r>
            <a:r>
              <a:rPr lang="fr-FR" altLang="fr-FR" sz="16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sont le réseau cubique et </a:t>
            </a:r>
            <a:r>
              <a:rPr lang="fr-FR" altLang="fr-FR" sz="16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le réseau </a:t>
            </a:r>
            <a:r>
              <a:rPr lang="fr-FR" altLang="fr-FR" sz="16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hexagonal</a:t>
            </a:r>
            <a:r>
              <a:rPr kumimoji="0" lang="fr-FR" altLang="fr-FR" sz="16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fr-FR" altLang="fr-FR" sz="160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Explications_CoursN2 Pr. BELIARDOUH </a:t>
            </a:r>
            <a:endParaRPr lang="fr-FR" dirty="0"/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1294988" y="53129"/>
            <a:ext cx="9545969" cy="6203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latin typeface="+mj-lt"/>
              </a:rPr>
              <a:t>Pour mieux comprendre mes explications: Il faut avoir le cours sous les yeux. </a:t>
            </a:r>
          </a:p>
          <a:p>
            <a:r>
              <a:rPr lang="fr-FR" b="1" dirty="0">
                <a:latin typeface="+mj-lt"/>
              </a:rPr>
              <a:t>Ma page </a:t>
            </a:r>
            <a:r>
              <a:rPr lang="fr-FR" b="1" dirty="0" smtClean="0">
                <a:latin typeface="+mj-lt"/>
              </a:rPr>
              <a:t>Moodle - Fichier en Word: </a:t>
            </a:r>
            <a:r>
              <a:rPr lang="fr-FR" b="1" i="1" noProof="1" smtClean="0">
                <a:latin typeface="+mj-lt"/>
              </a:rPr>
              <a:t>Licence cristallo cours N°2.doc</a:t>
            </a:r>
            <a:endParaRPr lang="fr-FR" b="1" i="1" noProof="1">
              <a:latin typeface="+mj-lt"/>
            </a:endParaRPr>
          </a:p>
        </p:txBody>
      </p:sp>
      <p:sp>
        <p:nvSpPr>
          <p:cNvPr id="29" name="Sous-titre 1"/>
          <p:cNvSpPr>
            <a:spLocks noGrp="1"/>
          </p:cNvSpPr>
          <p:nvPr>
            <p:ph type="subTitle" idx="1"/>
          </p:nvPr>
        </p:nvSpPr>
        <p:spPr>
          <a:xfrm>
            <a:off x="3185405" y="800667"/>
            <a:ext cx="5320552" cy="6524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dirty="0" smtClean="0"/>
              <a:t>Cours </a:t>
            </a:r>
            <a:r>
              <a:rPr lang="fr-FR" sz="1400" b="1" dirty="0" smtClean="0"/>
              <a:t>N°2  </a:t>
            </a:r>
            <a:endParaRPr lang="fr-FR" sz="1400" b="1" dirty="0" smtClean="0"/>
          </a:p>
          <a:p>
            <a:pPr>
              <a:lnSpc>
                <a:spcPct val="100000"/>
              </a:lnSpc>
            </a:pPr>
            <a:r>
              <a:rPr lang="fr-FR" sz="1400" b="1" dirty="0" smtClean="0"/>
              <a:t>LA STRUCTURE </a:t>
            </a:r>
            <a:r>
              <a:rPr lang="fr-FR" sz="1400" b="1" dirty="0" smtClean="0"/>
              <a:t>CRISTALLINE (</a:t>
            </a:r>
            <a:r>
              <a:rPr lang="fr-FR" sz="1400" b="1" dirty="0" smtClean="0">
                <a:solidFill>
                  <a:srgbClr val="FF0000"/>
                </a:solidFill>
              </a:rPr>
              <a:t>Première partie)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2684" y="4086198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Figure 1a</a:t>
            </a:r>
            <a:endParaRPr lang="fr-FR" u="sng" dirty="0"/>
          </a:p>
        </p:txBody>
      </p:sp>
      <p:sp>
        <p:nvSpPr>
          <p:cNvPr id="30" name="ZoneTexte 29"/>
          <p:cNvSpPr txBox="1"/>
          <p:nvPr/>
        </p:nvSpPr>
        <p:spPr>
          <a:xfrm>
            <a:off x="8219587" y="3616717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Figure 1b</a:t>
            </a:r>
            <a:endParaRPr lang="fr-FR" u="sng" dirty="0"/>
          </a:p>
        </p:txBody>
      </p:sp>
      <p:sp>
        <p:nvSpPr>
          <p:cNvPr id="31" name="ZoneTexte 30"/>
          <p:cNvSpPr txBox="1"/>
          <p:nvPr/>
        </p:nvSpPr>
        <p:spPr>
          <a:xfrm>
            <a:off x="1241241" y="6152634"/>
            <a:ext cx="149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Figure 1c</a:t>
            </a:r>
            <a:endParaRPr lang="fr-FR" u="sng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07" y="3667098"/>
            <a:ext cx="2638425" cy="419100"/>
          </a:xfrm>
          <a:prstGeom prst="rect">
            <a:avLst/>
          </a:prstGeom>
        </p:spPr>
      </p:pic>
      <p:pic>
        <p:nvPicPr>
          <p:cNvPr id="12" name="Son enregistré 1/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9"/>
    </mc:Choice>
    <mc:Fallback xmlns="">
      <p:transition spd="slow" advTm="4367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114" x="2411413" y="1847850"/>
          <p14:tracePt t="3122" x="2438400" y="1847850"/>
          <p14:tracePt t="3130" x="2500313" y="1847850"/>
          <p14:tracePt t="3140" x="2581275" y="1874838"/>
          <p14:tracePt t="3157" x="2741613" y="1973263"/>
          <p14:tracePt t="3174" x="2830513" y="2062163"/>
          <p14:tracePt t="3190" x="2867025" y="2116138"/>
          <p14:tracePt t="3207" x="2884488" y="2160588"/>
          <p14:tracePt t="3224" x="2946400" y="2241550"/>
          <p14:tracePt t="3240" x="3036888" y="2339975"/>
          <p14:tracePt t="3258" x="3179763" y="2490788"/>
          <p14:tracePt t="3274" x="3241675" y="2536825"/>
          <p14:tracePt t="3291" x="3268663" y="2544763"/>
          <p14:tracePt t="3307" x="3276600" y="2554288"/>
          <p14:tracePt t="3324" x="3295650" y="2562225"/>
          <p14:tracePt t="3341" x="3322638" y="2581275"/>
          <p14:tracePt t="3357" x="3367088" y="2598738"/>
          <p14:tracePt t="3374" x="3446463" y="2616200"/>
          <p14:tracePt t="3390" x="3490913" y="2625725"/>
          <p14:tracePt t="3407" x="3527425" y="2625725"/>
          <p14:tracePt t="3424" x="3554413" y="2625725"/>
          <p14:tracePt t="3440" x="3589338" y="2643188"/>
          <p14:tracePt t="3458" x="3679825" y="2697163"/>
          <p14:tracePt t="3474" x="3813175" y="2751138"/>
          <p14:tracePt t="3491" x="3919538" y="2786063"/>
          <p14:tracePt t="3508" x="3983038" y="2822575"/>
          <p14:tracePt t="3525" x="4044950" y="2884488"/>
          <p14:tracePt t="3541" x="4116388" y="2955925"/>
          <p14:tracePt t="3558" x="4179888" y="3044825"/>
          <p14:tracePt t="3575" x="4214813" y="3133725"/>
          <p14:tracePt t="3592" x="4251325" y="3214688"/>
          <p14:tracePt t="3608" x="4286250" y="3295650"/>
          <p14:tracePt t="3625" x="4313238" y="3357563"/>
          <p14:tracePt t="3642" x="4375150" y="3455988"/>
          <p14:tracePt t="3658" x="4491038" y="3581400"/>
          <p14:tracePt t="3675" x="4616450" y="3697288"/>
          <p14:tracePt t="3692" x="4705350" y="3786188"/>
          <p14:tracePt t="3709" x="4776788" y="3867150"/>
          <p14:tracePt t="3725" x="4840288" y="3929063"/>
          <p14:tracePt t="3742" x="4894263" y="4000500"/>
          <p14:tracePt t="3759" x="4946650" y="4062413"/>
          <p14:tracePt t="3776" x="4991100" y="4116388"/>
          <p14:tracePt t="3792" x="5054600" y="4160838"/>
          <p14:tracePt t="3809" x="5143500" y="4214813"/>
          <p14:tracePt t="3826" x="5295900" y="4295775"/>
          <p14:tracePt t="3843" x="5357813" y="4322763"/>
          <p14:tracePt t="3859" x="5384800" y="4340225"/>
          <p14:tracePt t="3876" x="5411788" y="4340225"/>
          <p14:tracePt t="3893" x="5419725" y="4340225"/>
          <p14:tracePt t="3910" x="5429250" y="4340225"/>
          <p14:tracePt t="3926" x="5446713" y="4330700"/>
          <p14:tracePt t="3943" x="5456238" y="4313238"/>
          <p14:tracePt t="3962" x="5456238" y="4295775"/>
          <p14:tracePt t="3976" x="5456238" y="4286250"/>
          <p14:tracePt t="3993" x="5456238" y="4259263"/>
          <p14:tracePt t="4010" x="5456238" y="4205288"/>
          <p14:tracePt t="4026" x="5429250" y="4170363"/>
          <p14:tracePt t="4044" x="5402263" y="4133850"/>
          <p14:tracePt t="4060" x="5367338" y="4089400"/>
          <p14:tracePt t="4077" x="5303838" y="4027488"/>
          <p14:tracePt t="4094" x="5224463" y="3965575"/>
          <p14:tracePt t="4110" x="5143500" y="3911600"/>
          <p14:tracePt t="4127" x="5062538" y="3867150"/>
          <p14:tracePt t="4144" x="4983163" y="3830638"/>
          <p14:tracePt t="4161" x="4911725" y="3813175"/>
          <p14:tracePt t="4178" x="4867275" y="3803650"/>
          <p14:tracePt t="4194" x="4857750" y="3803650"/>
          <p14:tracePt t="4211" x="4840288" y="3803650"/>
          <p14:tracePt t="4228" x="4830763" y="3803650"/>
          <p14:tracePt t="4244" x="4813300" y="3803650"/>
          <p14:tracePt t="4261" x="4803775" y="3813175"/>
          <p14:tracePt t="4278" x="4786313" y="3822700"/>
          <p14:tracePt t="4294" x="4751388" y="3840163"/>
          <p14:tracePt t="4311" x="4714875" y="3848100"/>
          <p14:tracePt t="4328" x="4679950" y="3867150"/>
          <p14:tracePt t="4345" x="4652963" y="3884613"/>
          <p14:tracePt t="4362" x="4625975" y="3938588"/>
          <p14:tracePt t="4378" x="4608513" y="3965575"/>
          <p14:tracePt t="4395" x="4598988" y="3990975"/>
          <p14:tracePt t="4411" x="4581525" y="4017963"/>
          <p14:tracePt t="4428" x="4562475" y="4044950"/>
          <p14:tracePt t="4445" x="4554538" y="4071938"/>
          <p14:tracePt t="4462" x="4545013" y="4108450"/>
          <p14:tracePt t="4479" x="4545013" y="4133850"/>
          <p14:tracePt t="4495" x="4545013" y="4152900"/>
          <p14:tracePt t="4512" x="4545013" y="4179888"/>
          <p14:tracePt t="4530" x="4545013" y="4197350"/>
          <p14:tracePt t="4545" x="4545013" y="4214813"/>
          <p14:tracePt t="4563" x="4545013" y="4251325"/>
          <p14:tracePt t="4579" x="4554538" y="4268788"/>
          <p14:tracePt t="4596" x="4562475" y="4295775"/>
          <p14:tracePt t="4613" x="4572000" y="4322763"/>
          <p14:tracePt t="4630" x="4572000" y="4348163"/>
          <p14:tracePt t="4646" x="4589463" y="4375150"/>
          <p14:tracePt t="4663" x="4598988" y="4419600"/>
          <p14:tracePt t="4680" x="4625975" y="4446588"/>
          <p14:tracePt t="4696" x="4643438" y="4483100"/>
          <p14:tracePt t="4713" x="4670425" y="4510088"/>
          <p14:tracePt t="4730" x="4687888" y="4545013"/>
          <p14:tracePt t="4747" x="4705350" y="4562475"/>
          <p14:tracePt t="4763" x="4714875" y="4572000"/>
          <p14:tracePt t="4780" x="4724400" y="4581525"/>
          <p14:tracePt t="4797" x="4732338" y="4598988"/>
          <p14:tracePt t="4814" x="4741863" y="4616450"/>
          <p14:tracePt t="4831" x="4759325" y="4633913"/>
          <p14:tracePt t="4847" x="4776788" y="4660900"/>
          <p14:tracePt t="4863" x="4786313" y="4697413"/>
          <p14:tracePt t="4880" x="4803775" y="4724400"/>
          <p14:tracePt t="4897" x="4830763" y="4751388"/>
          <p14:tracePt t="4914" x="4867275" y="4813300"/>
          <p14:tracePt t="4931" x="4911725" y="4857750"/>
          <p14:tracePt t="4947" x="4938713" y="4875213"/>
          <p14:tracePt t="4964" x="4946650" y="4884738"/>
          <p14:tracePt t="4981" x="4956175" y="4894263"/>
          <p14:tracePt t="4997" x="4965700" y="4894263"/>
          <p14:tracePt t="5014" x="4983163" y="4902200"/>
          <p14:tracePt t="5031" x="5018088" y="4902200"/>
          <p14:tracePt t="5048" x="5045075" y="4902200"/>
          <p14:tracePt t="5064" x="5081588" y="4902200"/>
          <p14:tracePt t="5081" x="5099050" y="4902200"/>
          <p14:tracePt t="5098" x="5133975" y="4911725"/>
          <p14:tracePt t="5114" x="5153025" y="4911725"/>
          <p14:tracePt t="5132" x="5170488" y="4911725"/>
          <p14:tracePt t="5148" x="5187950" y="4902200"/>
          <p14:tracePt t="5165" x="5205413" y="4884738"/>
          <p14:tracePt t="5182" x="5214938" y="4857750"/>
          <p14:tracePt t="5199" x="5214938" y="4830763"/>
          <p14:tracePt t="5215" x="5214938" y="4803775"/>
          <p14:tracePt t="5232" x="5224463" y="4786313"/>
          <p14:tracePt t="5248" x="5232400" y="4776788"/>
          <p14:tracePt t="5265" x="5232400" y="4759325"/>
          <p14:tracePt t="5266" x="5241925" y="4751388"/>
          <p14:tracePt t="5282" x="5241925" y="4741863"/>
          <p14:tracePt t="5299" x="5241925" y="4714875"/>
          <p14:tracePt t="5316" x="5241925" y="4679950"/>
          <p14:tracePt t="5332" x="5241925" y="4633913"/>
          <p14:tracePt t="5349" x="5241925" y="4598988"/>
          <p14:tracePt t="5365" x="5232400" y="4562475"/>
          <p14:tracePt t="5382" x="5232400" y="4545013"/>
          <p14:tracePt t="5399" x="5214938" y="4510088"/>
          <p14:tracePt t="5416" x="5197475" y="4473575"/>
          <p14:tracePt t="5432" x="5170488" y="4438650"/>
          <p14:tracePt t="5449" x="5153025" y="4394200"/>
          <p14:tracePt t="5467" x="5099050" y="4340225"/>
          <p14:tracePt t="5483" x="5062538" y="4303713"/>
          <p14:tracePt t="5499" x="5018088" y="4276725"/>
          <p14:tracePt t="5516" x="4956175" y="4241800"/>
          <p14:tracePt t="5533" x="4884738" y="4205288"/>
          <p14:tracePt t="5550" x="4803775" y="4170363"/>
          <p14:tracePt t="5566" x="4732338" y="4160838"/>
          <p14:tracePt t="5583" x="4652963" y="4143375"/>
          <p14:tracePt t="5600" x="4589463" y="4133850"/>
          <p14:tracePt t="5617" x="4537075" y="4133850"/>
          <p14:tracePt t="5633" x="4518025" y="4133850"/>
          <p14:tracePt t="5650" x="4510088" y="4133850"/>
          <p14:tracePt t="5922" x="4510088" y="4125913"/>
          <p14:tracePt t="5938" x="4518025" y="4125913"/>
          <p14:tracePt t="5946" x="4527550" y="4116388"/>
          <p14:tracePt t="5954" x="4545013" y="4116388"/>
          <p14:tracePt t="5968" x="4554538" y="4108450"/>
          <p14:tracePt t="5985" x="4581525" y="4071938"/>
          <p14:tracePt t="5986" x="4598988" y="4054475"/>
          <p14:tracePt t="6001" x="4625975" y="4017963"/>
          <p14:tracePt t="6018" x="4660900" y="3946525"/>
          <p14:tracePt t="6035" x="4670425" y="3919538"/>
          <p14:tracePt t="6052" x="4679950" y="3902075"/>
          <p14:tracePt t="6069" x="4697413" y="3894138"/>
          <p14:tracePt t="6086" x="4724400" y="3894138"/>
          <p14:tracePt t="6102" x="4759325" y="3894138"/>
          <p14:tracePt t="6119" x="4786313" y="3894138"/>
          <p14:tracePt t="6136" x="4803775" y="3884613"/>
          <p14:tracePt t="6152" x="4840288" y="3875088"/>
          <p14:tracePt t="6169" x="4875213" y="3867150"/>
          <p14:tracePt t="6186" x="4929188" y="3867150"/>
          <p14:tracePt t="6203" x="4938713" y="3857625"/>
          <p14:tracePt t="6220" x="4946650" y="3848100"/>
          <p14:tracePt t="6236" x="4956175" y="3848100"/>
          <p14:tracePt t="6253" x="4965700" y="3840163"/>
          <p14:tracePt t="6270" x="4983163" y="3840163"/>
          <p14:tracePt t="6287" x="5018088" y="3840163"/>
          <p14:tracePt t="6303" x="5081588" y="3840163"/>
          <p14:tracePt t="6320" x="5126038" y="3840163"/>
          <p14:tracePt t="6337" x="5153025" y="3840163"/>
          <p14:tracePt t="6353" x="5180013" y="3830638"/>
          <p14:tracePt t="6369" x="5205413" y="3830638"/>
          <p14:tracePt t="6387" x="5259388" y="3830638"/>
          <p14:tracePt t="6403" x="5313363" y="3830638"/>
          <p14:tracePt t="6420" x="5394325" y="3830638"/>
          <p14:tracePt t="6437" x="5483225" y="3848100"/>
          <p14:tracePt t="6453" x="5616575" y="3894138"/>
          <p14:tracePt t="6470" x="5715000" y="3919538"/>
          <p14:tracePt t="6487" x="5803900" y="3938588"/>
          <p14:tracePt t="6503" x="5867400" y="3938588"/>
          <p14:tracePt t="6520" x="5894388" y="3929063"/>
          <p14:tracePt t="6537" x="5938838" y="3894138"/>
          <p14:tracePt t="6554" x="6027738" y="3795713"/>
          <p14:tracePt t="6571" x="6099175" y="3724275"/>
          <p14:tracePt t="6588" x="6134100" y="3687763"/>
          <p14:tracePt t="6604" x="6153150" y="3679825"/>
          <p14:tracePt t="6621" x="6161088" y="3670300"/>
          <p14:tracePt t="6638" x="6170613" y="3660775"/>
          <p14:tracePt t="6654" x="6188075" y="3643313"/>
          <p14:tracePt t="6671" x="6215063" y="3625850"/>
          <p14:tracePt t="6688" x="6232525" y="3598863"/>
          <p14:tracePt t="6704" x="6242050" y="3562350"/>
          <p14:tracePt t="6721" x="6251575" y="3536950"/>
          <p14:tracePt t="6738" x="6251575" y="3517900"/>
          <p14:tracePt t="6755" x="6251575" y="3500438"/>
          <p14:tracePt t="6772" x="6259513" y="3473450"/>
          <p14:tracePt t="6789" x="6259513" y="3455988"/>
          <p14:tracePt t="6805" x="6269038" y="3429000"/>
          <p14:tracePt t="6822" x="6269038" y="3402013"/>
          <p14:tracePt t="6842" x="6269038" y="3384550"/>
          <p14:tracePt t="6875" x="6269038" y="3375025"/>
          <p14:tracePt t="6915" x="6269038" y="3367088"/>
          <p14:tracePt t="6922" x="6269038" y="3357563"/>
          <p14:tracePt t="6946" x="6259513" y="3357563"/>
          <p14:tracePt t="6962" x="6251575" y="3357563"/>
          <p14:tracePt t="6978" x="6242050" y="3357563"/>
          <p14:tracePt t="6986" x="6232525" y="3367088"/>
          <p14:tracePt t="7002" x="6232525" y="3375025"/>
          <p14:tracePt t="7010" x="6224588" y="3394075"/>
          <p14:tracePt t="7022" x="6215063" y="3402013"/>
          <p14:tracePt t="7039" x="6205538" y="3446463"/>
          <p14:tracePt t="7056" x="6188075" y="3482975"/>
          <p14:tracePt t="7073" x="6161088" y="3527425"/>
          <p14:tracePt t="7090" x="6161088" y="3562350"/>
          <p14:tracePt t="7091" x="6161088" y="3581400"/>
          <p14:tracePt t="7106" x="6161088" y="3625850"/>
          <p14:tracePt t="7123" x="6153150" y="3643313"/>
          <p14:tracePt t="7140" x="6153150" y="3670300"/>
          <p14:tracePt t="7157" x="6153150" y="3687763"/>
          <p14:tracePt t="7173" x="6153150" y="3714750"/>
          <p14:tracePt t="7190" x="6153150" y="3751263"/>
          <p14:tracePt t="7206" x="6153150" y="3795713"/>
          <p14:tracePt t="7224" x="6161088" y="3830638"/>
          <p14:tracePt t="7240" x="6170613" y="3867150"/>
          <p14:tracePt t="7257" x="6180138" y="3894138"/>
          <p14:tracePt t="7273" x="6188075" y="3919538"/>
          <p14:tracePt t="7291" x="6197600" y="3956050"/>
          <p14:tracePt t="7307" x="6215063" y="3990975"/>
          <p14:tracePt t="7324" x="6232525" y="4017963"/>
          <p14:tracePt t="7340" x="6242050" y="4037013"/>
          <p14:tracePt t="7357" x="6251575" y="4044950"/>
          <p14:tracePt t="7374" x="6259513" y="4054475"/>
          <p14:tracePt t="7394" x="6269038" y="4062413"/>
          <p14:tracePt t="7408" x="6286500" y="4071938"/>
          <p14:tracePt t="7424" x="6323013" y="4081463"/>
          <p14:tracePt t="7441" x="6367463" y="4098925"/>
          <p14:tracePt t="7457" x="6394450" y="4116388"/>
          <p14:tracePt t="7475" x="6438900" y="4125913"/>
          <p14:tracePt t="7491" x="6483350" y="4143375"/>
          <p14:tracePt t="7508" x="6518275" y="4143375"/>
          <p14:tracePt t="7524" x="6562725" y="4152900"/>
          <p14:tracePt t="7541" x="6599238" y="4160838"/>
          <p14:tracePt t="7558" x="6634163" y="4160838"/>
          <p14:tracePt t="7575" x="6661150" y="4160838"/>
          <p14:tracePt t="7591" x="6670675" y="4143375"/>
          <p14:tracePt t="7608" x="6697663" y="4133850"/>
          <p14:tracePt t="7625" x="6724650" y="4116388"/>
          <p14:tracePt t="7642" x="6759575" y="4098925"/>
          <p14:tracePt t="7659" x="6769100" y="4089400"/>
          <p14:tracePt t="7675" x="6786563" y="4071938"/>
          <p14:tracePt t="7692" x="6786563" y="4044950"/>
          <p14:tracePt t="7709" x="6786563" y="3990975"/>
          <p14:tracePt t="7725" x="6786563" y="3938588"/>
          <p14:tracePt t="7742" x="6786563" y="3884613"/>
          <p14:tracePt t="7759" x="6786563" y="3857625"/>
          <p14:tracePt t="7775" x="6777038" y="3822700"/>
          <p14:tracePt t="7793" x="6769100" y="3795713"/>
          <p14:tracePt t="7809" x="6769100" y="3759200"/>
          <p14:tracePt t="7810" x="6769100" y="3732213"/>
          <p14:tracePt t="7826" x="6769100" y="3705225"/>
          <p14:tracePt t="7843" x="6751638" y="3589338"/>
          <p14:tracePt t="7859" x="6732588" y="3517900"/>
          <p14:tracePt t="7876" x="6715125" y="3465513"/>
          <p14:tracePt t="7893" x="6697663" y="3411538"/>
          <p14:tracePt t="7910" x="6688138" y="3384550"/>
          <p14:tracePt t="7926" x="6670675" y="3357563"/>
          <p14:tracePt t="7943" x="6661150" y="3348038"/>
          <p14:tracePt t="7960" x="6643688" y="3330575"/>
          <p14:tracePt t="7976" x="6616700" y="3322638"/>
          <p14:tracePt t="7993" x="6589713" y="3313113"/>
          <p14:tracePt t="8010" x="6554788" y="3295650"/>
          <p14:tracePt t="8010" x="6545263" y="3295650"/>
          <p14:tracePt t="8027" x="6518275" y="3286125"/>
          <p14:tracePt t="8043" x="6491288" y="3276600"/>
          <p14:tracePt t="8060" x="6473825" y="3276600"/>
          <p14:tracePt t="8077" x="6446838" y="3276600"/>
          <p14:tracePt t="8094" x="6429375" y="3276600"/>
          <p14:tracePt t="8110" x="6402388" y="3295650"/>
          <p14:tracePt t="8127" x="6357938" y="3303588"/>
          <p14:tracePt t="8144" x="6340475" y="3303588"/>
          <p14:tracePt t="8160" x="6330950" y="3313113"/>
          <p14:tracePt t="8251" x="6340475" y="3313113"/>
          <p14:tracePt t="8267" x="6357938" y="3313113"/>
          <p14:tracePt t="8274" x="6375400" y="3313113"/>
          <p14:tracePt t="8282" x="6394450" y="3313113"/>
          <p14:tracePt t="8295" x="6411913" y="3313113"/>
          <p14:tracePt t="8311" x="6456363" y="3313113"/>
          <p14:tracePt t="8328" x="6473825" y="3313113"/>
          <p14:tracePt t="8344" x="6500813" y="3330575"/>
          <p14:tracePt t="8362" x="6510338" y="3411538"/>
          <p14:tracePt t="8379" x="6483350" y="3633788"/>
          <p14:tracePt t="8395" x="6411913" y="3786188"/>
          <p14:tracePt t="8411" x="6357938" y="3919538"/>
          <p14:tracePt t="8428" x="6323013" y="4062413"/>
          <p14:tracePt t="8445" x="6269038" y="4224338"/>
          <p14:tracePt t="8462" x="6232525" y="4419600"/>
          <p14:tracePt t="8478" x="6205538" y="4598988"/>
          <p14:tracePt t="8495" x="6188075" y="4732338"/>
          <p14:tracePt t="8512" x="6143625" y="4848225"/>
          <p14:tracePt t="8529" x="6072188" y="4911725"/>
          <p14:tracePt t="8545" x="6037263" y="4938713"/>
          <p14:tracePt t="8562" x="6010275" y="5000625"/>
          <p14:tracePt t="8579" x="6000750" y="5018088"/>
          <p14:tracePt t="8635" x="5991225" y="5027613"/>
          <p14:tracePt t="8658" x="5983288" y="5027613"/>
          <p14:tracePt t="8675" x="5983288" y="5010150"/>
          <p14:tracePt t="8683" x="5973763" y="5000625"/>
          <p14:tracePt t="8696" x="5965825" y="4983163"/>
          <p14:tracePt t="8713" x="5956300" y="4929188"/>
          <p14:tracePt t="8729" x="5956300" y="4848225"/>
          <p14:tracePt t="8746" x="5946775" y="4741863"/>
          <p14:tracePt t="8763" x="5929313" y="4687888"/>
          <p14:tracePt t="8780" x="5911850" y="4633913"/>
          <p14:tracePt t="8797" x="5902325" y="4554538"/>
          <p14:tracePt t="8813" x="5867400" y="4483100"/>
          <p14:tracePt t="8830" x="5857875" y="4438650"/>
          <p14:tracePt t="8846" x="5857875" y="4419600"/>
          <p14:tracePt t="8863" x="5857875" y="4402138"/>
          <p14:tracePt t="8880" x="5848350" y="4375150"/>
          <p14:tracePt t="8897" x="5830888" y="4340225"/>
          <p14:tracePt t="8914" x="5803900" y="4276725"/>
          <p14:tracePt t="8931" x="5776913" y="4241800"/>
          <p14:tracePt t="8947" x="5751513" y="4197350"/>
          <p14:tracePt t="8964" x="5732463" y="4160838"/>
          <p14:tracePt t="8981" x="5705475" y="4125913"/>
          <p14:tracePt t="8997" x="5680075" y="4098925"/>
          <p14:tracePt t="9014" x="5661025" y="4071938"/>
          <p14:tracePt t="9031" x="5634038" y="4044950"/>
          <p14:tracePt t="9048" x="5608638" y="4027488"/>
          <p14:tracePt t="9064" x="5581650" y="4017963"/>
          <p14:tracePt t="9081" x="5554663" y="3990975"/>
          <p14:tracePt t="9098" x="5518150" y="3983038"/>
          <p14:tracePt t="9099" x="5510213" y="3983038"/>
          <p14:tracePt t="9115" x="5483225" y="3983038"/>
          <p14:tracePt t="9131" x="5473700" y="3983038"/>
          <p14:tracePt t="9148" x="5456238" y="3983038"/>
          <p14:tracePt t="9165" x="5438775" y="3990975"/>
          <p14:tracePt t="9181" x="5419725" y="4000500"/>
          <p14:tracePt t="9198" x="5411788" y="4010025"/>
          <p14:tracePt t="9215" x="5402263" y="4027488"/>
          <p14:tracePt t="9232" x="5394325" y="4054475"/>
          <p14:tracePt t="9249" x="5394325" y="4071938"/>
          <p14:tracePt t="9266" x="5394325" y="4098925"/>
          <p14:tracePt t="9282" x="5394325" y="4125913"/>
          <p14:tracePt t="9283" x="5402263" y="4143375"/>
          <p14:tracePt t="9299" x="5429250" y="4170363"/>
          <p14:tracePt t="9315" x="5456238" y="4205288"/>
          <p14:tracePt t="9332" x="5483225" y="4241800"/>
          <p14:tracePt t="9349" x="5510213" y="4268788"/>
          <p14:tracePt t="9365" x="5527675" y="4295775"/>
          <p14:tracePt t="9383" x="5537200" y="4313238"/>
          <p14:tracePt t="9399" x="5554663" y="4330700"/>
          <p14:tracePt t="9416" x="5562600" y="4340225"/>
          <p14:tracePt t="9432" x="5581650" y="4348163"/>
          <p14:tracePt t="9449" x="5589588" y="4357688"/>
          <p14:tracePt t="9466" x="5608638" y="4367213"/>
          <p14:tracePt t="9483" x="5634038" y="4384675"/>
          <p14:tracePt t="9499" x="5643563" y="4384675"/>
          <p14:tracePt t="9516" x="5653088" y="4394200"/>
          <p14:tracePt t="9533" x="5680075" y="4402138"/>
          <p14:tracePt t="9550" x="5715000" y="4419600"/>
          <p14:tracePt t="9566" x="5741988" y="4429125"/>
          <p14:tracePt t="9583" x="5768975" y="4446588"/>
          <p14:tracePt t="9600" x="5795963" y="4446588"/>
          <p14:tracePt t="9616" x="5822950" y="4456113"/>
          <p14:tracePt t="9633" x="5840413" y="4465638"/>
          <p14:tracePt t="9650" x="5875338" y="4465638"/>
          <p14:tracePt t="9667" x="5911850" y="4473575"/>
          <p14:tracePt t="9683" x="5938838" y="4473575"/>
          <p14:tracePt t="9700" x="5946775" y="4473575"/>
          <p14:tracePt t="9717" x="5973763" y="4473575"/>
          <p14:tracePt t="9734" x="6000750" y="4473575"/>
          <p14:tracePt t="9750" x="6018213" y="4473575"/>
          <p14:tracePt t="9767" x="6045200" y="4473575"/>
          <p14:tracePt t="9784" x="6072188" y="4473575"/>
          <p14:tracePt t="9800" x="6099175" y="4473575"/>
          <p14:tracePt t="9818" x="6126163" y="4473575"/>
          <p14:tracePt t="9834" x="6161088" y="4483100"/>
          <p14:tracePt t="9851" x="6180138" y="4483100"/>
          <p14:tracePt t="9868" x="6205538" y="4483100"/>
          <p14:tracePt t="9884" x="6224588" y="4483100"/>
          <p14:tracePt t="9901" x="6242050" y="4483100"/>
          <p14:tracePt t="9918" x="6259513" y="4483100"/>
          <p14:tracePt t="9935" x="6276975" y="4483100"/>
          <p14:tracePt t="9951" x="6286500" y="4465638"/>
          <p14:tracePt t="9968" x="6296025" y="4456113"/>
          <p14:tracePt t="9985" x="6296025" y="4446588"/>
          <p14:tracePt t="10001" x="6296025" y="4419600"/>
          <p14:tracePt t="10018" x="6303963" y="4384675"/>
          <p14:tracePt t="10019" x="6303963" y="4357688"/>
          <p14:tracePt t="10035" x="6303963" y="4313238"/>
          <p14:tracePt t="10052" x="6286500" y="4268788"/>
          <p14:tracePt t="10068" x="6276975" y="4251325"/>
          <p14:tracePt t="10085" x="6259513" y="4224338"/>
          <p14:tracePt t="10102" x="6251575" y="4205288"/>
          <p14:tracePt t="10119" x="6242050" y="4197350"/>
          <p14:tracePt t="10135" x="6232525" y="4179888"/>
          <p14:tracePt t="10152" x="6205538" y="4152900"/>
          <p14:tracePt t="10169" x="6180138" y="4133850"/>
          <p14:tracePt t="10185" x="6153150" y="4116388"/>
          <p14:tracePt t="10202" x="6126163" y="4108450"/>
          <p14:tracePt t="10203" x="6116638" y="4098925"/>
          <p14:tracePt t="10219" x="6089650" y="4081463"/>
          <p14:tracePt t="10236" x="6054725" y="4071938"/>
          <p14:tracePt t="10253" x="6027738" y="4054475"/>
          <p14:tracePt t="10270" x="6000750" y="4054475"/>
          <p14:tracePt t="10287" x="5983288" y="4054475"/>
          <p14:tracePt t="10303" x="5965825" y="4054475"/>
          <p14:tracePt t="10320" x="5946775" y="4054475"/>
          <p14:tracePt t="10336" x="5938838" y="4062413"/>
          <p14:tracePt t="10353" x="5929313" y="4062413"/>
          <p14:tracePt t="10369" x="5919788" y="4062413"/>
          <p14:tracePt t="10387" x="5911850" y="4062413"/>
          <p14:tracePt t="10411" x="5902325" y="4062413"/>
          <p14:tracePt t="10427" x="5894388" y="4062413"/>
          <p14:tracePt t="10443" x="5884863" y="4062413"/>
          <p14:tracePt t="10475" x="5875338" y="4062413"/>
          <p14:tracePt t="10491" x="5867400" y="4062413"/>
          <p14:tracePt t="10507" x="5857875" y="4062413"/>
          <p14:tracePt t="10523" x="5848350" y="4062413"/>
          <p14:tracePt t="10547" x="5840413" y="4062413"/>
          <p14:tracePt t="10555" x="5830888" y="4062413"/>
          <p14:tracePt t="12307" x="5830888" y="4054475"/>
          <p14:tracePt t="12323" x="5830888" y="4044950"/>
          <p14:tracePt t="12331" x="5830888" y="4037013"/>
          <p14:tracePt t="12347" x="5822950" y="4027488"/>
          <p14:tracePt t="12363" x="5822950" y="4017963"/>
          <p14:tracePt t="12378" x="5822950" y="4010025"/>
          <p14:tracePt t="12395" x="5822950" y="4000500"/>
          <p14:tracePt t="12507" x="5822950" y="3990975"/>
          <p14:tracePt t="12515" x="5822950" y="3983038"/>
          <p14:tracePt t="14276" x="5813425" y="3983038"/>
          <p14:tracePt t="14644" x="5803900" y="3983038"/>
          <p14:tracePt t="14660" x="5786438" y="3990975"/>
          <p14:tracePt t="14683" x="5776913" y="3990975"/>
          <p14:tracePt t="14700" x="5768975" y="3990975"/>
          <p14:tracePt t="14716" x="5759450" y="3990975"/>
          <p14:tracePt t="14724" x="5751513" y="4000500"/>
          <p14:tracePt t="14740" x="5741988" y="4000500"/>
          <p14:tracePt t="14756" x="5724525" y="4000500"/>
          <p14:tracePt t="14780" x="5715000" y="4000500"/>
          <p14:tracePt t="14804" x="5705475" y="4000500"/>
          <p14:tracePt t="14836" x="5697538" y="4000500"/>
          <p14:tracePt t="14844" x="5688013" y="4000500"/>
          <p14:tracePt t="14868" x="5680075" y="4000500"/>
          <p14:tracePt t="14891" x="5670550" y="4000500"/>
          <p14:tracePt t="14899" x="5661025" y="4010025"/>
          <p14:tracePt t="14908" x="5653088" y="4010025"/>
          <p14:tracePt t="14922" x="5653088" y="4017963"/>
          <p14:tracePt t="14939" x="5634038" y="4017963"/>
          <p14:tracePt t="14955" x="5581650" y="4044950"/>
          <p14:tracePt t="14973" x="5527675" y="4071938"/>
          <p14:tracePt t="14989" x="5465763" y="4098925"/>
          <p14:tracePt t="15006" x="5402263" y="4125913"/>
          <p14:tracePt t="15023" x="5357813" y="4143375"/>
          <p14:tracePt t="15040" x="5303838" y="4160838"/>
          <p14:tracePt t="15056" x="5276850" y="4179888"/>
          <p14:tracePt t="15073" x="5251450" y="4197350"/>
          <p14:tracePt t="15090" x="5224463" y="4214813"/>
          <p14:tracePt t="15107" x="5214938" y="4232275"/>
          <p14:tracePt t="15107" x="5205413" y="4241800"/>
          <p14:tracePt t="15123" x="5197475" y="4251325"/>
          <p14:tracePt t="15140" x="5187950" y="4268788"/>
          <p14:tracePt t="15157" x="5187950" y="4286250"/>
          <p14:tracePt t="15173" x="5187950" y="4295775"/>
          <p14:tracePt t="15190" x="5180013" y="4322763"/>
          <p14:tracePt t="15207" x="5170488" y="4330700"/>
          <p14:tracePt t="15224" x="5170488" y="4340225"/>
          <p14:tracePt t="15240" x="5160963" y="4348163"/>
          <p14:tracePt t="15257" x="5160963" y="4357688"/>
          <p14:tracePt t="15273" x="5153025" y="4367213"/>
          <p14:tracePt t="15292" x="5153025" y="4384675"/>
          <p14:tracePt t="15308" x="5143500" y="4394200"/>
          <p14:tracePt t="15324" x="5133975" y="4402138"/>
          <p14:tracePt t="15341" x="5126038" y="4402138"/>
          <p14:tracePt t="15357" x="5116513" y="4411663"/>
          <p14:tracePt t="15374" x="5108575" y="4419600"/>
          <p14:tracePt t="15420" x="5099050" y="4419600"/>
          <p14:tracePt t="15428" x="5089525" y="4419600"/>
          <p14:tracePt t="15452" x="5081588" y="4419600"/>
          <p14:tracePt t="15476" x="5072063" y="4419600"/>
          <p14:tracePt t="15484" x="5062538" y="4419600"/>
          <p14:tracePt t="15500" x="5054600" y="4419600"/>
          <p14:tracePt t="15588" x="5045075" y="4419600"/>
          <p14:tracePt t="15612" x="5037138" y="4419600"/>
          <p14:tracePt t="15644" x="5027613" y="4419600"/>
          <p14:tracePt t="15668" x="5018088" y="4419600"/>
          <p14:tracePt t="15756" x="5010150" y="4419600"/>
          <p14:tracePt t="15764" x="5000625" y="4419600"/>
          <p14:tracePt t="15788" x="4991100" y="4419600"/>
          <p14:tracePt t="15804" x="4983163" y="4429125"/>
          <p14:tracePt t="15836" x="4973638" y="4429125"/>
          <p14:tracePt t="15860" x="4965700" y="4429125"/>
          <p14:tracePt t="15876" x="4956175" y="4429125"/>
          <p14:tracePt t="15900" x="4946650" y="4429125"/>
          <p14:tracePt t="15908" x="4938713" y="4429125"/>
          <p14:tracePt t="15924" x="4929188" y="4429125"/>
          <p14:tracePt t="15932" x="4919663" y="4429125"/>
          <p14:tracePt t="15943" x="4911725" y="4429125"/>
          <p14:tracePt t="15960" x="4884738" y="4419600"/>
          <p14:tracePt t="15977" x="4857750" y="4419600"/>
          <p14:tracePt t="16164" x="4848225" y="4411663"/>
          <p14:tracePt t="16236" x="4848225" y="4402138"/>
          <p14:tracePt t="16292" x="4857750" y="4402138"/>
          <p14:tracePt t="16340" x="4857750" y="4394200"/>
          <p14:tracePt t="16364" x="4867275" y="4394200"/>
          <p14:tracePt t="16380" x="4875213" y="4394200"/>
          <p14:tracePt t="16388" x="4875213" y="4384675"/>
          <p14:tracePt t="16404" x="4884738" y="4384675"/>
          <p14:tracePt t="16444" x="4894263" y="4375150"/>
          <p14:tracePt t="16852" x="4902200" y="4384675"/>
          <p14:tracePt t="16860" x="4911725" y="4394200"/>
          <p14:tracePt t="16868" x="4919663" y="4411663"/>
          <p14:tracePt t="16880" x="4929188" y="4419600"/>
          <p14:tracePt t="16897" x="4956175" y="4446588"/>
          <p14:tracePt t="16914" x="4973638" y="4465638"/>
          <p14:tracePt t="16931" x="4991100" y="4483100"/>
          <p14:tracePt t="16947" x="5000625" y="4491038"/>
          <p14:tracePt t="16964" x="5010150" y="4500563"/>
          <p14:tracePt t="16981" x="5018088" y="4510088"/>
          <p14:tracePt t="16998" x="5018088" y="4518025"/>
          <p14:tracePt t="17014" x="5027613" y="4518025"/>
          <p14:tracePt t="17031" x="5037138" y="4527550"/>
          <p14:tracePt t="17047" x="5045075" y="4545013"/>
          <p14:tracePt t="17068" x="5054600" y="4562475"/>
          <p14:tracePt t="17084" x="5062538" y="4562475"/>
          <p14:tracePt t="17108" x="5062538" y="4572000"/>
          <p14:tracePt t="17124" x="5072063" y="4572000"/>
          <p14:tracePt t="17156" x="5072063" y="4589463"/>
          <p14:tracePt t="17172" x="5081588" y="4589463"/>
          <p14:tracePt t="17180" x="5089525" y="4598988"/>
          <p14:tracePt t="17220" x="5099050" y="4608513"/>
          <p14:tracePt t="17244" x="5108575" y="4616450"/>
          <p14:tracePt t="17260" x="5116513" y="4625975"/>
          <p14:tracePt t="17276" x="5126038" y="4625975"/>
          <p14:tracePt t="17284" x="5126038" y="4633913"/>
          <p14:tracePt t="17492" x="5126038" y="4625975"/>
          <p14:tracePt t="17500" x="5126038" y="4616450"/>
          <p14:tracePt t="17508" x="5116513" y="4616450"/>
          <p14:tracePt t="17517" x="5108575" y="4608513"/>
          <p14:tracePt t="17533" x="5099050" y="4598988"/>
          <p14:tracePt t="17550" x="5099050" y="4589463"/>
          <p14:tracePt t="17567" x="5081588" y="4581525"/>
          <p14:tracePt t="17584" x="5072063" y="4562475"/>
          <p14:tracePt t="17600" x="5062538" y="4554538"/>
          <p14:tracePt t="17617" x="5054600" y="4537075"/>
          <p14:tracePt t="17634" x="5045075" y="4518025"/>
          <p14:tracePt t="17650" x="5027613" y="4500563"/>
          <p14:tracePt t="17668" x="5010150" y="4483100"/>
          <p14:tracePt t="17684" x="5000625" y="4473575"/>
          <p14:tracePt t="17701" x="4991100" y="4465638"/>
          <p14:tracePt t="17717" x="4983163" y="4456113"/>
          <p14:tracePt t="17734" x="4973638" y="4456113"/>
          <p14:tracePt t="17751" x="4973638" y="4446588"/>
          <p14:tracePt t="17768" x="4965700" y="4438650"/>
          <p14:tracePt t="17812" x="4956175" y="4429125"/>
          <p14:tracePt t="17836" x="4946650" y="4419600"/>
          <p14:tracePt t="17860" x="4946650" y="4411663"/>
          <p14:tracePt t="17877" x="4938713" y="4411663"/>
          <p14:tracePt t="17884" x="4938713" y="4402138"/>
          <p14:tracePt t="17892" x="4929188" y="4402138"/>
          <p14:tracePt t="18012" x="4919663" y="4394200"/>
          <p14:tracePt t="18204" x="4911725" y="4394200"/>
          <p14:tracePt t="18212" x="4902200" y="4394200"/>
          <p14:tracePt t="18220" x="4884738" y="4402138"/>
          <p14:tracePt t="18236" x="4848225" y="4411663"/>
          <p14:tracePt t="18253" x="4830763" y="4429125"/>
          <p14:tracePt t="18270" x="4813300" y="4438650"/>
          <p14:tracePt t="18286" x="4795838" y="4446588"/>
          <p14:tracePt t="18303" x="4786313" y="4446588"/>
          <p14:tracePt t="18320" x="4776788" y="4456113"/>
          <p14:tracePt t="18380" x="4768850" y="4465638"/>
          <p14:tracePt t="18444" x="4768850" y="4473575"/>
          <p14:tracePt t="18468" x="4768850" y="4483100"/>
          <p14:tracePt t="18476" x="4768850" y="4500563"/>
          <p14:tracePt t="18492" x="4768850" y="4518025"/>
          <p14:tracePt t="18508" x="4768850" y="4527550"/>
          <p14:tracePt t="18521" x="4768850" y="4545013"/>
          <p14:tracePt t="18540" x="4768850" y="4562475"/>
          <p14:tracePt t="18556" x="4768850" y="4572000"/>
          <p14:tracePt t="18604" x="4759325" y="4589463"/>
          <p14:tracePt t="18820" x="4751388" y="4598988"/>
          <p14:tracePt t="18860" x="4751388" y="4608513"/>
          <p14:tracePt t="18932" x="4741863" y="4616450"/>
          <p14:tracePt t="19236" x="4751388" y="4616450"/>
          <p14:tracePt t="19252" x="4759325" y="4616450"/>
          <p14:tracePt t="19284" x="4768850" y="4616450"/>
          <p14:tracePt t="19324" x="4776788" y="4616450"/>
          <p14:tracePt t="19341" x="4795838" y="4616450"/>
          <p14:tracePt t="19356" x="4822825" y="4616450"/>
          <p14:tracePt t="19364" x="4830763" y="4616450"/>
          <p14:tracePt t="19374" x="4848225" y="4616450"/>
          <p14:tracePt t="19391" x="4875213" y="4616450"/>
          <p14:tracePt t="19408" x="4894263" y="4616450"/>
          <p14:tracePt t="19428" x="4902200" y="4616450"/>
          <p14:tracePt t="19441" x="4911725" y="4616450"/>
          <p14:tracePt t="19458" x="4919663" y="4616450"/>
          <p14:tracePt t="19475" x="4929188" y="4616450"/>
          <p14:tracePt t="19491" x="4946650" y="4608513"/>
          <p14:tracePt t="19508" x="4965700" y="4608513"/>
          <p14:tracePt t="19525" x="4991100" y="4608513"/>
          <p14:tracePt t="19542" x="5027613" y="4616450"/>
          <p14:tracePt t="19558" x="5081588" y="4625975"/>
          <p14:tracePt t="19575" x="5116513" y="4633913"/>
          <p14:tracePt t="19592" x="5143500" y="4633913"/>
          <p14:tracePt t="19609" x="5153025" y="4633913"/>
          <p14:tracePt t="19625" x="5160963" y="4633913"/>
          <p14:tracePt t="19916" x="5160963" y="4625975"/>
          <p14:tracePt t="19924" x="5153025" y="4616450"/>
          <p14:tracePt t="19932" x="5143500" y="4616450"/>
          <p14:tracePt t="19943" x="5133975" y="4608513"/>
          <p14:tracePt t="19960" x="5126038" y="4598988"/>
          <p14:tracePt t="19977" x="5099050" y="4581525"/>
          <p14:tracePt t="19994" x="5054600" y="4554538"/>
          <p14:tracePt t="20010" x="5010150" y="4518025"/>
          <p14:tracePt t="20027" x="4965700" y="4491038"/>
          <p14:tracePt t="20043" x="4929188" y="4473575"/>
          <p14:tracePt t="20060" x="4911725" y="4456113"/>
          <p14:tracePt t="20077" x="4902200" y="4446588"/>
          <p14:tracePt t="20094" x="4894263" y="4438650"/>
          <p14:tracePt t="20111" x="4884738" y="4438650"/>
          <p14:tracePt t="20132" x="4875213" y="4429125"/>
          <p14:tracePt t="20144" x="4867275" y="4429125"/>
          <p14:tracePt t="20161" x="4867275" y="4419600"/>
          <p14:tracePt t="20178" x="4848225" y="4411663"/>
          <p14:tracePt t="20194" x="4840288" y="4411663"/>
          <p14:tracePt t="20211" x="4822825" y="4394200"/>
          <p14:tracePt t="20236" x="4803775" y="4384675"/>
          <p14:tracePt t="20364" x="4803775" y="4394200"/>
          <p14:tracePt t="20372" x="4813300" y="4411663"/>
          <p14:tracePt t="20388" x="4822825" y="4419600"/>
          <p14:tracePt t="20396" x="4830763" y="4446588"/>
          <p14:tracePt t="20412" x="4867275" y="4483100"/>
          <p14:tracePt t="20428" x="4894263" y="4518025"/>
          <p14:tracePt t="20445" x="4919663" y="4554538"/>
          <p14:tracePt t="20462" x="4938713" y="4581525"/>
          <p14:tracePt t="20479" x="4965700" y="4608513"/>
          <p14:tracePt t="20495" x="5000625" y="4633913"/>
          <p14:tracePt t="20512" x="5018088" y="4643438"/>
          <p14:tracePt t="20529" x="5037138" y="4652963"/>
          <p14:tracePt t="20546" x="5054600" y="4660900"/>
          <p14:tracePt t="20563" x="5054600" y="4670425"/>
          <p14:tracePt t="20579" x="5072063" y="4679950"/>
          <p14:tracePt t="20596" x="5081588" y="4679950"/>
          <p14:tracePt t="20621" x="5089525" y="4679950"/>
          <p14:tracePt t="20630" x="5099050" y="4687888"/>
          <p14:tracePt t="20669" x="5108575" y="4687888"/>
          <p14:tracePt t="21949" x="5116513" y="4687888"/>
          <p14:tracePt t="25397" x="5116513" y="4679950"/>
          <p14:tracePt t="25405" x="5126038" y="4679950"/>
          <p14:tracePt t="25437" x="5133975" y="4670425"/>
          <p14:tracePt t="25461" x="5143500" y="4670425"/>
          <p14:tracePt t="25485" x="5153025" y="4660900"/>
          <p14:tracePt t="25525" x="5160963" y="4660900"/>
          <p14:tracePt t="25549" x="5170488" y="4660900"/>
          <p14:tracePt t="25557" x="5170488" y="4652963"/>
          <p14:tracePt t="25581" x="5180013" y="4652963"/>
          <p14:tracePt t="26133" x="5170488" y="4652963"/>
          <p14:tracePt t="26141" x="5153025" y="4652963"/>
          <p14:tracePt t="26153" x="5126038" y="4652963"/>
          <p14:tracePt t="26169" x="5062538" y="4652963"/>
          <p14:tracePt t="26186" x="5010150" y="4643438"/>
          <p14:tracePt t="26203" x="4946650" y="4625975"/>
          <p14:tracePt t="26220" x="4848225" y="4608513"/>
          <p14:tracePt t="26236" x="4786313" y="4589463"/>
          <p14:tracePt t="26253" x="4751388" y="4589463"/>
          <p14:tracePt t="26270" x="4724400" y="4589463"/>
          <p14:tracePt t="26286" x="4705350" y="4581525"/>
          <p14:tracePt t="26303" x="4679950" y="4581525"/>
          <p14:tracePt t="26320" x="4643438" y="4572000"/>
          <p14:tracePt t="26337" x="4616450" y="4562475"/>
          <p14:tracePt t="26354" x="4598988" y="4562475"/>
          <p14:tracePt t="26369" x="4589463" y="4562475"/>
          <p14:tracePt t="26386" x="4572000" y="4562475"/>
          <p14:tracePt t="26421" x="4562475" y="4562475"/>
          <p14:tracePt t="26509" x="4562475" y="4572000"/>
          <p14:tracePt t="26525" x="4562475" y="4581525"/>
          <p14:tracePt t="26565" x="4572000" y="4589463"/>
          <p14:tracePt t="26597" x="4581525" y="4589463"/>
          <p14:tracePt t="26613" x="4589463" y="4589463"/>
          <p14:tracePt t="26621" x="4608513" y="4589463"/>
          <p14:tracePt t="26637" x="4616450" y="4589463"/>
          <p14:tracePt t="26653" x="4625975" y="4589463"/>
          <p14:tracePt t="26669" x="4633913" y="4589463"/>
          <p14:tracePt t="26685" x="4643438" y="4589463"/>
          <p14:tracePt t="26693" x="4660900" y="4589463"/>
          <p14:tracePt t="26705" x="4670425" y="4589463"/>
          <p14:tracePt t="26722" x="4687888" y="4589463"/>
          <p14:tracePt t="26738" x="4705350" y="4589463"/>
          <p14:tracePt t="26755" x="4714875" y="4589463"/>
          <p14:tracePt t="26772" x="4732338" y="4581525"/>
          <p14:tracePt t="26789" x="4759325" y="4581525"/>
          <p14:tracePt t="26806" x="4786313" y="4581525"/>
          <p14:tracePt t="26822" x="4813300" y="4581525"/>
          <p14:tracePt t="26839" x="4822825" y="4581525"/>
          <p14:tracePt t="26855" x="4848225" y="4581525"/>
          <p14:tracePt t="26872" x="4857750" y="4581525"/>
          <p14:tracePt t="26888" x="4884738" y="4581525"/>
          <p14:tracePt t="26906" x="4911725" y="4581525"/>
          <p14:tracePt t="26922" x="4938713" y="4581525"/>
          <p14:tracePt t="26939" x="4965700" y="4572000"/>
          <p14:tracePt t="26955" x="4991100" y="4562475"/>
          <p14:tracePt t="26972" x="5000625" y="4562475"/>
          <p14:tracePt t="26989" x="5027613" y="4562475"/>
          <p14:tracePt t="27006" x="5054600" y="4562475"/>
          <p14:tracePt t="27023" x="5072063" y="4562475"/>
          <p14:tracePt t="27045" x="5081588" y="4562475"/>
          <p14:tracePt t="27117" x="5081588" y="4572000"/>
          <p14:tracePt t="27174" x="5081588" y="4581525"/>
          <p14:tracePt t="27190" x="5072063" y="4589463"/>
          <p14:tracePt t="27198" x="5062538" y="4589463"/>
          <p14:tracePt t="27207" x="5054600" y="4598988"/>
          <p14:tracePt t="27224" x="5027613" y="4608513"/>
          <p14:tracePt t="27240" x="4991100" y="4625975"/>
          <p14:tracePt t="27257" x="4946650" y="4633913"/>
          <p14:tracePt t="27274" x="4911725" y="4643438"/>
          <p14:tracePt t="27291" x="4894263" y="4652963"/>
          <p14:tracePt t="27307" x="4875213" y="4652963"/>
          <p14:tracePt t="27390" x="4884738" y="4652963"/>
          <p14:tracePt t="27398" x="4911725" y="4652963"/>
          <p14:tracePt t="27408" x="4929188" y="4652963"/>
          <p14:tracePt t="27425" x="4991100" y="4652963"/>
          <p14:tracePt t="27441" x="5089525" y="4643438"/>
          <p14:tracePt t="27458" x="5180013" y="4643438"/>
          <p14:tracePt t="27475" x="5224463" y="4643438"/>
          <p14:tracePt t="27492" x="5251450" y="4643438"/>
          <p14:tracePt t="27558" x="5251450" y="4633913"/>
          <p14:tracePt t="27622" x="5259388" y="4633913"/>
          <p14:tracePt t="27630" x="5276850" y="4633913"/>
          <p14:tracePt t="27642" x="5295900" y="4633913"/>
          <p14:tracePt t="27659" x="5375275" y="4633913"/>
          <p14:tracePt t="27676" x="5446713" y="4625975"/>
          <p14:tracePt t="27693" x="5545138" y="4581525"/>
          <p14:tracePt t="27710" x="5581650" y="4554538"/>
          <p14:tracePt t="27726" x="5599113" y="4545013"/>
          <p14:tracePt t="27742" x="5608638" y="4518025"/>
          <p14:tracePt t="27760" x="5634038" y="4491038"/>
          <p14:tracePt t="27776" x="5653088" y="4473575"/>
          <p14:tracePt t="27793" x="5680075" y="4465638"/>
          <p14:tracePt t="27809" x="5705475" y="4446588"/>
          <p14:tracePt t="27826" x="5741988" y="4438650"/>
          <p14:tracePt t="27843" x="5786438" y="4429125"/>
          <p14:tracePt t="27860" x="5830888" y="4411663"/>
          <p14:tracePt t="27876" x="5857875" y="4394200"/>
          <p14:tracePt t="27892" x="5867400" y="4375150"/>
          <p14:tracePt t="27909" x="5867400" y="4367213"/>
          <p14:tracePt t="27927" x="5867400" y="4357688"/>
          <p14:tracePt t="27943" x="5867400" y="4348163"/>
          <p14:tracePt t="27960" x="5867400" y="4340225"/>
          <p14:tracePt t="27981" x="5857875" y="4340225"/>
          <p14:tracePt t="28086" x="5867400" y="4340225"/>
          <p14:tracePt t="28094" x="5875338" y="4340225"/>
          <p14:tracePt t="28102" x="5894388" y="4340225"/>
          <p14:tracePt t="28111" x="5902325" y="4340225"/>
          <p14:tracePt t="28128" x="5938838" y="4340225"/>
          <p14:tracePt t="28144" x="5983288" y="4340225"/>
          <p14:tracePt t="28160" x="6010275" y="4340225"/>
          <p14:tracePt t="28177" x="6037263" y="4340225"/>
          <p14:tracePt t="28194" x="6054725" y="4340225"/>
          <p14:tracePt t="28211" x="6089650" y="4340225"/>
          <p14:tracePt t="28227" x="6116638" y="4340225"/>
          <p14:tracePt t="28244" x="6153150" y="4330700"/>
          <p14:tracePt t="28261" x="6180138" y="4330700"/>
          <p14:tracePt t="28262" x="6197600" y="4330700"/>
          <p14:tracePt t="28278" x="6224588" y="4330700"/>
          <p14:tracePt t="28295" x="6251575" y="4330700"/>
          <p14:tracePt t="28312" x="6269038" y="4330700"/>
          <p14:tracePt t="28328" x="6286500" y="4322763"/>
          <p14:tracePt t="28357" x="6286500" y="4313238"/>
          <p14:tracePt t="28446" x="6286500" y="4303713"/>
          <p14:tracePt t="28462" x="6303963" y="4303713"/>
          <p14:tracePt t="28470" x="6313488" y="4286250"/>
          <p14:tracePt t="28479" x="6330950" y="4276725"/>
          <p14:tracePt t="28496" x="6375400" y="4214813"/>
          <p14:tracePt t="28512" x="6429375" y="4125913"/>
          <p14:tracePt t="28529" x="6456363" y="4044950"/>
          <p14:tracePt t="28546" x="6483350" y="3973513"/>
          <p14:tracePt t="28563" x="6491288" y="3929063"/>
          <p14:tracePt t="28579" x="6491288" y="3902075"/>
          <p14:tracePt t="28596" x="6491288" y="3894138"/>
          <p14:tracePt t="28613" x="6491288" y="3884613"/>
          <p14:tracePt t="28630" x="6491288" y="3857625"/>
          <p14:tracePt t="28646" x="6491288" y="3848100"/>
          <p14:tracePt t="28662" x="6483350" y="3822700"/>
          <p14:tracePt t="28680" x="6456363" y="3795713"/>
          <p14:tracePt t="28696" x="6438900" y="3768725"/>
          <p14:tracePt t="28713" x="6402388" y="3759200"/>
          <p14:tracePt t="28730" x="6375400" y="3741738"/>
          <p14:tracePt t="28746" x="6367463" y="3741738"/>
          <p14:tracePt t="28766" x="6357938" y="3741738"/>
          <p14:tracePt t="28782" x="6340475" y="3741738"/>
          <p14:tracePt t="28796" x="6323013" y="3751263"/>
          <p14:tracePt t="28813" x="6296025" y="3768725"/>
          <p14:tracePt t="28830" x="6269038" y="3768725"/>
          <p14:tracePt t="28847" x="6251575" y="3776663"/>
          <p14:tracePt t="28863" x="6242050" y="3786188"/>
          <p14:tracePt t="28880" x="6232525" y="3795713"/>
          <p14:tracePt t="28942" x="6232525" y="3803650"/>
          <p14:tracePt t="28958" x="6242050" y="3813175"/>
          <p14:tracePt t="28966" x="6251575" y="3813175"/>
          <p14:tracePt t="28981" x="6269038" y="3813175"/>
          <p14:tracePt t="28998" x="6367463" y="3840163"/>
          <p14:tracePt t="29015" x="6419850" y="3840163"/>
          <p14:tracePt t="29031" x="6465888" y="3840163"/>
          <p14:tracePt t="29048" x="6510338" y="3840163"/>
          <p14:tracePt t="29065" x="6537325" y="3840163"/>
          <p14:tracePt t="29081" x="6545263" y="3840163"/>
          <p14:tracePt t="29150" x="6554788" y="3840163"/>
          <p14:tracePt t="29198" x="6562725" y="3840163"/>
          <p14:tracePt t="29206" x="6562725" y="3857625"/>
          <p14:tracePt t="29215" x="6572250" y="3884613"/>
          <p14:tracePt t="29232" x="6589713" y="3983038"/>
          <p14:tracePt t="29249" x="6653213" y="4152900"/>
          <p14:tracePt t="29265" x="6751638" y="4367213"/>
          <p14:tracePt t="29282" x="6884988" y="4616450"/>
          <p14:tracePt t="29299" x="6983413" y="4830763"/>
          <p14:tracePt t="29316" x="7062788" y="4983163"/>
          <p14:tracePt t="29333" x="7116763" y="5081588"/>
          <p14:tracePt t="29349" x="7143750" y="5143500"/>
          <p14:tracePt t="29350" x="7153275" y="5160963"/>
          <p14:tracePt t="29365" x="7161213" y="5187950"/>
          <p14:tracePt t="29382" x="7180263" y="5197475"/>
          <p14:tracePt t="29400" x="7205663" y="5214938"/>
          <p14:tracePt t="29416" x="7232650" y="5224463"/>
          <p14:tracePt t="29432" x="7251700" y="5224463"/>
          <p14:tracePt t="29449" x="7269163" y="5214938"/>
          <p14:tracePt t="29466" x="7277100" y="5205413"/>
          <p14:tracePt t="29483" x="7296150" y="5187950"/>
          <p14:tracePt t="29499" x="7296150" y="5153025"/>
          <p14:tracePt t="29516" x="7277100" y="5062538"/>
          <p14:tracePt t="29533" x="7242175" y="4919663"/>
          <p14:tracePt t="29550" x="7143750" y="4660900"/>
          <p14:tracePt t="29566" x="7099300" y="4545013"/>
          <p14:tracePt t="29583" x="7072313" y="4500563"/>
          <p14:tracePt t="29600" x="7062788" y="4465638"/>
          <p14:tracePt t="29617" x="7045325" y="4438650"/>
          <p14:tracePt t="29633" x="7037388" y="4411663"/>
          <p14:tracePt t="29650" x="7010400" y="4402138"/>
          <p14:tracePt t="29667" x="7010400" y="4394200"/>
          <p14:tracePt t="29684" x="7000875" y="4394200"/>
          <p14:tracePt t="29700" x="6991350" y="4394200"/>
          <p14:tracePt t="29717" x="6965950" y="4394200"/>
          <p14:tracePt t="29734" x="6938963" y="4394200"/>
          <p14:tracePt t="29751" x="6919913" y="4394200"/>
          <p14:tracePt t="29767" x="6902450" y="4402138"/>
          <p14:tracePt t="29790" x="6894513" y="4411663"/>
          <p14:tracePt t="29814" x="6884988" y="4419600"/>
          <p14:tracePt t="29926" x="6884988" y="4429125"/>
          <p14:tracePt t="29934" x="6884988" y="4500563"/>
          <p14:tracePt t="29942" x="6884988" y="4537075"/>
          <p14:tracePt t="29951" x="6894513" y="4562475"/>
          <p14:tracePt t="29982" x="6956425" y="4589463"/>
          <p14:tracePt t="29990" x="6973888" y="4589463"/>
          <p14:tracePt t="30002" x="6991350" y="4589463"/>
          <p14:tracePt t="30019" x="7027863" y="4581525"/>
          <p14:tracePt t="30035" x="7072313" y="4554538"/>
          <p14:tracePt t="30052" x="7099300" y="4518025"/>
          <p14:tracePt t="30068" x="7108825" y="4491038"/>
          <p14:tracePt t="30086" x="7116763" y="4456113"/>
          <p14:tracePt t="30102" x="7116763" y="4429125"/>
          <p14:tracePt t="30119" x="7116763" y="4402138"/>
          <p14:tracePt t="30135" x="7099300" y="4384675"/>
          <p14:tracePt t="30152" x="7089775" y="4367213"/>
          <p14:tracePt t="30174" x="7081838" y="4357688"/>
          <p14:tracePt t="30190" x="7072313" y="4357688"/>
          <p14:tracePt t="30203" x="7054850" y="4357688"/>
          <p14:tracePt t="30219" x="7037388" y="4357688"/>
          <p14:tracePt t="30236" x="7027863" y="4357688"/>
          <p14:tracePt t="30253" x="6991350" y="4357688"/>
          <p14:tracePt t="30269" x="6956425" y="4367213"/>
          <p14:tracePt t="30270" x="6929438" y="4375150"/>
          <p14:tracePt t="30286" x="6902450" y="4402138"/>
          <p14:tracePt t="30303" x="6867525" y="4438650"/>
          <p14:tracePt t="30320" x="6848475" y="4483100"/>
          <p14:tracePt t="30336" x="6823075" y="4518025"/>
          <p14:tracePt t="30353" x="6823075" y="4562475"/>
          <p14:tracePt t="30370" x="6823075" y="4616450"/>
          <p14:tracePt t="30387" x="6823075" y="4670425"/>
          <p14:tracePt t="30404" x="6823075" y="4724400"/>
          <p14:tracePt t="30420" x="6831013" y="4768850"/>
          <p14:tracePt t="30437" x="6840538" y="4795838"/>
          <p14:tracePt t="30454" x="6875463" y="4848225"/>
          <p14:tracePt t="30470" x="6919913" y="4911725"/>
          <p14:tracePt t="30487" x="7000875" y="4983163"/>
          <p14:tracePt t="30504" x="7072313" y="5027613"/>
          <p14:tracePt t="30520" x="7143750" y="5054600"/>
          <p14:tracePt t="30537" x="7197725" y="5062538"/>
          <p14:tracePt t="30554" x="7242175" y="5045075"/>
          <p14:tracePt t="30570" x="7286625" y="5000625"/>
          <p14:tracePt t="30587" x="7313613" y="4929188"/>
          <p14:tracePt t="30604" x="7340600" y="4840288"/>
          <p14:tracePt t="30621" x="7358063" y="4732338"/>
          <p14:tracePt t="30638" x="7385050" y="4537075"/>
          <p14:tracePt t="30654" x="7394575" y="4394200"/>
          <p14:tracePt t="30671" x="7412038" y="4313238"/>
          <p14:tracePt t="30688" x="7412038" y="4276725"/>
          <p14:tracePt t="30704" x="7412038" y="4241800"/>
          <p14:tracePt t="30721" x="7394575" y="4205288"/>
          <p14:tracePt t="30738" x="7358063" y="4152900"/>
          <p14:tracePt t="30755" x="7313613" y="4108450"/>
          <p14:tracePt t="30771" x="7269163" y="4081463"/>
          <p14:tracePt t="30788" x="7232650" y="4054475"/>
          <p14:tracePt t="30805" x="7188200" y="4044950"/>
          <p14:tracePt t="30806" x="7161213" y="4027488"/>
          <p14:tracePt t="30822" x="7108825" y="4017963"/>
          <p14:tracePt t="30838" x="7018338" y="4010025"/>
          <p14:tracePt t="30855" x="6911975" y="4010025"/>
          <p14:tracePt t="30872" x="6786563" y="4017963"/>
          <p14:tracePt t="30888" x="6661150" y="4054475"/>
          <p14:tracePt t="30905" x="6527800" y="4098925"/>
          <p14:tracePt t="30922" x="6438900" y="4143375"/>
          <p14:tracePt t="30938" x="6375400" y="4179888"/>
          <p14:tracePt t="30956" x="6340475" y="4214813"/>
          <p14:tracePt t="30973" x="6323013" y="4259263"/>
          <p14:tracePt t="30989" x="6323013" y="4313238"/>
          <p14:tracePt t="31006" x="6323013" y="4429125"/>
          <p14:tracePt t="31023" x="6340475" y="4537075"/>
          <p14:tracePt t="31040" x="6375400" y="4652963"/>
          <p14:tracePt t="31056" x="6419850" y="4759325"/>
          <p14:tracePt t="31073" x="6483350" y="4848225"/>
          <p14:tracePt t="31089" x="6554788" y="4929188"/>
          <p14:tracePt t="31107" x="6599238" y="4983163"/>
          <p14:tracePt t="31123" x="6634163" y="5010150"/>
          <p14:tracePt t="31140" x="6670675" y="5018088"/>
          <p14:tracePt t="31156" x="6715125" y="5027613"/>
          <p14:tracePt t="31173" x="6759575" y="5037138"/>
          <p14:tracePt t="31190" x="6848475" y="5037138"/>
          <p14:tracePt t="31207" x="6902450" y="5037138"/>
          <p14:tracePt t="31224" x="6946900" y="5027613"/>
          <p14:tracePt t="31240" x="6973888" y="5000625"/>
          <p14:tracePt t="31257" x="7000875" y="4956175"/>
          <p14:tracePt t="31274" x="7027863" y="4857750"/>
          <p14:tracePt t="31290" x="7054850" y="4741863"/>
          <p14:tracePt t="31307" x="7081838" y="4652963"/>
          <p14:tracePt t="31324" x="7116763" y="4572000"/>
          <p14:tracePt t="31340" x="7143750" y="4518025"/>
          <p14:tracePt t="31357" x="7153275" y="4483100"/>
          <p14:tracePt t="31374" x="7170738" y="4419600"/>
          <p14:tracePt t="31391" x="7170738" y="4375150"/>
          <p14:tracePt t="31407" x="7170738" y="4340225"/>
          <p14:tracePt t="31424" x="7161213" y="4286250"/>
          <p14:tracePt t="31441" x="7153275" y="4232275"/>
          <p14:tracePt t="31458" x="7143750" y="4179888"/>
          <p14:tracePt t="31474" x="7134225" y="4143375"/>
          <p14:tracePt t="31491" x="7126288" y="4108450"/>
          <p14:tracePt t="31510" x="7126288" y="4098925"/>
          <p14:tracePt t="31524" x="7126288" y="4089400"/>
          <p14:tracePt t="31541" x="7116763" y="4081463"/>
          <p14:tracePt t="31559" x="7108825" y="4081463"/>
          <p14:tracePt t="31575" x="7099300" y="4081463"/>
          <p14:tracePt t="31591" x="7089775" y="4081463"/>
          <p14:tracePt t="31608" x="7072313" y="4098925"/>
          <p14:tracePt t="31625" x="7062788" y="4108450"/>
          <p14:tracePt t="31642" x="7045325" y="4125913"/>
          <p14:tracePt t="31658" x="7037388" y="4143375"/>
          <p14:tracePt t="31676" x="7018338" y="4179888"/>
          <p14:tracePt t="31692" x="7010400" y="4214813"/>
          <p14:tracePt t="31709" x="7000875" y="4241800"/>
          <p14:tracePt t="31725" x="6991350" y="4268788"/>
          <p14:tracePt t="31742" x="6991350" y="4303713"/>
          <p14:tracePt t="31759" x="7000875" y="4313238"/>
          <p14:tracePt t="31782" x="7000875" y="4322763"/>
          <p14:tracePt t="31838" x="7000875" y="4330700"/>
          <p14:tracePt t="31854" x="7000875" y="4340225"/>
          <p14:tracePt t="31870" x="7000875" y="4357688"/>
          <p14:tracePt t="31878" x="7000875" y="4375150"/>
          <p14:tracePt t="31894" x="7000875" y="4394200"/>
          <p14:tracePt t="31910" x="7000875" y="4411663"/>
          <p14:tracePt t="31927" x="7010400" y="4429125"/>
          <p14:tracePt t="31943" x="7027863" y="4483100"/>
          <p14:tracePt t="31960" x="7037388" y="4518025"/>
          <p14:tracePt t="31977" x="7054850" y="4562475"/>
          <p14:tracePt t="31994" x="7081838" y="4589463"/>
          <p14:tracePt t="32010" x="7099300" y="4608513"/>
          <p14:tracePt t="32027" x="7126288" y="4625975"/>
          <p14:tracePt t="32044" x="7153275" y="4652963"/>
          <p14:tracePt t="32060" x="7197725" y="4679950"/>
          <p14:tracePt t="32077" x="7232650" y="4714875"/>
          <p14:tracePt t="32079" x="7259638" y="4724400"/>
          <p14:tracePt t="32094" x="7286625" y="4751388"/>
          <p14:tracePt t="32111" x="7296150" y="4759325"/>
          <p14:tracePt t="32128" x="7304088" y="4768850"/>
          <p14:tracePt t="32158" x="7313613" y="4768850"/>
          <p14:tracePt t="32190" x="7323138" y="4768850"/>
          <p14:tracePt t="32206" x="7331075" y="4776788"/>
          <p14:tracePt t="32230" x="7331075" y="4786313"/>
          <p14:tracePt t="32254" x="7323138" y="4795838"/>
          <p14:tracePt t="32286" x="7313613" y="4803775"/>
          <p14:tracePt t="32302" x="7304088" y="4803775"/>
          <p14:tracePt t="32310" x="7296150" y="4813300"/>
          <p14:tracePt t="32342" x="7286625" y="4813300"/>
          <p14:tracePt t="32350" x="7277100" y="4813300"/>
          <p14:tracePt t="32374" x="7269163" y="4813300"/>
          <p14:tracePt t="32519" x="7259638" y="4813300"/>
          <p14:tracePt t="32534" x="7251700" y="4813300"/>
          <p14:tracePt t="32566" x="7242175" y="4813300"/>
          <p14:tracePt t="32582" x="7232650" y="4822825"/>
          <p14:tracePt t="32614" x="7224713" y="4822825"/>
          <p14:tracePt t="32646" x="7215188" y="4830763"/>
          <p14:tracePt t="33095" x="7205663" y="4830763"/>
        </p14:tracePtLst>
      </p14:laserTraceLst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136</Words>
  <Application>Microsoft Office PowerPoint</Application>
  <PresentationFormat>Grand écran</PresentationFormat>
  <Paragraphs>23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47</cp:revision>
  <dcterms:created xsi:type="dcterms:W3CDTF">2020-04-07T19:45:41Z</dcterms:created>
  <dcterms:modified xsi:type="dcterms:W3CDTF">2020-04-12T15:07:17Z</dcterms:modified>
</cp:coreProperties>
</file>