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508" y="2433827"/>
            <a:ext cx="7868411" cy="156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5319" y="2336292"/>
            <a:ext cx="7950708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3564" y="2458973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4666"/>
            <a:ext cx="9144000" cy="70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564" y="2458973"/>
            <a:ext cx="7776870" cy="147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564" y="2458973"/>
            <a:ext cx="7776870" cy="147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91027" y="6531736"/>
            <a:ext cx="26003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02093" y="6538290"/>
            <a:ext cx="28257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2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5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2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3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5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2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6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8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3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5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3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6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4" y="2458973"/>
            <a:ext cx="7772400" cy="14700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51100" marR="346710" indent="-2101850">
              <a:lnSpc>
                <a:spcPct val="100000"/>
              </a:lnSpc>
              <a:spcBef>
                <a:spcPts val="225"/>
              </a:spcBef>
            </a:pPr>
            <a:r>
              <a:rPr spc="-195" dirty="0"/>
              <a:t>Caractéristiques </a:t>
            </a:r>
            <a:r>
              <a:rPr spc="-140" dirty="0"/>
              <a:t>métrologiques  </a:t>
            </a:r>
            <a:r>
              <a:rPr spc="-295" dirty="0"/>
              <a:t>des</a:t>
            </a:r>
            <a:r>
              <a:rPr spc="-240" dirty="0"/>
              <a:t> </a:t>
            </a:r>
            <a:r>
              <a:rPr spc="-195" dirty="0"/>
              <a:t>capteurs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8452" y="4286936"/>
            <a:ext cx="6967348" cy="979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spc="-175" dirty="0">
                <a:solidFill>
                  <a:srgbClr val="17375E"/>
                </a:solidFill>
                <a:latin typeface="Trebuchet MS"/>
                <a:cs typeface="Trebuchet MS"/>
              </a:rPr>
              <a:t>Capteurs </a:t>
            </a:r>
            <a:r>
              <a:rPr sz="2800" b="1" spc="-190" dirty="0">
                <a:solidFill>
                  <a:srgbClr val="17375E"/>
                </a:solidFill>
                <a:latin typeface="Trebuchet MS"/>
                <a:cs typeface="Trebuchet MS"/>
              </a:rPr>
              <a:t>et </a:t>
            </a:r>
            <a:r>
              <a:rPr sz="2800" b="1" spc="-170" dirty="0">
                <a:solidFill>
                  <a:srgbClr val="17375E"/>
                </a:solidFill>
                <a:latin typeface="Trebuchet MS"/>
                <a:cs typeface="Trebuchet MS"/>
              </a:rPr>
              <a:t>chaines </a:t>
            </a:r>
            <a:r>
              <a:rPr sz="2800" b="1" spc="-165" dirty="0">
                <a:solidFill>
                  <a:srgbClr val="17375E"/>
                </a:solidFill>
                <a:latin typeface="Trebuchet MS"/>
                <a:cs typeface="Trebuchet MS"/>
              </a:rPr>
              <a:t>de</a:t>
            </a:r>
            <a:r>
              <a:rPr sz="2800" b="1" spc="-24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17375E"/>
                </a:solidFill>
                <a:latin typeface="Trebuchet MS"/>
                <a:cs typeface="Trebuchet MS"/>
              </a:rPr>
              <a:t>mesure</a:t>
            </a:r>
            <a:endParaRPr sz="2800">
              <a:latin typeface="Trebuchet MS"/>
              <a:cs typeface="Trebuchet MS"/>
            </a:endParaRPr>
          </a:p>
          <a:p>
            <a:pPr marL="3943350">
              <a:lnSpc>
                <a:spcPct val="100000"/>
              </a:lnSpc>
              <a:spcBef>
                <a:spcPts val="605"/>
              </a:spcBef>
            </a:pPr>
            <a:r>
              <a:rPr sz="2400" spc="-190" dirty="0">
                <a:solidFill>
                  <a:srgbClr val="17375E"/>
                </a:solidFill>
                <a:latin typeface="Arial"/>
                <a:cs typeface="Arial"/>
              </a:rPr>
              <a:t>Par </a:t>
            </a:r>
            <a:r>
              <a:rPr sz="2400" spc="-175" dirty="0">
                <a:solidFill>
                  <a:srgbClr val="17375E"/>
                </a:solidFill>
                <a:latin typeface="Arial"/>
                <a:cs typeface="Arial"/>
              </a:rPr>
              <a:t>Dr</a:t>
            </a:r>
            <a:r>
              <a:rPr sz="2400" spc="-175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2400" spc="-155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fr-FR" sz="2400" spc="-285" dirty="0" smtClean="0">
                <a:solidFill>
                  <a:srgbClr val="17375E"/>
                </a:solidFill>
                <a:latin typeface="Arial"/>
                <a:cs typeface="Arial"/>
              </a:rPr>
              <a:t>SAADI  </a:t>
            </a:r>
            <a:r>
              <a:rPr lang="fr-FR" sz="2400" spc="-285" dirty="0" err="1" smtClean="0">
                <a:solidFill>
                  <a:srgbClr val="17375E"/>
                </a:solidFill>
                <a:latin typeface="Arial"/>
                <a:cs typeface="Arial"/>
              </a:rPr>
              <a:t>M.Nacer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0619" y="6417562"/>
            <a:ext cx="373379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18" name="object 18"/>
          <p:cNvSpPr txBox="1"/>
          <p:nvPr/>
        </p:nvSpPr>
        <p:spPr>
          <a:xfrm>
            <a:off x="8926321" y="6538290"/>
            <a:ext cx="167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10"/>
                </a:lnSpc>
              </a:pPr>
              <a:t>1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59710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5483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Sensibilité </a:t>
            </a:r>
            <a:r>
              <a:rPr sz="3600" spc="-160" dirty="0"/>
              <a:t>en </a:t>
            </a:r>
            <a:r>
              <a:rPr sz="3600" spc="-140" dirty="0"/>
              <a:t>régime</a:t>
            </a:r>
            <a:r>
              <a:rPr sz="3600" spc="-340" dirty="0"/>
              <a:t>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4" y="908773"/>
            <a:ext cx="8724646" cy="51845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10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59710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5483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Sensibilité </a:t>
            </a:r>
            <a:r>
              <a:rPr sz="3600" spc="-160" dirty="0"/>
              <a:t>en </a:t>
            </a:r>
            <a:r>
              <a:rPr sz="3600" spc="-140" dirty="0"/>
              <a:t>régime</a:t>
            </a:r>
            <a:r>
              <a:rPr sz="3600" spc="-340" dirty="0"/>
              <a:t>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488" y="1346410"/>
            <a:ext cx="8701160" cy="4805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11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248412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19996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10" dirty="0"/>
              <a:t>R</a:t>
            </a:r>
            <a:r>
              <a:rPr sz="3600" spc="-235" dirty="0"/>
              <a:t>és</a:t>
            </a:r>
            <a:r>
              <a:rPr sz="3600" spc="-260" dirty="0"/>
              <a:t>o</a:t>
            </a:r>
            <a:r>
              <a:rPr sz="3600" spc="-15" dirty="0"/>
              <a:t>lution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532" y="980782"/>
            <a:ext cx="8679561" cy="5040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12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15010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2665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/>
              <a:t>Type</a:t>
            </a:r>
            <a:r>
              <a:rPr sz="3600" spc="-254" dirty="0"/>
              <a:t> </a:t>
            </a:r>
            <a:r>
              <a:rPr sz="3600" spc="-130" dirty="0"/>
              <a:t>d’erreurs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514" y="980782"/>
            <a:ext cx="8708136" cy="5112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564" y="1988820"/>
            <a:ext cx="7273290" cy="288290"/>
          </a:xfrm>
          <a:custGeom>
            <a:avLst/>
            <a:gdLst/>
            <a:ahLst/>
            <a:cxnLst/>
            <a:rect l="l" t="t" r="r" b="b"/>
            <a:pathLst>
              <a:path w="7273290" h="288289">
                <a:moveTo>
                  <a:pt x="0" y="288036"/>
                </a:moveTo>
                <a:lnTo>
                  <a:pt x="7272782" y="288036"/>
                </a:lnTo>
                <a:lnTo>
                  <a:pt x="727278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564" y="1988820"/>
            <a:ext cx="7273290" cy="288290"/>
          </a:xfrm>
          <a:custGeom>
            <a:avLst/>
            <a:gdLst/>
            <a:ahLst/>
            <a:cxnLst/>
            <a:rect l="l" t="t" r="r" b="b"/>
            <a:pathLst>
              <a:path w="7273290" h="288289">
                <a:moveTo>
                  <a:pt x="0" y="288036"/>
                </a:moveTo>
                <a:lnTo>
                  <a:pt x="7272782" y="288036"/>
                </a:lnTo>
                <a:lnTo>
                  <a:pt x="727278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13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59486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109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45" dirty="0"/>
              <a:t> </a:t>
            </a:r>
            <a:r>
              <a:rPr sz="3600" spc="-170" dirty="0"/>
              <a:t>systématiques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260" y="1223831"/>
            <a:ext cx="8625435" cy="45814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14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59486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109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45" dirty="0"/>
              <a:t> </a:t>
            </a:r>
            <a:r>
              <a:rPr sz="3600" spc="-170" dirty="0"/>
              <a:t>systématiques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952" y="1244218"/>
            <a:ext cx="8634051" cy="46214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15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59486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109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45" dirty="0"/>
              <a:t> </a:t>
            </a:r>
            <a:r>
              <a:rPr sz="3600" spc="-170" dirty="0"/>
              <a:t>systématiques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678" y="1221324"/>
            <a:ext cx="8640184" cy="4650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16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59486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109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45" dirty="0"/>
              <a:t> </a:t>
            </a:r>
            <a:r>
              <a:rPr sz="3600" spc="-170" dirty="0"/>
              <a:t>systématiques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446" y="1160710"/>
            <a:ext cx="8714313" cy="45246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smtClean="0"/>
              <a:t>,</a:t>
            </a:r>
            <a:r>
              <a:rPr lang="fr-FR" spc="-190" smtClean="0"/>
              <a:t> </a:t>
            </a:r>
            <a:r>
              <a:rPr lang="fr-FR" spc="-7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17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149" y="1198702"/>
            <a:ext cx="8855986" cy="44833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247015" y="6550968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18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812" y="1279323"/>
            <a:ext cx="8356212" cy="4564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19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11784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632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/>
              <a:t>Etendue </a:t>
            </a:r>
            <a:r>
              <a:rPr sz="3600" spc="-165" dirty="0"/>
              <a:t>de</a:t>
            </a:r>
            <a:r>
              <a:rPr sz="3600" spc="-275" dirty="0"/>
              <a:t> </a:t>
            </a:r>
            <a:r>
              <a:rPr sz="3600" spc="-175" dirty="0"/>
              <a:t>mesure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997" y="1286117"/>
            <a:ext cx="8423274" cy="4416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908773"/>
            <a:ext cx="8652510" cy="49684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20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930" y="1155412"/>
            <a:ext cx="8158455" cy="49386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21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586" y="908697"/>
            <a:ext cx="8136890" cy="54921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22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157" y="1429291"/>
            <a:ext cx="8603925" cy="44932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23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514" y="908735"/>
            <a:ext cx="8568944" cy="5439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24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555" y="933602"/>
            <a:ext cx="7992872" cy="5258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25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208635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160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/>
              <a:t>Exemple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2" y="980782"/>
            <a:ext cx="8883269" cy="48964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26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95" y="1341220"/>
            <a:ext cx="8260474" cy="31067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27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647" y="1258966"/>
            <a:ext cx="8213763" cy="3100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28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08773"/>
            <a:ext cx="9020048" cy="5112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29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496055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010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0" dirty="0"/>
              <a:t>Régime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466" y="1373161"/>
            <a:ext cx="8263486" cy="44843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208635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160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/>
              <a:t>Exemple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57" y="980694"/>
            <a:ext cx="8946769" cy="43925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30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989" y="1125188"/>
            <a:ext cx="8275996" cy="43551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31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67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82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Erreurs</a:t>
            </a:r>
            <a:r>
              <a:rPr sz="3600" spc="-270" dirty="0"/>
              <a:t> </a:t>
            </a:r>
            <a:r>
              <a:rPr sz="3600" spc="-130" dirty="0"/>
              <a:t>aléatoires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8671" y="1178429"/>
            <a:ext cx="8606325" cy="45103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32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508" y="2433827"/>
            <a:ext cx="7868411" cy="156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0" y="2654807"/>
            <a:ext cx="2787396" cy="1280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564" y="2458973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3564" y="2458973"/>
            <a:ext cx="7772400" cy="14700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689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05"/>
              </a:spcBef>
            </a:pPr>
            <a:r>
              <a:rPr spc="-90" dirty="0"/>
              <a:t>Merci</a:t>
            </a:r>
            <a:r>
              <a:rPr spc="-250" dirty="0"/>
              <a:t> </a:t>
            </a:r>
            <a:r>
              <a:rPr spc="5770" dirty="0">
                <a:latin typeface="Wingdings"/>
                <a:cs typeface="Wingdings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496055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010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0" dirty="0"/>
              <a:t>Régime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514" y="980782"/>
            <a:ext cx="8885301" cy="5040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4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36473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877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Courbe</a:t>
            </a:r>
            <a:r>
              <a:rPr sz="3600" spc="-229" dirty="0"/>
              <a:t> </a:t>
            </a:r>
            <a:r>
              <a:rPr sz="3600" spc="-150" dirty="0"/>
              <a:t>d’étalonnage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908761"/>
            <a:ext cx="8784971" cy="5212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5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36473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877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Courbe</a:t>
            </a:r>
            <a:r>
              <a:rPr sz="3600" spc="-229" dirty="0"/>
              <a:t> </a:t>
            </a:r>
            <a:r>
              <a:rPr sz="3600" spc="-150" dirty="0"/>
              <a:t>d’étalonnage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797" y="1185124"/>
            <a:ext cx="8553656" cy="476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6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36473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877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Courbe</a:t>
            </a:r>
            <a:r>
              <a:rPr sz="3600" spc="-229" dirty="0"/>
              <a:t> </a:t>
            </a:r>
            <a:r>
              <a:rPr sz="3600" spc="-150" dirty="0"/>
              <a:t>d’étalonnage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438" y="1281989"/>
            <a:ext cx="8488224" cy="4606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7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59710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5483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Sensibilité </a:t>
            </a:r>
            <a:r>
              <a:rPr sz="3600" spc="-160" dirty="0"/>
              <a:t>en </a:t>
            </a:r>
            <a:r>
              <a:rPr sz="3600" spc="-140" dirty="0"/>
              <a:t>régime</a:t>
            </a:r>
            <a:r>
              <a:rPr sz="3600" spc="-340" dirty="0"/>
              <a:t>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4" y="908685"/>
            <a:ext cx="8866124" cy="52505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8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59710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5483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Sensibilité </a:t>
            </a:r>
            <a:r>
              <a:rPr sz="3600" spc="-160" dirty="0"/>
              <a:t>en </a:t>
            </a:r>
            <a:r>
              <a:rPr sz="3600" spc="-140" dirty="0"/>
              <a:t>régime</a:t>
            </a:r>
            <a:r>
              <a:rPr sz="3600" spc="-340" dirty="0"/>
              <a:t> </a:t>
            </a:r>
            <a:r>
              <a:rPr sz="3600" spc="-100" dirty="0"/>
              <a:t>statique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978" y="1243664"/>
            <a:ext cx="8879212" cy="47664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9</a:t>
            </a:fld>
            <a:endParaRPr spc="-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436</Words>
  <Application>Microsoft Office PowerPoint</Application>
  <PresentationFormat>Affichage à l'écran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Office Theme</vt:lpstr>
      <vt:lpstr>Caractéristiques métrologiques  des capteurs</vt:lpstr>
      <vt:lpstr>Etendue de mesure</vt:lpstr>
      <vt:lpstr>Régime statique</vt:lpstr>
      <vt:lpstr>Régime statique</vt:lpstr>
      <vt:lpstr>Courbe d’étalonnage</vt:lpstr>
      <vt:lpstr>Courbe d’étalonnage</vt:lpstr>
      <vt:lpstr>Courbe d’étalonnage</vt:lpstr>
      <vt:lpstr>Sensibilité en régime statique</vt:lpstr>
      <vt:lpstr>Sensibilité en régime statique</vt:lpstr>
      <vt:lpstr>Sensibilité en régime statique</vt:lpstr>
      <vt:lpstr>Sensibilité en régime statique</vt:lpstr>
      <vt:lpstr>Résolution</vt:lpstr>
      <vt:lpstr>Type d’erreurs</vt:lpstr>
      <vt:lpstr>Erreurs systématiques</vt:lpstr>
      <vt:lpstr>Erreurs systématiques</vt:lpstr>
      <vt:lpstr>Erreurs systématiques</vt:lpstr>
      <vt:lpstr>Erreurs systématiques</vt:lpstr>
      <vt:lpstr>Erreurs aléatoires</vt:lpstr>
      <vt:lpstr>Erreurs aléatoires</vt:lpstr>
      <vt:lpstr>Erreurs aléatoires</vt:lpstr>
      <vt:lpstr>Erreurs aléatoires</vt:lpstr>
      <vt:lpstr>Erreurs aléatoires</vt:lpstr>
      <vt:lpstr>Erreurs aléatoires</vt:lpstr>
      <vt:lpstr>Erreurs aléatoires</vt:lpstr>
      <vt:lpstr>Erreurs aléatoires</vt:lpstr>
      <vt:lpstr>Exemple</vt:lpstr>
      <vt:lpstr>Erreurs aléatoires</vt:lpstr>
      <vt:lpstr>Erreurs aléatoires</vt:lpstr>
      <vt:lpstr>Erreurs aléatoires</vt:lpstr>
      <vt:lpstr>Exemple</vt:lpstr>
      <vt:lpstr>Erreurs aléatoires</vt:lpstr>
      <vt:lpstr>Erreurs aléatoires</vt:lpstr>
      <vt:lpstr>Merci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sbenmoussa</dc:creator>
  <cp:lastModifiedBy>PC-HP</cp:lastModifiedBy>
  <cp:revision>4</cp:revision>
  <dcterms:created xsi:type="dcterms:W3CDTF">2018-02-24T17:19:49Z</dcterms:created>
  <dcterms:modified xsi:type="dcterms:W3CDTF">2018-02-24T17:25:53Z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2018-02-24T00:00:00Z</vt:filetime>
  </property>
</Properties>
</file>