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27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pPr/>
              <a:t>4/17/2020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9296" y="2099732"/>
            <a:ext cx="8825658" cy="2677648"/>
          </a:xfrm>
        </p:spPr>
        <p:txBody>
          <a:bodyPr/>
          <a:lstStyle/>
          <a:p>
            <a:r>
              <a:rPr lang="ar-DZ" dirty="0" smtClean="0"/>
              <a:t>قسم علوم الإعلام و </a:t>
            </a:r>
            <a:r>
              <a:rPr lang="ar-DZ" dirty="0" err="1" smtClean="0"/>
              <a:t>الإتصال</a:t>
            </a:r>
            <a:r>
              <a:rPr lang="ar-DZ" dirty="0" smtClean="0"/>
              <a:t> العام الجامعي 2019-2020 تطبيقات في نظريات التنظيم الأستاذة </a:t>
            </a:r>
            <a:r>
              <a:rPr lang="ar-DZ" dirty="0" err="1" smtClean="0"/>
              <a:t>طلبي.ر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البريد الإلكتروني </a:t>
            </a:r>
            <a:r>
              <a:rPr lang="en-GB" dirty="0" err="1" smtClean="0"/>
              <a:t>tolbifatima</a:t>
            </a:r>
            <a:r>
              <a:rPr lang="fr-FR" dirty="0" smtClean="0"/>
              <a:t>@</a:t>
            </a:r>
            <a:r>
              <a:rPr lang="fr-FR" dirty="0" err="1" smtClean="0"/>
              <a:t>yahoo</a:t>
            </a:r>
            <a:r>
              <a:rPr lang="en-GB" dirty="0" smtClean="0"/>
              <a:t>.</a:t>
            </a:r>
            <a:r>
              <a:rPr lang="en-GB" dirty="0" err="1" smtClean="0"/>
              <a:t>fr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 smtClean="0"/>
              <a:t>ترسل الحلول على </a:t>
            </a:r>
            <a:r>
              <a:rPr lang="ar-DZ" dirty="0" err="1" smtClean="0"/>
              <a:t>المايل</a:t>
            </a:r>
            <a:r>
              <a:rPr lang="ar-DZ" dirty="0" smtClean="0"/>
              <a:t> المدون أعلاه من طرف طلبة الأفواج 3.5.8 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923156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/>
              <a:t>نظريات المدرسة الكلاسيكية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err="1" smtClean="0"/>
              <a:t>البيروقرطية</a:t>
            </a:r>
            <a:endParaRPr lang="ar-DZ" dirty="0" smtClean="0"/>
          </a:p>
          <a:p>
            <a:pPr algn="r" rtl="1"/>
            <a:r>
              <a:rPr lang="ar-DZ" dirty="0" smtClean="0"/>
              <a:t>في اطار تطوير </a:t>
            </a:r>
            <a:r>
              <a:rPr lang="ar-DZ" dirty="0" err="1" smtClean="0"/>
              <a:t>الأبحات</a:t>
            </a:r>
            <a:r>
              <a:rPr lang="ar-DZ" dirty="0" smtClean="0"/>
              <a:t> </a:t>
            </a:r>
            <a:r>
              <a:rPr lang="ar-DZ" dirty="0" err="1" smtClean="0"/>
              <a:t>قامتالوزارة</a:t>
            </a:r>
            <a:r>
              <a:rPr lang="ar-DZ" dirty="0" smtClean="0"/>
              <a:t> الوصية ب تأسيس مركز لتطوير </a:t>
            </a:r>
            <a:r>
              <a:rPr lang="ar-DZ" dirty="0" err="1" smtClean="0"/>
              <a:t>البيوتكنولوجيا</a:t>
            </a:r>
            <a:r>
              <a:rPr lang="ar-DZ" dirty="0" smtClean="0"/>
              <a:t> ومعهد للدراسات الإنسانية .</a:t>
            </a:r>
          </a:p>
          <a:p>
            <a:pPr algn="r" rtl="1"/>
            <a:r>
              <a:rPr lang="ar-DZ" dirty="0" smtClean="0"/>
              <a:t>اصر مديرو </a:t>
            </a:r>
            <a:r>
              <a:rPr lang="ar-DZ" dirty="0" err="1" smtClean="0"/>
              <a:t>الالهيئتين</a:t>
            </a:r>
            <a:r>
              <a:rPr lang="ar-DZ" dirty="0" smtClean="0"/>
              <a:t> على العمل وفقا لنظام اداري يخضع لقواعد بيروقراطية صارمة سواء داخل كل إدارة او في </a:t>
            </a:r>
            <a:r>
              <a:rPr lang="ar-DZ" dirty="0" err="1" smtClean="0"/>
              <a:t>الإتصال</a:t>
            </a:r>
            <a:r>
              <a:rPr lang="ar-DZ" dirty="0" smtClean="0"/>
              <a:t> و التعاون بينهما</a:t>
            </a:r>
          </a:p>
          <a:p>
            <a:pPr algn="r" rtl="1"/>
            <a:r>
              <a:rPr lang="ar-DZ" dirty="0" smtClean="0"/>
              <a:t>في عملية تقييم حاكمية تطوير البحث اتضح ان وتيرة البحث بطيئة جدا.</a:t>
            </a:r>
          </a:p>
          <a:p>
            <a:pPr algn="r" rtl="1"/>
            <a:r>
              <a:rPr lang="ar-DZ" dirty="0" smtClean="0"/>
              <a:t>1- اشرح في نقاط واضحة و مختصرة التنظيم الإداري داخل كل هيئة ونظام التبادل بينهما في اطار </a:t>
            </a:r>
            <a:r>
              <a:rPr lang="ar-DZ" dirty="0" err="1" smtClean="0"/>
              <a:t>لبتنظيم</a:t>
            </a:r>
            <a:r>
              <a:rPr lang="ar-DZ" dirty="0" smtClean="0"/>
              <a:t> البيروقراطي للعمل؟</a:t>
            </a:r>
          </a:p>
          <a:p>
            <a:pPr algn="r" rtl="1"/>
            <a:r>
              <a:rPr lang="ar-DZ" dirty="0" smtClean="0"/>
              <a:t>هل يناسب هذا التنظيم مؤسسات البحث ؟ علل في نقاط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536329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/>
              <a:t>نظريات المدرسة الكلاسيكية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انطلاقا من محتوى المحاضرات السابقة لخص في نقاط كل من التنظيم الإداري و التنظيم العلمي للعمل</a:t>
            </a:r>
          </a:p>
          <a:p>
            <a:pPr algn="r" rtl="1"/>
            <a:r>
              <a:rPr lang="ar-DZ" dirty="0" smtClean="0"/>
              <a:t>هل هناك إشارة الى وجود فروقات في تطبيق هذه المبادئ وفقا لطبيعة التنظيم؟</a:t>
            </a:r>
          </a:p>
          <a:p>
            <a:pPr algn="r" rtl="1"/>
            <a:r>
              <a:rPr lang="ar-DZ" dirty="0" smtClean="0"/>
              <a:t>في الوقت الحالي ، هل يمكن تطبيق مبادئ التنظيم العلمي و الإداري للعمل على كل أنواع التنظيمات ؟</a:t>
            </a:r>
          </a:p>
          <a:p>
            <a:pPr algn="r" rtl="1"/>
            <a:r>
              <a:rPr lang="ar-DZ" dirty="0" smtClean="0"/>
              <a:t>لماذا؟ اجب بدقة عن هذا السؤال.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6522528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ion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331</TotalTime>
  <Words>170</Words>
  <Application>Microsoft Office PowerPoint</Application>
  <PresentationFormat>Personnalisé</PresentationFormat>
  <Paragraphs>14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Direction Ion</vt:lpstr>
      <vt:lpstr>قسم علوم الإعلام و الإتصال العام الجامعي 2019-2020 تطبيقات في نظريات التنظيم الأستاذة طلبي.ر البريد الإلكتروني tolbifatima@yahoo.fr</vt:lpstr>
      <vt:lpstr>نظريات المدرسة الكلاسيكية</vt:lpstr>
      <vt:lpstr>نظريات المدرسة الكلاسيكية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قسم علوم الإعلام و الإتصال العام الجامعي 2019-2020 تطبيقات في نظريات التنظيم الأستاذة طلبي.ر البريد الإلكتروني tolbifatima@yahoo.fr</dc:title>
  <dc:creator>TOSHIBA</dc:creator>
  <cp:lastModifiedBy>hp2230s</cp:lastModifiedBy>
  <cp:revision>12</cp:revision>
  <dcterms:created xsi:type="dcterms:W3CDTF">2020-04-15T17:06:04Z</dcterms:created>
  <dcterms:modified xsi:type="dcterms:W3CDTF">2020-04-17T11:51:42Z</dcterms:modified>
</cp:coreProperties>
</file>