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49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93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2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66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29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61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79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73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45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1F9D-2D9E-4454-B2EC-3D9997F214CD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6457-1A74-4493-851F-C6F11693A2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62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52"/>
          <p:cNvSpPr txBox="1"/>
          <p:nvPr/>
        </p:nvSpPr>
        <p:spPr>
          <a:xfrm>
            <a:off x="4101352" y="25756"/>
            <a:ext cx="4562054" cy="80838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LES SITES D’INSERTION- </a:t>
            </a: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fr-FR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 Model des sphères dures (Suite)</a:t>
            </a:r>
            <a:endParaRPr lang="fr-FR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8905" y="753034"/>
            <a:ext cx="3442447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Réseau cubique simple</a:t>
            </a:r>
            <a:endParaRPr 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1706" y="3374334"/>
            <a:ext cx="14926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1a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1706" y="197407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29/04/2020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107" y="1557763"/>
            <a:ext cx="6949139" cy="406941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8193741" y="3005002"/>
            <a:ext cx="14926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1b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7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236"/>
    </mc:Choice>
    <mc:Fallback>
      <p:transition spd="slow" advTm="11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07154" y="-29967"/>
            <a:ext cx="268941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Réseau hexagonal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152" y="91093"/>
            <a:ext cx="31087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Sites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Octaédriques «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 »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35779" y="91093"/>
            <a:ext cx="296298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Sites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Tétraédriques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 »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01" y="650195"/>
            <a:ext cx="2272413" cy="296706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682" y="1420589"/>
            <a:ext cx="4860821" cy="3729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601" y="5009785"/>
            <a:ext cx="1277471" cy="497542"/>
          </a:xfrm>
          <a:prstGeom prst="wedgeRectCallout">
            <a:avLst>
              <a:gd name="adj1" fmla="val 70745"/>
              <a:gd name="adj2" fmla="val -2574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Figure 2c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29204" y="466054"/>
            <a:ext cx="1078899" cy="475240"/>
          </a:xfrm>
          <a:prstGeom prst="wedgeRectCallout">
            <a:avLst>
              <a:gd name="adj1" fmla="val -89254"/>
              <a:gd name="adj2" fmla="val 4722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Figure 2a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2188" y="2256589"/>
            <a:ext cx="1098368" cy="489725"/>
          </a:xfrm>
          <a:prstGeom prst="wedgeRectCallout">
            <a:avLst>
              <a:gd name="adj1" fmla="val 70746"/>
              <a:gd name="adj2" fmla="val -230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Figure 2b 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3008" y="460424"/>
            <a:ext cx="2898159" cy="396365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663" y="3459472"/>
            <a:ext cx="2481830" cy="344038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43988" y="4930891"/>
            <a:ext cx="1277471" cy="497542"/>
          </a:xfrm>
          <a:prstGeom prst="wedgeRectCallout">
            <a:avLst>
              <a:gd name="adj1" fmla="val 93902"/>
              <a:gd name="adj2" fmla="val -906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</a:rPr>
              <a:t>Figure 3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40941" y="5612076"/>
            <a:ext cx="7247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noProof="1" smtClean="0"/>
              <a:t>Q: Quel est le nombre de sites T de l’exemple en bleu? </a:t>
            </a:r>
            <a:r>
              <a:rPr lang="fr-FR" sz="1400" b="1" noProof="1" smtClean="0">
                <a:solidFill>
                  <a:srgbClr val="00B050"/>
                </a:solidFill>
              </a:rPr>
              <a:t>Rep=4</a:t>
            </a:r>
            <a:r>
              <a:rPr lang="fr-FR" sz="1400" b="1" noProof="1" smtClean="0"/>
              <a:t> (Atome type III avec </a:t>
            </a:r>
            <a:r>
              <a:rPr lang="fr-FR" sz="1400" b="1" noProof="1" smtClean="0"/>
              <a:t>triangle </a:t>
            </a:r>
            <a:r>
              <a:rPr lang="fr-FR" sz="1400" b="1" noProof="1" smtClean="0"/>
              <a:t>au plan B). Chaque atome III se partage entre 6 mailles donc 12/6=2. chacun forme 2 sites T avec un triangle en B. Au total 2x2= 4. Les centres se trouvent sur les arêtes: (6x 1/3  ) x 2=4</a:t>
            </a:r>
          </a:p>
          <a:p>
            <a:endParaRPr lang="fr-FR" sz="1400" b="1" noProof="1"/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798"/>
    </mc:Choice>
    <mc:Fallback>
      <p:transition spd="slow" advTm="772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104</Words>
  <Application>Microsoft Office PowerPoint</Application>
  <PresentationFormat>Grand écran</PresentationFormat>
  <Paragraphs>14</Paragraphs>
  <Slides>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COMPAQ</dc:creator>
  <cp:lastModifiedBy>COMPAQ</cp:lastModifiedBy>
  <cp:revision>55</cp:revision>
  <dcterms:created xsi:type="dcterms:W3CDTF">2020-04-16T19:20:59Z</dcterms:created>
  <dcterms:modified xsi:type="dcterms:W3CDTF">2020-04-30T08:51:32Z</dcterms:modified>
</cp:coreProperties>
</file>