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842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387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6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19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82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688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801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2804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810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004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5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81F14-5703-41B6-BFAD-0B5B9A206090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5FF13-6135-46C9-A4B5-6EA74A8F33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711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98621" y="697832"/>
            <a:ext cx="3007895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MICRO INTERROGATION</a:t>
            </a:r>
            <a:endParaRPr lang="fr-FR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136" y="1624012"/>
            <a:ext cx="9362164" cy="4306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2230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COMPAQ</dc:creator>
  <cp:lastModifiedBy>COMPAQ</cp:lastModifiedBy>
  <cp:revision>9</cp:revision>
  <dcterms:created xsi:type="dcterms:W3CDTF">2020-05-04T06:26:28Z</dcterms:created>
  <dcterms:modified xsi:type="dcterms:W3CDTF">2020-05-04T07:14:13Z</dcterms:modified>
</cp:coreProperties>
</file>