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7" r:id="rId1"/>
    <p:sldMasterId id="2147483698" r:id="rId2"/>
    <p:sldMasterId id="2147483753" r:id="rId3"/>
  </p:sldMasterIdLst>
  <p:notesMasterIdLst>
    <p:notesMasterId r:id="rId12"/>
  </p:notesMasterIdLst>
  <p:handoutMasterIdLst>
    <p:handoutMasterId r:id="rId13"/>
  </p:handoutMasterIdLst>
  <p:sldIdLst>
    <p:sldId id="896" r:id="rId4"/>
    <p:sldId id="1148" r:id="rId5"/>
    <p:sldId id="1150" r:id="rId6"/>
    <p:sldId id="870" r:id="rId7"/>
    <p:sldId id="1151" r:id="rId8"/>
    <p:sldId id="1152" r:id="rId9"/>
    <p:sldId id="1153" r:id="rId10"/>
    <p:sldId id="1154" r:id="rId11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D34E524A-D6EF-4CBC-A13A-51C3740B0549}">
          <p14:sldIdLst>
            <p14:sldId id="896"/>
            <p14:sldId id="1148"/>
            <p14:sldId id="1150"/>
            <p14:sldId id="870"/>
            <p14:sldId id="1151"/>
            <p14:sldId id="1152"/>
            <p14:sldId id="1153"/>
            <p14:sldId id="115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E75"/>
    <a:srgbClr val="D4A36E"/>
    <a:srgbClr val="D0343C"/>
    <a:srgbClr val="8DB1C4"/>
    <a:srgbClr val="3D4149"/>
    <a:srgbClr val="615474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87433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2988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12/20/2020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98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A3AB2B-189A-4C92-A457-C6A3833631A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61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5824" y="661293"/>
            <a:ext cx="774035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096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47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50947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648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Ligh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50947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lvl="0"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6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Photo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50947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7107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Photo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50947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178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Photo3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50947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86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86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303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Right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8106EB17-4106-4F9E-89A6-348EF00A38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807968" y="0"/>
            <a:ext cx="6384033" cy="6858000"/>
          </a:xfrm>
        </p:spPr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18943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8382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098" y="6356350"/>
            <a:ext cx="1322390" cy="365125"/>
          </a:xfrm>
        </p:spPr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0"/>
            <a:ext cx="3891786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40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Left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8106EB17-4106-4F9E-89A6-348EF00A386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84033" cy="6858000"/>
          </a:xfrm>
        </p:spPr>
        <p:txBody>
          <a:bodyPr/>
          <a:lstStyle/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982B820-AC99-4995-88D1-DDF75CD251CF}"/>
              </a:ext>
            </a:extLst>
          </p:cNvPr>
          <p:cNvGrpSpPr/>
          <p:nvPr userDrawn="1"/>
        </p:nvGrpSpPr>
        <p:grpSpPr>
          <a:xfrm flipH="1">
            <a:off x="8295138" y="307643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6D70F740-9157-4D5A-8560-A1C4C807EDF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AB91CEE8-8A16-42ED-8413-ACEB6E026F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0E218AB1-23B7-491E-B5A6-4952D5B82A91}"/>
              </a:ext>
            </a:extLst>
          </p:cNvPr>
          <p:cNvSpPr>
            <a:spLocks/>
          </p:cNvSpPr>
          <p:nvPr userDrawn="1"/>
        </p:nvSpPr>
        <p:spPr bwMode="auto">
          <a:xfrm>
            <a:off x="72390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390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098" y="6356350"/>
            <a:ext cx="1322390" cy="365125"/>
          </a:xfrm>
        </p:spPr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0"/>
            <a:ext cx="3891786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29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ottom Phot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D32461AC-B281-40AE-A257-BD2F97623B5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852738"/>
            <a:ext cx="12192000" cy="400526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02FB8C5B-9195-4ACA-92DF-B203DC176504}"/>
              </a:ext>
            </a:extLst>
          </p:cNvPr>
          <p:cNvGrpSpPr/>
          <p:nvPr userDrawn="1"/>
        </p:nvGrpSpPr>
        <p:grpSpPr>
          <a:xfrm flipH="1">
            <a:off x="1894338" y="307643"/>
            <a:ext cx="2002524" cy="2170740"/>
            <a:chOff x="7662863" y="293688"/>
            <a:chExt cx="835026" cy="906463"/>
          </a:xfrm>
        </p:grpSpPr>
        <p:sp>
          <p:nvSpPr>
            <p:cNvPr id="14" name="Freeform 40">
              <a:extLst>
                <a:ext uri="{FF2B5EF4-FFF2-40B4-BE49-F238E27FC236}">
                  <a16:creationId xmlns="" xmlns:a16="http://schemas.microsoft.com/office/drawing/2014/main" id="{03A4DD57-D36F-4CF9-9134-E1216D3AD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1">
              <a:extLst>
                <a:ext uri="{FF2B5EF4-FFF2-40B4-BE49-F238E27FC236}">
                  <a16:creationId xmlns="" xmlns:a16="http://schemas.microsoft.com/office/drawing/2014/main" id="{5994FDF0-A074-481D-87A3-0CE5A94502A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7" name="Title 1">
            <a:extLst>
              <a:ext uri="{FF2B5EF4-FFF2-40B4-BE49-F238E27FC236}">
                <a16:creationId xmlns="" xmlns:a16="http://schemas.microsoft.com/office/drawing/2014/main" id="{8E7971E5-7349-4B4C-89E8-BDA021E05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09738"/>
            <a:ext cx="4114799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="" xmlns:a16="http://schemas.microsoft.com/office/drawing/2014/main" id="{433A05C9-A2CD-4D32-949B-C49DAC704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589463"/>
            <a:ext cx="4114799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73732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1812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0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Photo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398150D-20B0-4165-8FBD-143CC3271017}"/>
              </a:ext>
            </a:extLst>
          </p:cNvPr>
          <p:cNvGrpSpPr/>
          <p:nvPr userDrawn="1"/>
        </p:nvGrpSpPr>
        <p:grpSpPr>
          <a:xfrm flipH="1">
            <a:off x="3215680" y="564127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7B26FD61-1DB5-4544-BA6E-19ECE7ED7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0CCFB5CE-2248-47C8-9962-58EA89A3E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B4D18E92-A1E0-447F-AE0C-46E218BFA8F5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2247987"/>
            <a:ext cx="41148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677724"/>
            <a:ext cx="4114800" cy="83950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051560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D9F99CF5-8B46-45FB-9937-DA746F4A5D80}"/>
              </a:ext>
            </a:extLst>
          </p:cNvPr>
          <p:cNvGrpSpPr/>
          <p:nvPr userDrawn="1"/>
        </p:nvGrpSpPr>
        <p:grpSpPr>
          <a:xfrm flipH="1">
            <a:off x="10848528" y="5556220"/>
            <a:ext cx="1145278" cy="1241484"/>
            <a:chOff x="7662863" y="293688"/>
            <a:chExt cx="835026" cy="906463"/>
          </a:xfrm>
        </p:grpSpPr>
        <p:sp>
          <p:nvSpPr>
            <p:cNvPr id="9" name="Freeform 40">
              <a:extLst>
                <a:ext uri="{FF2B5EF4-FFF2-40B4-BE49-F238E27FC236}">
                  <a16:creationId xmlns="" xmlns:a16="http://schemas.microsoft.com/office/drawing/2014/main" id="{E2E1C14D-50E1-4CF7-9196-DAE5444066D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41">
              <a:extLst>
                <a:ext uri="{FF2B5EF4-FFF2-40B4-BE49-F238E27FC236}">
                  <a16:creationId xmlns="" xmlns:a16="http://schemas.microsoft.com/office/drawing/2014/main" id="{9F8CC579-ADB5-43B1-A967-DD80192B59E3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7F2A30-61F8-4104-85E9-D001D06E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7CE5A5-270D-41E0-B338-C1DA86E54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32855"/>
            <a:ext cx="5181600" cy="404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14639D8-C12C-4075-AFC9-0643483CF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2855"/>
            <a:ext cx="5181600" cy="404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D1BECB-64B5-4FF3-9D67-7DD343418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4FAD61-1E99-4371-B51A-6A94E8AB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5E4A34A-FC88-43D3-A292-04FFD549F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8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7F2A30-61F8-4104-85E9-D001D06E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07CE5A5-270D-41E0-B338-C1DA86E54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132855"/>
            <a:ext cx="5181600" cy="404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14639D8-C12C-4075-AFC9-0643483CF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2855"/>
            <a:ext cx="5181600" cy="404410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D1BECB-64B5-4FF3-9D67-7DD343418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94FAD61-1E99-4371-B51A-6A94E8AB3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5E4A34A-FC88-43D3-A292-04FFD549F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3786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16DD21-EA3D-429A-8808-5F83EA2FF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5C34F1-A2BC-44AF-B07C-7A5BF7664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92C6105-449E-4C42-95FD-206F66147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062637EE-41A5-4696-BBA3-1C3141F6F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334F8E8-D22B-4A3E-AED9-3E1D9CD9B4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BB280910-07E7-4195-BA8B-27178CD0A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EC158A7-4537-428C-AE96-600F9071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99F28B1-B75A-4358-BE90-409081AA3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78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1AAF2C0-DBC8-4DA1-965D-E2A1975B0D26}"/>
              </a:ext>
            </a:extLst>
          </p:cNvPr>
          <p:cNvGrpSpPr/>
          <p:nvPr userDrawn="1"/>
        </p:nvGrpSpPr>
        <p:grpSpPr>
          <a:xfrm flipH="1">
            <a:off x="10848528" y="5556220"/>
            <a:ext cx="1145278" cy="1241484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5E82C827-CC09-4921-9894-05223A83B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0A4E1020-39E8-404F-8543-FAB91D9BB7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FE2938-EF95-4CB9-8B62-4A048E0B0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B15BB7-4595-4B5D-9730-BD9C35E7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A9A8F67-D004-431B-BF17-8EC7C7CC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8B10282-0AD5-4004-B68F-C97D8EF5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2623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FE2938-EF95-4CB9-8B62-4A048E0B0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FB15BB7-4595-4B5D-9730-BD9C35E7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A9A8F67-D004-431B-BF17-8EC7C7CC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8B10282-0AD5-4004-B68F-C97D8EF59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5854FF3A-2CE6-4761-AE53-96B434DC23EE}"/>
              </a:ext>
            </a:extLst>
          </p:cNvPr>
          <p:cNvSpPr>
            <a:spLocks/>
          </p:cNvSpPr>
          <p:nvPr userDrawn="1"/>
        </p:nvSpPr>
        <p:spPr bwMode="auto">
          <a:xfrm>
            <a:off x="4223544" y="0"/>
            <a:ext cx="7562056" cy="6721476"/>
          </a:xfrm>
          <a:custGeom>
            <a:avLst/>
            <a:gdLst>
              <a:gd name="connsiteX0" fmla="*/ 532677 w 7562056"/>
              <a:gd name="connsiteY0" fmla="*/ 0 h 6721476"/>
              <a:gd name="connsiteX1" fmla="*/ 7026902 w 7562056"/>
              <a:gd name="connsiteY1" fmla="*/ 0 h 6721476"/>
              <a:gd name="connsiteX2" fmla="*/ 7134938 w 7562056"/>
              <a:gd name="connsiteY2" fmla="*/ 62320 h 6721476"/>
              <a:gd name="connsiteX3" fmla="*/ 7562056 w 7562056"/>
              <a:gd name="connsiteY3" fmla="*/ 800154 h 6721476"/>
              <a:gd name="connsiteX4" fmla="*/ 7562056 w 7562056"/>
              <a:gd name="connsiteY4" fmla="*/ 4180828 h 6721476"/>
              <a:gd name="connsiteX5" fmla="*/ 7134938 w 7562056"/>
              <a:gd name="connsiteY5" fmla="*/ 4916095 h 6721476"/>
              <a:gd name="connsiteX6" fmla="*/ 4206860 w 7562056"/>
              <a:gd name="connsiteY6" fmla="*/ 6607717 h 6721476"/>
              <a:gd name="connsiteX7" fmla="*/ 3355196 w 7562056"/>
              <a:gd name="connsiteY7" fmla="*/ 6607717 h 6721476"/>
              <a:gd name="connsiteX8" fmla="*/ 424547 w 7562056"/>
              <a:gd name="connsiteY8" fmla="*/ 4916095 h 6721476"/>
              <a:gd name="connsiteX9" fmla="*/ 0 w 7562056"/>
              <a:gd name="connsiteY9" fmla="*/ 4180828 h 6721476"/>
              <a:gd name="connsiteX10" fmla="*/ 0 w 7562056"/>
              <a:gd name="connsiteY10" fmla="*/ 800154 h 6721476"/>
              <a:gd name="connsiteX11" fmla="*/ 424547 w 7562056"/>
              <a:gd name="connsiteY11" fmla="*/ 62320 h 672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62056" h="6721476">
                <a:moveTo>
                  <a:pt x="532677" y="0"/>
                </a:moveTo>
                <a:lnTo>
                  <a:pt x="7026902" y="0"/>
                </a:lnTo>
                <a:lnTo>
                  <a:pt x="7134938" y="62320"/>
                </a:lnTo>
                <a:cubicBezTo>
                  <a:pt x="7399958" y="216569"/>
                  <a:pt x="7562056" y="496794"/>
                  <a:pt x="7562056" y="800154"/>
                </a:cubicBezTo>
                <a:lnTo>
                  <a:pt x="7562056" y="4180828"/>
                </a:lnTo>
                <a:cubicBezTo>
                  <a:pt x="7562056" y="4484189"/>
                  <a:pt x="7399958" y="4764413"/>
                  <a:pt x="7134938" y="4916095"/>
                </a:cubicBezTo>
                <a:lnTo>
                  <a:pt x="4206860" y="6607717"/>
                </a:lnTo>
                <a:cubicBezTo>
                  <a:pt x="3941840" y="6759396"/>
                  <a:pt x="3617642" y="6759396"/>
                  <a:pt x="3355196" y="6607717"/>
                </a:cubicBezTo>
                <a:lnTo>
                  <a:pt x="424547" y="4916095"/>
                </a:lnTo>
                <a:cubicBezTo>
                  <a:pt x="162101" y="4764413"/>
                  <a:pt x="0" y="4484189"/>
                  <a:pt x="0" y="4180828"/>
                </a:cubicBezTo>
                <a:lnTo>
                  <a:pt x="0" y="800154"/>
                </a:lnTo>
                <a:cubicBezTo>
                  <a:pt x="0" y="496794"/>
                  <a:pt x="162101" y="216569"/>
                  <a:pt x="424547" y="623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/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4D21F653-0A8C-46FD-9307-B51820C66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99" y="1709738"/>
            <a:ext cx="3698654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C4536F0D-D537-4DFD-9F92-731E3EE4F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5099" y="4589463"/>
            <a:ext cx="369865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="" xmlns:a16="http://schemas.microsoft.com/office/drawing/2014/main" id="{5DDEC5DD-F096-4CD1-A4AD-6BA80C403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5098" y="6356350"/>
            <a:ext cx="1322390" cy="365125"/>
          </a:xfrm>
        </p:spPr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="" xmlns:a16="http://schemas.microsoft.com/office/drawing/2014/main" id="{1438A106-5A9B-441C-BD31-81D02402A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56350"/>
            <a:ext cx="3891786" cy="3651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2117940F-16C7-4A7E-8174-16427EE3D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="" xmlns:a16="http://schemas.microsoft.com/office/drawing/2014/main" id="{BE585F82-9A75-4266-8FBC-7C782ADE2B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23544" y="0"/>
            <a:ext cx="7562056" cy="6721476"/>
          </a:xfrm>
          <a:custGeom>
            <a:avLst/>
            <a:gdLst>
              <a:gd name="connsiteX0" fmla="*/ 532677 w 7562056"/>
              <a:gd name="connsiteY0" fmla="*/ 0 h 6721476"/>
              <a:gd name="connsiteX1" fmla="*/ 7026902 w 7562056"/>
              <a:gd name="connsiteY1" fmla="*/ 0 h 6721476"/>
              <a:gd name="connsiteX2" fmla="*/ 7134938 w 7562056"/>
              <a:gd name="connsiteY2" fmla="*/ 62320 h 6721476"/>
              <a:gd name="connsiteX3" fmla="*/ 7562056 w 7562056"/>
              <a:gd name="connsiteY3" fmla="*/ 800154 h 6721476"/>
              <a:gd name="connsiteX4" fmla="*/ 7562056 w 7562056"/>
              <a:gd name="connsiteY4" fmla="*/ 4180828 h 6721476"/>
              <a:gd name="connsiteX5" fmla="*/ 7134938 w 7562056"/>
              <a:gd name="connsiteY5" fmla="*/ 4916095 h 6721476"/>
              <a:gd name="connsiteX6" fmla="*/ 4206860 w 7562056"/>
              <a:gd name="connsiteY6" fmla="*/ 6607717 h 6721476"/>
              <a:gd name="connsiteX7" fmla="*/ 3355196 w 7562056"/>
              <a:gd name="connsiteY7" fmla="*/ 6607717 h 6721476"/>
              <a:gd name="connsiteX8" fmla="*/ 424547 w 7562056"/>
              <a:gd name="connsiteY8" fmla="*/ 4916095 h 6721476"/>
              <a:gd name="connsiteX9" fmla="*/ 0 w 7562056"/>
              <a:gd name="connsiteY9" fmla="*/ 4180828 h 6721476"/>
              <a:gd name="connsiteX10" fmla="*/ 0 w 7562056"/>
              <a:gd name="connsiteY10" fmla="*/ 800154 h 6721476"/>
              <a:gd name="connsiteX11" fmla="*/ 424547 w 7562056"/>
              <a:gd name="connsiteY11" fmla="*/ 62320 h 672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62056" h="6721476">
                <a:moveTo>
                  <a:pt x="532677" y="0"/>
                </a:moveTo>
                <a:lnTo>
                  <a:pt x="7026902" y="0"/>
                </a:lnTo>
                <a:lnTo>
                  <a:pt x="7134938" y="62320"/>
                </a:lnTo>
                <a:cubicBezTo>
                  <a:pt x="7399958" y="216569"/>
                  <a:pt x="7562056" y="496794"/>
                  <a:pt x="7562056" y="800154"/>
                </a:cubicBezTo>
                <a:lnTo>
                  <a:pt x="7562056" y="4180828"/>
                </a:lnTo>
                <a:cubicBezTo>
                  <a:pt x="7562056" y="4484189"/>
                  <a:pt x="7399958" y="4764413"/>
                  <a:pt x="7134938" y="4916095"/>
                </a:cubicBezTo>
                <a:lnTo>
                  <a:pt x="4206860" y="6607717"/>
                </a:lnTo>
                <a:cubicBezTo>
                  <a:pt x="3941840" y="6759396"/>
                  <a:pt x="3617642" y="6759396"/>
                  <a:pt x="3355196" y="6607717"/>
                </a:cubicBezTo>
                <a:lnTo>
                  <a:pt x="424547" y="4916095"/>
                </a:lnTo>
                <a:cubicBezTo>
                  <a:pt x="162101" y="4764413"/>
                  <a:pt x="0" y="4484189"/>
                  <a:pt x="0" y="4180828"/>
                </a:cubicBezTo>
                <a:lnTo>
                  <a:pt x="0" y="800154"/>
                </a:lnTo>
                <a:cubicBezTo>
                  <a:pt x="0" y="496794"/>
                  <a:pt x="162101" y="216569"/>
                  <a:pt x="424547" y="6232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790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D2CAAF14-0F4C-4D0E-9DDA-44215B965E3F}"/>
              </a:ext>
            </a:extLst>
          </p:cNvPr>
          <p:cNvGrpSpPr/>
          <p:nvPr userDrawn="1"/>
        </p:nvGrpSpPr>
        <p:grpSpPr>
          <a:xfrm flipH="1">
            <a:off x="10848528" y="5556220"/>
            <a:ext cx="1145278" cy="1241484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3A0D5DB1-1C51-46A8-97F7-0EB2493859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EEF8BCD1-8AAE-4E24-89A8-EB6B8DC45B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2DD25C-66E5-4F53-AA69-EDB830937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Autofit/>
          </a:bodyPr>
          <a:lstStyle>
            <a:lvl1pPr>
              <a:defRPr sz="239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DDB5E7F-DB0C-42F3-9FF1-86C17191E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AE2897A-5DCC-400B-B196-7E816796D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73970F4-EF07-41F2-BB11-C291CB1A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9E96568-E4B6-41E2-BEEB-6D9A36583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276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="" xmlns:a16="http://schemas.microsoft.com/office/drawing/2014/main" id="{1844703D-FD65-489B-93B5-1CACC08F257C}"/>
              </a:ext>
            </a:extLst>
          </p:cNvPr>
          <p:cNvSpPr/>
          <p:nvPr userDrawn="1"/>
        </p:nvSpPr>
        <p:spPr>
          <a:xfrm>
            <a:off x="838200" y="831488"/>
            <a:ext cx="10515600" cy="4856674"/>
          </a:xfrm>
          <a:prstGeom prst="roundRect">
            <a:avLst>
              <a:gd name="adj" fmla="val 10989"/>
            </a:avLst>
          </a:prstGeom>
          <a:solidFill>
            <a:schemeClr val="tx1"/>
          </a:solidFill>
          <a:ln>
            <a:noFill/>
          </a:ln>
          <a:effectLst>
            <a:outerShdw blurRad="381000" dist="190500" dir="2700000" algn="tl" rotWithShape="0">
              <a:prstClr val="black">
                <a:alpha val="75000"/>
              </a:prstClr>
            </a:outerShdw>
          </a:effec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lvl="0" algn="ctr"/>
            <a:endParaRPr lang="en-US" sz="4050" b="1">
              <a:solidFill>
                <a:schemeClr val="accent2"/>
              </a:solidFill>
            </a:endParaRPr>
          </a:p>
        </p:txBody>
      </p:sp>
      <p:sp>
        <p:nvSpPr>
          <p:cNvPr id="24" name="Text Placeholder 22">
            <a:extLst>
              <a:ext uri="{FF2B5EF4-FFF2-40B4-BE49-F238E27FC236}">
                <a16:creationId xmlns="" xmlns:a16="http://schemas.microsoft.com/office/drawing/2014/main" id="{A03C8AA3-48B3-4F30-AD14-4115D55B8F6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343410" y="843861"/>
            <a:ext cx="9505181" cy="48443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6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15E755C-4715-465F-9203-C6456633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D5D7C4-3EFC-492C-AADE-B9EC1295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0B570E-8AE2-4891-896B-D277CE7F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sp>
        <p:nvSpPr>
          <p:cNvPr id="25" name="Text Placeholder 2">
            <a:extLst>
              <a:ext uri="{FF2B5EF4-FFF2-40B4-BE49-F238E27FC236}">
                <a16:creationId xmlns="" xmlns:a16="http://schemas.microsoft.com/office/drawing/2014/main" id="{9BC2E413-A937-43E8-AFB1-3AEBB6BDC1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95654" y="5157192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="" xmlns:a16="http://schemas.microsoft.com/office/drawing/2014/main" id="{B6F293D7-7108-4ADE-88E1-A069BCD34E5E}"/>
              </a:ext>
            </a:extLst>
          </p:cNvPr>
          <p:cNvSpPr/>
          <p:nvPr userDrawn="1"/>
        </p:nvSpPr>
        <p:spPr>
          <a:xfrm>
            <a:off x="9825258" y="4485729"/>
            <a:ext cx="1804843" cy="1563432"/>
          </a:xfrm>
          <a:custGeom>
            <a:avLst/>
            <a:gdLst>
              <a:gd name="connsiteX0" fmla="*/ 707397 w 1314337"/>
              <a:gd name="connsiteY0" fmla="*/ 0 h 1138535"/>
              <a:gd name="connsiteX1" fmla="*/ 1314337 w 1314337"/>
              <a:gd name="connsiteY1" fmla="*/ 0 h 1138535"/>
              <a:gd name="connsiteX2" fmla="*/ 1314337 w 1314337"/>
              <a:gd name="connsiteY2" fmla="*/ 467413 h 1138535"/>
              <a:gd name="connsiteX3" fmla="*/ 1206902 w 1314337"/>
              <a:gd name="connsiteY3" fmla="*/ 875528 h 1138535"/>
              <a:gd name="connsiteX4" fmla="*/ 839947 w 1314337"/>
              <a:gd name="connsiteY4" fmla="*/ 1138535 h 1138535"/>
              <a:gd name="connsiteX5" fmla="*/ 707397 w 1314337"/>
              <a:gd name="connsiteY5" fmla="*/ 890178 h 1138535"/>
              <a:gd name="connsiteX6" fmla="*/ 929942 w 1314337"/>
              <a:gd name="connsiteY6" fmla="*/ 740187 h 1138535"/>
              <a:gd name="connsiteX7" fmla="*/ 997612 w 1314337"/>
              <a:gd name="connsiteY7" fmla="*/ 563687 h 1138535"/>
              <a:gd name="connsiteX8" fmla="*/ 707397 w 1314337"/>
              <a:gd name="connsiteY8" fmla="*/ 563687 h 1138535"/>
              <a:gd name="connsiteX9" fmla="*/ 0 w 1314337"/>
              <a:gd name="connsiteY9" fmla="*/ 0 h 1138535"/>
              <a:gd name="connsiteX10" fmla="*/ 606939 w 1314337"/>
              <a:gd name="connsiteY10" fmla="*/ 0 h 1138535"/>
              <a:gd name="connsiteX11" fmla="*/ 606939 w 1314337"/>
              <a:gd name="connsiteY11" fmla="*/ 467413 h 1138535"/>
              <a:gd name="connsiteX12" fmla="*/ 499504 w 1314337"/>
              <a:gd name="connsiteY12" fmla="*/ 875528 h 1138535"/>
              <a:gd name="connsiteX13" fmla="*/ 132550 w 1314337"/>
              <a:gd name="connsiteY13" fmla="*/ 1138535 h 1138535"/>
              <a:gd name="connsiteX14" fmla="*/ 0 w 1314337"/>
              <a:gd name="connsiteY14" fmla="*/ 890178 h 1138535"/>
              <a:gd name="connsiteX15" fmla="*/ 222544 w 1314337"/>
              <a:gd name="connsiteY15" fmla="*/ 740187 h 1138535"/>
              <a:gd name="connsiteX16" fmla="*/ 290214 w 1314337"/>
              <a:gd name="connsiteY16" fmla="*/ 563687 h 1138535"/>
              <a:gd name="connsiteX17" fmla="*/ 0 w 1314337"/>
              <a:gd name="connsiteY17" fmla="*/ 563687 h 1138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314337" h="1138535">
                <a:moveTo>
                  <a:pt x="707397" y="0"/>
                </a:moveTo>
                <a:lnTo>
                  <a:pt x="1314337" y="0"/>
                </a:lnTo>
                <a:lnTo>
                  <a:pt x="1314337" y="467413"/>
                </a:lnTo>
                <a:cubicBezTo>
                  <a:pt x="1314337" y="639496"/>
                  <a:pt x="1278525" y="775534"/>
                  <a:pt x="1206902" y="875528"/>
                </a:cubicBezTo>
                <a:cubicBezTo>
                  <a:pt x="1135278" y="975522"/>
                  <a:pt x="1012960" y="1063191"/>
                  <a:pt x="839947" y="1138535"/>
                </a:cubicBezTo>
                <a:lnTo>
                  <a:pt x="707397" y="890178"/>
                </a:lnTo>
                <a:cubicBezTo>
                  <a:pt x="815298" y="839949"/>
                  <a:pt x="889479" y="789952"/>
                  <a:pt x="929942" y="740187"/>
                </a:cubicBezTo>
                <a:cubicBezTo>
                  <a:pt x="970404" y="690423"/>
                  <a:pt x="992961" y="631589"/>
                  <a:pt x="997612" y="563687"/>
                </a:cubicBezTo>
                <a:lnTo>
                  <a:pt x="707397" y="563687"/>
                </a:lnTo>
                <a:close/>
                <a:moveTo>
                  <a:pt x="0" y="0"/>
                </a:moveTo>
                <a:lnTo>
                  <a:pt x="606939" y="0"/>
                </a:lnTo>
                <a:lnTo>
                  <a:pt x="606939" y="467413"/>
                </a:lnTo>
                <a:cubicBezTo>
                  <a:pt x="606939" y="639496"/>
                  <a:pt x="571127" y="775534"/>
                  <a:pt x="499504" y="875528"/>
                </a:cubicBezTo>
                <a:cubicBezTo>
                  <a:pt x="427880" y="975522"/>
                  <a:pt x="305562" y="1063191"/>
                  <a:pt x="132550" y="1138535"/>
                </a:cubicBezTo>
                <a:lnTo>
                  <a:pt x="0" y="890178"/>
                </a:lnTo>
                <a:cubicBezTo>
                  <a:pt x="107900" y="839949"/>
                  <a:pt x="182081" y="789952"/>
                  <a:pt x="222544" y="740187"/>
                </a:cubicBezTo>
                <a:cubicBezTo>
                  <a:pt x="263007" y="690423"/>
                  <a:pt x="285563" y="631589"/>
                  <a:pt x="290214" y="563687"/>
                </a:cubicBezTo>
                <a:lnTo>
                  <a:pt x="0" y="56368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381000" dist="190500" dir="2700000" algn="tl" rotWithShape="0">
              <a:prstClr val="black">
                <a:alpha val="75000"/>
              </a:prstClr>
            </a:outerShdw>
          </a:effectLst>
        </p:spPr>
        <p:txBody>
          <a:bodyPr rot="0" spcFirstLastPara="0" vertOverflow="overflow" horzOverflow="overflow" vert="horz" wrap="square" lIns="38576" tIns="19289" rIns="38576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3038" b="1">
              <a:solidFill>
                <a:schemeClr val="accent2"/>
              </a:solidFill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="" xmlns:a16="http://schemas.microsoft.com/office/drawing/2014/main" id="{AF73D529-A9A0-4C62-B556-D3C81D61FEFC}"/>
              </a:ext>
            </a:extLst>
          </p:cNvPr>
          <p:cNvSpPr/>
          <p:nvPr userDrawn="1"/>
        </p:nvSpPr>
        <p:spPr>
          <a:xfrm>
            <a:off x="559080" y="187610"/>
            <a:ext cx="1804843" cy="1563432"/>
          </a:xfrm>
          <a:custGeom>
            <a:avLst/>
            <a:gdLst>
              <a:gd name="connsiteX0" fmla="*/ 1183182 w 1314337"/>
              <a:gd name="connsiteY0" fmla="*/ 0 h 1138535"/>
              <a:gd name="connsiteX1" fmla="*/ 1314337 w 1314337"/>
              <a:gd name="connsiteY1" fmla="*/ 248357 h 1138535"/>
              <a:gd name="connsiteX2" fmla="*/ 1092490 w 1314337"/>
              <a:gd name="connsiteY2" fmla="*/ 398348 h 1138535"/>
              <a:gd name="connsiteX3" fmla="*/ 1024122 w 1314337"/>
              <a:gd name="connsiteY3" fmla="*/ 574849 h 1138535"/>
              <a:gd name="connsiteX4" fmla="*/ 1314337 w 1314337"/>
              <a:gd name="connsiteY4" fmla="*/ 574849 h 1138535"/>
              <a:gd name="connsiteX5" fmla="*/ 1314337 w 1314337"/>
              <a:gd name="connsiteY5" fmla="*/ 1138535 h 1138535"/>
              <a:gd name="connsiteX6" fmla="*/ 707397 w 1314337"/>
              <a:gd name="connsiteY6" fmla="*/ 1138535 h 1138535"/>
              <a:gd name="connsiteX7" fmla="*/ 707397 w 1314337"/>
              <a:gd name="connsiteY7" fmla="*/ 671122 h 1138535"/>
              <a:gd name="connsiteX8" fmla="*/ 814833 w 1314337"/>
              <a:gd name="connsiteY8" fmla="*/ 263705 h 1138535"/>
              <a:gd name="connsiteX9" fmla="*/ 1183182 w 1314337"/>
              <a:gd name="connsiteY9" fmla="*/ 0 h 1138535"/>
              <a:gd name="connsiteX10" fmla="*/ 475784 w 1314337"/>
              <a:gd name="connsiteY10" fmla="*/ 0 h 1138535"/>
              <a:gd name="connsiteX11" fmla="*/ 606939 w 1314337"/>
              <a:gd name="connsiteY11" fmla="*/ 248357 h 1138535"/>
              <a:gd name="connsiteX12" fmla="*/ 385092 w 1314337"/>
              <a:gd name="connsiteY12" fmla="*/ 398348 h 1138535"/>
              <a:gd name="connsiteX13" fmla="*/ 316724 w 1314337"/>
              <a:gd name="connsiteY13" fmla="*/ 574849 h 1138535"/>
              <a:gd name="connsiteX14" fmla="*/ 606939 w 1314337"/>
              <a:gd name="connsiteY14" fmla="*/ 574849 h 1138535"/>
              <a:gd name="connsiteX15" fmla="*/ 606939 w 1314337"/>
              <a:gd name="connsiteY15" fmla="*/ 1138535 h 1138535"/>
              <a:gd name="connsiteX16" fmla="*/ 0 w 1314337"/>
              <a:gd name="connsiteY16" fmla="*/ 1138535 h 1138535"/>
              <a:gd name="connsiteX17" fmla="*/ 0 w 1314337"/>
              <a:gd name="connsiteY17" fmla="*/ 671122 h 1138535"/>
              <a:gd name="connsiteX18" fmla="*/ 107435 w 1314337"/>
              <a:gd name="connsiteY18" fmla="*/ 263705 h 1138535"/>
              <a:gd name="connsiteX19" fmla="*/ 475784 w 1314337"/>
              <a:gd name="connsiteY19" fmla="*/ 0 h 1138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314337" h="1138535">
                <a:moveTo>
                  <a:pt x="1183182" y="0"/>
                </a:moveTo>
                <a:lnTo>
                  <a:pt x="1314337" y="248357"/>
                </a:lnTo>
                <a:cubicBezTo>
                  <a:pt x="1207367" y="298586"/>
                  <a:pt x="1133418" y="348583"/>
                  <a:pt x="1092490" y="398348"/>
                </a:cubicBezTo>
                <a:cubicBezTo>
                  <a:pt x="1051562" y="448112"/>
                  <a:pt x="1028773" y="506946"/>
                  <a:pt x="1024122" y="574849"/>
                </a:cubicBezTo>
                <a:lnTo>
                  <a:pt x="1314337" y="574849"/>
                </a:lnTo>
                <a:lnTo>
                  <a:pt x="1314337" y="1138535"/>
                </a:lnTo>
                <a:lnTo>
                  <a:pt x="707397" y="1138535"/>
                </a:lnTo>
                <a:lnTo>
                  <a:pt x="707397" y="671122"/>
                </a:lnTo>
                <a:cubicBezTo>
                  <a:pt x="707397" y="499039"/>
                  <a:pt x="743209" y="363234"/>
                  <a:pt x="814833" y="263705"/>
                </a:cubicBezTo>
                <a:cubicBezTo>
                  <a:pt x="886456" y="164176"/>
                  <a:pt x="1009239" y="76274"/>
                  <a:pt x="1183182" y="0"/>
                </a:cubicBezTo>
                <a:close/>
                <a:moveTo>
                  <a:pt x="475784" y="0"/>
                </a:moveTo>
                <a:lnTo>
                  <a:pt x="606939" y="248357"/>
                </a:lnTo>
                <a:cubicBezTo>
                  <a:pt x="499969" y="298586"/>
                  <a:pt x="426020" y="348583"/>
                  <a:pt x="385092" y="398348"/>
                </a:cubicBezTo>
                <a:cubicBezTo>
                  <a:pt x="344165" y="448112"/>
                  <a:pt x="321375" y="506946"/>
                  <a:pt x="316724" y="574849"/>
                </a:cubicBezTo>
                <a:lnTo>
                  <a:pt x="606939" y="574849"/>
                </a:lnTo>
                <a:lnTo>
                  <a:pt x="606939" y="1138535"/>
                </a:lnTo>
                <a:lnTo>
                  <a:pt x="0" y="1138535"/>
                </a:lnTo>
                <a:lnTo>
                  <a:pt x="0" y="671122"/>
                </a:lnTo>
                <a:cubicBezTo>
                  <a:pt x="0" y="499039"/>
                  <a:pt x="35811" y="363234"/>
                  <a:pt x="107435" y="263705"/>
                </a:cubicBezTo>
                <a:cubicBezTo>
                  <a:pt x="179058" y="164176"/>
                  <a:pt x="301842" y="76274"/>
                  <a:pt x="4757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381000" dist="190500" dir="2700000" algn="tl" rotWithShape="0">
              <a:prstClr val="black">
                <a:alpha val="75000"/>
              </a:prstClr>
            </a:outerShdw>
          </a:effectLst>
        </p:spPr>
        <p:txBody>
          <a:bodyPr rot="0" spcFirstLastPara="0" vertOverflow="overflow" horzOverflow="overflow" vert="horz" wrap="square" lIns="38576" tIns="19289" rIns="38576" bIns="1928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sz="3038" b="1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6339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15E755C-4715-465F-9203-C64566332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46D5D7C4-3EFC-492C-AADE-B9EC12958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50B570E-8AE2-4891-896B-D277CE7F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92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B46F47F-AA91-4217-B185-2B5003B4B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2D0500B-CB6E-4F01-AE5A-145D2C52A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245FC32-62DA-4C29-AC47-9346B01027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B5B9FD3-4DC9-4005-8084-8D6B41008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213B07D-A6EF-413A-A0F7-B19F5B2E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5FB32C7-6203-4E15-BACF-B7EE4BA46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62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Photo1 (Ligh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6398150D-20B0-4165-8FBD-143CC3271017}"/>
              </a:ext>
            </a:extLst>
          </p:cNvPr>
          <p:cNvGrpSpPr/>
          <p:nvPr userDrawn="1"/>
        </p:nvGrpSpPr>
        <p:grpSpPr>
          <a:xfrm flipH="1">
            <a:off x="3215680" y="564127"/>
            <a:ext cx="2002524" cy="2170740"/>
            <a:chOff x="7662863" y="293688"/>
            <a:chExt cx="835026" cy="906463"/>
          </a:xfrm>
        </p:grpSpPr>
        <p:sp>
          <p:nvSpPr>
            <p:cNvPr id="8" name="Freeform 40">
              <a:extLst>
                <a:ext uri="{FF2B5EF4-FFF2-40B4-BE49-F238E27FC236}">
                  <a16:creationId xmlns="" xmlns:a16="http://schemas.microsoft.com/office/drawing/2014/main" id="{7B26FD61-1DB5-4544-BA6E-19ECE7ED7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41">
              <a:extLst>
                <a:ext uri="{FF2B5EF4-FFF2-40B4-BE49-F238E27FC236}">
                  <a16:creationId xmlns="" xmlns:a16="http://schemas.microsoft.com/office/drawing/2014/main" id="{0CCFB5CE-2248-47C8-9962-58EA89A3EBA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B4D18E92-A1E0-447F-AE0C-46E218BFA8F5}"/>
              </a:ext>
            </a:extLst>
          </p:cNvPr>
          <p:cNvSpPr>
            <a:spLocks/>
          </p:cNvSpPr>
          <p:nvPr userDrawn="1"/>
        </p:nvSpPr>
        <p:spPr bwMode="auto">
          <a:xfrm>
            <a:off x="4038601" y="1709738"/>
            <a:ext cx="4114799" cy="460447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2247987"/>
            <a:ext cx="41148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677724"/>
            <a:ext cx="4114800" cy="83950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4777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E943D72-9D3D-4F56-86D5-B465FC3D2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243E4490-E1AE-41C5-A3D8-A13EFDD4FB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ABC2A24-00C6-4626-AFB1-F3E9CD4BF2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FBA3B39-8771-4BA2-AE35-B9F03335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C02F4E5-45FD-4114-A8C1-5E5A44B1A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56BBD6A-432E-4568-A31D-F656C7A7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911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60829F-FAE1-46B6-913F-66F858EE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1BC9C02-9CC9-4E3C-B0AC-6B097A97F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6D9608C-FD8B-468E-BFFE-E5780665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C5582595-38A5-4C07-9E86-395419CE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C254A46-405E-40A6-90F8-759C508E5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1508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41D9723-64D6-4009-805A-750DC0F30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C28BE3B-CE03-48AC-AF26-41A298CBE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1FC3052-B266-4F14-AB3C-41AC9895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49A54A7-907E-4B80-B9DB-8966D9252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68AC758-7883-44D2-A1A7-A777D5968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768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25824" y="661293"/>
            <a:ext cx="774035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14096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81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Photo 0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224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E624E2-0D6E-4EE7-A9BC-6DC9F61DE3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BF178C3-AF1B-4640-9A86-A6BB7FE5B7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37EE292-5A4A-403F-AF29-E99CE55E0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79CAC78-C815-4139-B49C-CE5A48FED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A8845C2-CBA0-41DD-B16C-5A84A8B5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40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C5E831-A3B9-4C4A-B5E4-FDB5CE9D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9341DE-7CD9-4174-8D57-A601D0B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2856"/>
            <a:ext cx="10515600" cy="40441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3CAD4A-07D3-455F-9C6A-5D8332D1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10746E-C061-4D99-AA02-B2F40BD3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FFC427-481A-4056-81DC-D3D394E5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1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AA8F8963-6CA1-478E-9C79-A0E1C2AA7C36}"/>
              </a:ext>
            </a:extLst>
          </p:cNvPr>
          <p:cNvGrpSpPr/>
          <p:nvPr userDrawn="1"/>
        </p:nvGrpSpPr>
        <p:grpSpPr>
          <a:xfrm flipH="1">
            <a:off x="10848528" y="5556220"/>
            <a:ext cx="1145278" cy="1241484"/>
            <a:chOff x="7662863" y="293688"/>
            <a:chExt cx="835026" cy="906463"/>
          </a:xfrm>
        </p:grpSpPr>
        <p:sp>
          <p:nvSpPr>
            <p:cNvPr id="10" name="Freeform 40">
              <a:extLst>
                <a:ext uri="{FF2B5EF4-FFF2-40B4-BE49-F238E27FC236}">
                  <a16:creationId xmlns="" xmlns:a16="http://schemas.microsoft.com/office/drawing/2014/main" id="{310D6563-04FA-473B-A393-8F386F221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1">
              <a:extLst>
                <a:ext uri="{FF2B5EF4-FFF2-40B4-BE49-F238E27FC236}">
                  <a16:creationId xmlns="" xmlns:a16="http://schemas.microsoft.com/office/drawing/2014/main" id="{3F51C554-6434-4921-87C1-9920C7B76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C5E831-A3B9-4C4A-B5E4-FDB5CE9D2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802" y="365125"/>
            <a:ext cx="962899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9341DE-7CD9-4174-8D57-A601D0B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2856"/>
            <a:ext cx="10515600" cy="404410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3CAD4A-07D3-455F-9C6A-5D8332D1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10746E-C061-4D99-AA02-B2F40BD3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FFC427-481A-4056-81DC-D3D394E5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386E8303-48F1-45A4-AD05-2B427D3E7E24}"/>
              </a:ext>
            </a:extLst>
          </p:cNvPr>
          <p:cNvSpPr>
            <a:spLocks/>
          </p:cNvSpPr>
          <p:nvPr userDrawn="1"/>
        </p:nvSpPr>
        <p:spPr bwMode="auto">
          <a:xfrm>
            <a:off x="263352" y="211931"/>
            <a:ext cx="1461451" cy="1635369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8" name="Text Placeholder 21">
            <a:extLst>
              <a:ext uri="{FF2B5EF4-FFF2-40B4-BE49-F238E27FC236}">
                <a16:creationId xmlns="" xmlns:a16="http://schemas.microsoft.com/office/drawing/2014/main" id="{ABD82E82-27C2-405F-BC4E-895206B92A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2554" y="464170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solidFill>
                  <a:schemeClr val="tx1"/>
                </a:solidFill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3112847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Chapter (Light)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AA8F8963-6CA1-478E-9C79-A0E1C2AA7C36}"/>
              </a:ext>
            </a:extLst>
          </p:cNvPr>
          <p:cNvGrpSpPr/>
          <p:nvPr userDrawn="1"/>
        </p:nvGrpSpPr>
        <p:grpSpPr>
          <a:xfrm flipH="1">
            <a:off x="10848528" y="5556220"/>
            <a:ext cx="1145278" cy="1241484"/>
            <a:chOff x="7662863" y="293688"/>
            <a:chExt cx="835026" cy="906463"/>
          </a:xfrm>
        </p:grpSpPr>
        <p:sp>
          <p:nvSpPr>
            <p:cNvPr id="10" name="Freeform 40">
              <a:extLst>
                <a:ext uri="{FF2B5EF4-FFF2-40B4-BE49-F238E27FC236}">
                  <a16:creationId xmlns="" xmlns:a16="http://schemas.microsoft.com/office/drawing/2014/main" id="{310D6563-04FA-473B-A393-8F386F221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5726" y="293688"/>
              <a:ext cx="792163" cy="906463"/>
            </a:xfrm>
            <a:custGeom>
              <a:avLst/>
              <a:gdLst>
                <a:gd name="T0" fmla="*/ 49 w 1541"/>
                <a:gd name="T1" fmla="*/ 414 h 1768"/>
                <a:gd name="T2" fmla="*/ 462 w 1541"/>
                <a:gd name="T3" fmla="*/ 999 h 1768"/>
                <a:gd name="T4" fmla="*/ 462 w 1541"/>
                <a:gd name="T5" fmla="*/ 999 h 1768"/>
                <a:gd name="T6" fmla="*/ 564 w 1541"/>
                <a:gd name="T7" fmla="*/ 1018 h 1768"/>
                <a:gd name="T8" fmla="*/ 720 w 1541"/>
                <a:gd name="T9" fmla="*/ 1248 h 1768"/>
                <a:gd name="T10" fmla="*/ 720 w 1541"/>
                <a:gd name="T11" fmla="*/ 1248 h 1768"/>
                <a:gd name="T12" fmla="*/ 1032 w 1541"/>
                <a:gd name="T13" fmla="*/ 1725 h 1768"/>
                <a:gd name="T14" fmla="*/ 1032 w 1541"/>
                <a:gd name="T15" fmla="*/ 1725 h 1768"/>
                <a:gd name="T16" fmla="*/ 1500 w 1541"/>
                <a:gd name="T17" fmla="*/ 1407 h 1768"/>
                <a:gd name="T18" fmla="*/ 1500 w 1541"/>
                <a:gd name="T19" fmla="*/ 1407 h 1768"/>
                <a:gd name="T20" fmla="*/ 1172 w 1541"/>
                <a:gd name="T21" fmla="*/ 941 h 1768"/>
                <a:gd name="T22" fmla="*/ 1172 w 1541"/>
                <a:gd name="T23" fmla="*/ 941 h 1768"/>
                <a:gd name="T24" fmla="*/ 1016 w 1541"/>
                <a:gd name="T25" fmla="*/ 711 h 1768"/>
                <a:gd name="T26" fmla="*/ 1016 w 1541"/>
                <a:gd name="T27" fmla="*/ 711 h 1768"/>
                <a:gd name="T28" fmla="*/ 1036 w 1541"/>
                <a:gd name="T29" fmla="*/ 610 h 1768"/>
                <a:gd name="T30" fmla="*/ 645 w 1541"/>
                <a:gd name="T31" fmla="*/ 10 h 1768"/>
                <a:gd name="T32" fmla="*/ 645 w 1541"/>
                <a:gd name="T33" fmla="*/ 10 h 1768"/>
                <a:gd name="T34" fmla="*/ 544 w 1541"/>
                <a:gd name="T35" fmla="*/ 0 h 1768"/>
                <a:gd name="T36" fmla="*/ 544 w 1541"/>
                <a:gd name="T37" fmla="*/ 0 h 1768"/>
                <a:gd name="T38" fmla="*/ 49 w 1541"/>
                <a:gd name="T39" fmla="*/ 414 h 1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41" h="1768">
                  <a:moveTo>
                    <a:pt x="49" y="414"/>
                  </a:moveTo>
                  <a:cubicBezTo>
                    <a:pt x="0" y="687"/>
                    <a:pt x="190" y="947"/>
                    <a:pt x="462" y="999"/>
                  </a:cubicBezTo>
                  <a:lnTo>
                    <a:pt x="462" y="999"/>
                  </a:lnTo>
                  <a:lnTo>
                    <a:pt x="564" y="1018"/>
                  </a:lnTo>
                  <a:cubicBezTo>
                    <a:pt x="670" y="1039"/>
                    <a:pt x="740" y="1141"/>
                    <a:pt x="720" y="1248"/>
                  </a:cubicBezTo>
                  <a:lnTo>
                    <a:pt x="720" y="1248"/>
                  </a:lnTo>
                  <a:cubicBezTo>
                    <a:pt x="678" y="1465"/>
                    <a:pt x="815" y="1683"/>
                    <a:pt x="1032" y="1725"/>
                  </a:cubicBezTo>
                  <a:lnTo>
                    <a:pt x="1032" y="1725"/>
                  </a:lnTo>
                  <a:cubicBezTo>
                    <a:pt x="1249" y="1768"/>
                    <a:pt x="1460" y="1625"/>
                    <a:pt x="1500" y="1407"/>
                  </a:cubicBezTo>
                  <a:lnTo>
                    <a:pt x="1500" y="1407"/>
                  </a:lnTo>
                  <a:cubicBezTo>
                    <a:pt x="1541" y="1190"/>
                    <a:pt x="1389" y="982"/>
                    <a:pt x="1172" y="941"/>
                  </a:cubicBezTo>
                  <a:lnTo>
                    <a:pt x="1172" y="941"/>
                  </a:lnTo>
                  <a:cubicBezTo>
                    <a:pt x="1066" y="920"/>
                    <a:pt x="996" y="818"/>
                    <a:pt x="1016" y="711"/>
                  </a:cubicBezTo>
                  <a:lnTo>
                    <a:pt x="1016" y="711"/>
                  </a:lnTo>
                  <a:lnTo>
                    <a:pt x="1036" y="610"/>
                  </a:lnTo>
                  <a:cubicBezTo>
                    <a:pt x="1088" y="337"/>
                    <a:pt x="917" y="65"/>
                    <a:pt x="645" y="10"/>
                  </a:cubicBezTo>
                  <a:lnTo>
                    <a:pt x="645" y="10"/>
                  </a:lnTo>
                  <a:cubicBezTo>
                    <a:pt x="611" y="3"/>
                    <a:pt x="577" y="0"/>
                    <a:pt x="544" y="0"/>
                  </a:cubicBezTo>
                  <a:lnTo>
                    <a:pt x="544" y="0"/>
                  </a:lnTo>
                  <a:cubicBezTo>
                    <a:pt x="305" y="0"/>
                    <a:pt x="93" y="170"/>
                    <a:pt x="49" y="414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41">
              <a:extLst>
                <a:ext uri="{FF2B5EF4-FFF2-40B4-BE49-F238E27FC236}">
                  <a16:creationId xmlns="" xmlns:a16="http://schemas.microsoft.com/office/drawing/2014/main" id="{3F51C554-6434-4921-87C1-9920C7B7631A}"/>
                </a:ext>
              </a:extLst>
            </p:cNvPr>
            <p:cNvSpPr>
              <a:spLocks/>
            </p:cNvSpPr>
            <p:nvPr/>
          </p:nvSpPr>
          <p:spPr bwMode="auto">
            <a:xfrm>
              <a:off x="7662863" y="895351"/>
              <a:ext cx="314325" cy="300038"/>
            </a:xfrm>
            <a:custGeom>
              <a:avLst/>
              <a:gdLst>
                <a:gd name="T0" fmla="*/ 109 w 614"/>
                <a:gd name="T1" fmla="*/ 82 h 586"/>
                <a:gd name="T2" fmla="*/ 109 w 614"/>
                <a:gd name="T3" fmla="*/ 477 h 586"/>
                <a:gd name="T4" fmla="*/ 109 w 614"/>
                <a:gd name="T5" fmla="*/ 477 h 586"/>
                <a:gd name="T6" fmla="*/ 504 w 614"/>
                <a:gd name="T7" fmla="*/ 477 h 586"/>
                <a:gd name="T8" fmla="*/ 504 w 614"/>
                <a:gd name="T9" fmla="*/ 477 h 586"/>
                <a:gd name="T10" fmla="*/ 504 w 614"/>
                <a:gd name="T11" fmla="*/ 82 h 586"/>
                <a:gd name="T12" fmla="*/ 504 w 614"/>
                <a:gd name="T13" fmla="*/ 82 h 586"/>
                <a:gd name="T14" fmla="*/ 307 w 614"/>
                <a:gd name="T15" fmla="*/ 0 h 586"/>
                <a:gd name="T16" fmla="*/ 307 w 614"/>
                <a:gd name="T17" fmla="*/ 0 h 586"/>
                <a:gd name="T18" fmla="*/ 109 w 614"/>
                <a:gd name="T19" fmla="*/ 82 h 5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4" h="586">
                  <a:moveTo>
                    <a:pt x="109" y="82"/>
                  </a:moveTo>
                  <a:cubicBezTo>
                    <a:pt x="0" y="191"/>
                    <a:pt x="0" y="368"/>
                    <a:pt x="109" y="477"/>
                  </a:cubicBezTo>
                  <a:lnTo>
                    <a:pt x="109" y="477"/>
                  </a:lnTo>
                  <a:cubicBezTo>
                    <a:pt x="218" y="586"/>
                    <a:pt x="395" y="586"/>
                    <a:pt x="504" y="477"/>
                  </a:cubicBezTo>
                  <a:lnTo>
                    <a:pt x="504" y="477"/>
                  </a:lnTo>
                  <a:cubicBezTo>
                    <a:pt x="614" y="368"/>
                    <a:pt x="614" y="191"/>
                    <a:pt x="504" y="82"/>
                  </a:cubicBezTo>
                  <a:lnTo>
                    <a:pt x="504" y="82"/>
                  </a:lnTo>
                  <a:cubicBezTo>
                    <a:pt x="450" y="27"/>
                    <a:pt x="378" y="0"/>
                    <a:pt x="307" y="0"/>
                  </a:cubicBezTo>
                  <a:lnTo>
                    <a:pt x="307" y="0"/>
                  </a:lnTo>
                  <a:cubicBezTo>
                    <a:pt x="235" y="0"/>
                    <a:pt x="164" y="27"/>
                    <a:pt x="109" y="8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C5E831-A3B9-4C4A-B5E4-FDB5CE9D2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4802" y="365125"/>
            <a:ext cx="9628998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F9341DE-7CD9-4174-8D57-A601D0B30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2856"/>
            <a:ext cx="10515600" cy="404410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3CAD4A-07D3-455F-9C6A-5D8332D18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10746E-C061-4D99-AA02-B2F40BD3C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DFFC427-481A-4056-81DC-D3D394E5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="" xmlns:a16="http://schemas.microsoft.com/office/drawing/2014/main" id="{386E8303-48F1-45A4-AD05-2B427D3E7E24}"/>
              </a:ext>
            </a:extLst>
          </p:cNvPr>
          <p:cNvSpPr>
            <a:spLocks/>
          </p:cNvSpPr>
          <p:nvPr userDrawn="1"/>
        </p:nvSpPr>
        <p:spPr bwMode="auto">
          <a:xfrm>
            <a:off x="263352" y="211931"/>
            <a:ext cx="1461451" cy="1635369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en-US" sz="4050" b="1" dirty="0">
              <a:solidFill>
                <a:schemeClr val="accent2"/>
              </a:solidFill>
            </a:endParaRPr>
          </a:p>
        </p:txBody>
      </p:sp>
      <p:sp>
        <p:nvSpPr>
          <p:cNvPr id="8" name="Text Placeholder 21">
            <a:extLst>
              <a:ext uri="{FF2B5EF4-FFF2-40B4-BE49-F238E27FC236}">
                <a16:creationId xmlns="" xmlns:a16="http://schemas.microsoft.com/office/drawing/2014/main" id="{ABD82E82-27C2-405F-BC4E-895206B92A1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2554" y="464170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solidFill>
                  <a:schemeClr val="tx1"/>
                </a:solidFill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78907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87B1371-D999-4596-99D3-4DF32607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058ADF3-23B9-4D2D-9652-8FD88A8F3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0847"/>
            <a:ext cx="10515600" cy="411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280D980-5CB4-42CE-99CF-A8114F49E5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3106BCC-AE84-4505-A903-D9967DD94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92754D9-607B-4A5A-A969-B3B81F333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56C22B4-381E-481C-AFD8-67FB4DE2EDCA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883F006-1434-4427-9164-A20D11AC35E5}"/>
              </a:ext>
            </a:extLst>
          </p:cNvPr>
          <p:cNvSpPr/>
          <p:nvPr userDrawn="1"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4027823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64" r:id="rId2"/>
    <p:sldLayoutId id="2147483970" r:id="rId3"/>
    <p:sldLayoutId id="2147483960" r:id="rId4"/>
    <p:sldLayoutId id="2147483959" r:id="rId5"/>
    <p:sldLayoutId id="2147483962" r:id="rId6"/>
    <p:sldLayoutId id="2147483949" r:id="rId7"/>
    <p:sldLayoutId id="2147483972" r:id="rId8"/>
    <p:sldLayoutId id="2147483973" r:id="rId9"/>
    <p:sldLayoutId id="2147483950" r:id="rId10"/>
    <p:sldLayoutId id="2147483981" r:id="rId11"/>
    <p:sldLayoutId id="2147483966" r:id="rId12"/>
    <p:sldLayoutId id="2147483967" r:id="rId13"/>
    <p:sldLayoutId id="2147483977" r:id="rId14"/>
    <p:sldLayoutId id="2147483969" r:id="rId15"/>
    <p:sldLayoutId id="2147483971" r:id="rId16"/>
    <p:sldLayoutId id="2147483978" r:id="rId17"/>
    <p:sldLayoutId id="2147483963" r:id="rId18"/>
    <p:sldLayoutId id="2147483965" r:id="rId19"/>
    <p:sldLayoutId id="2147483951" r:id="rId20"/>
    <p:sldLayoutId id="2147483980" r:id="rId21"/>
    <p:sldLayoutId id="2147483952" r:id="rId22"/>
    <p:sldLayoutId id="2147483953" r:id="rId23"/>
    <p:sldLayoutId id="2147483979" r:id="rId24"/>
    <p:sldLayoutId id="2147483974" r:id="rId25"/>
    <p:sldLayoutId id="2147483975" r:id="rId26"/>
    <p:sldLayoutId id="2147483954" r:id="rId27"/>
    <p:sldLayoutId id="2147483976" r:id="rId28"/>
    <p:sldLayoutId id="2147483955" r:id="rId29"/>
    <p:sldLayoutId id="2147483956" r:id="rId30"/>
    <p:sldLayoutId id="2147483957" r:id="rId31"/>
    <p:sldLayoutId id="2147483958" r:id="rId32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nsplash.com/?utm_source=unsplash&amp;utm_medium=referral&amp;utm_content=creditCopyText" TargetMode="External"/><Relationship Id="rId4" Type="http://schemas.openxmlformats.org/officeDocument/2006/relationships/hyperlink" Target="https://unsplash.com/photos/3fPXt37X6UQ?utm_source=unsplash&amp;utm_medium=referral&amp;utm_content=creditCopyTex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nel.gherari@univ-annaba.dz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tura-sciences.com/sante/actualites/medecine-e-sante-bouleversement-medecine-commence-62581/" TargetMode="External"/><Relationship Id="rId2" Type="http://schemas.openxmlformats.org/officeDocument/2006/relationships/hyperlink" Target="https://journees.esante-poitou-charentes.fr/la-e-sante-en-bref/qu-est-ce-que-l-e-sante,1040,744.html?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utura-sciences.com/tech/definitions/smartphone-smartphone-1954/" TargetMode="External"/><Relationship Id="rId5" Type="http://schemas.openxmlformats.org/officeDocument/2006/relationships/hyperlink" Target="https://www.futura-sciences.com/sciences/definitions/mathematiques-application-13200/" TargetMode="External"/><Relationship Id="rId4" Type="http://schemas.openxmlformats.org/officeDocument/2006/relationships/hyperlink" Target="https://www.futura-sciences.com/tech/definitions/internet-internet-3983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utura-sciences.com/maison/definitions/maison-portail-10854/" TargetMode="External"/><Relationship Id="rId2" Type="http://schemas.openxmlformats.org/officeDocument/2006/relationships/hyperlink" Target="https://www.futura-sciences.com/sante/dossiers/medecine-prevenir-obesite-devient-urgence-243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futura-sciences.com/sante/actualites/medecine-concours-lepine-2016-e-sante-recompensee-62723/" TargetMode="External"/><Relationship Id="rId5" Type="http://schemas.openxmlformats.org/officeDocument/2006/relationships/hyperlink" Target="https://www.futura-sciences.com/maison/definitions/maison-telesurveillance-10931/" TargetMode="External"/><Relationship Id="rId4" Type="http://schemas.openxmlformats.org/officeDocument/2006/relationships/hyperlink" Target="https://www.futura-sciences.com/sante/definitions/medecine-telemedecine-17469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AFDB9AC4-3712-4BEF-A120-798A2EFAA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6D83D17-A900-42B4-97DA-FD65B4AEC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Your Footer Here</a:t>
            </a:r>
          </a:p>
        </p:txBody>
      </p: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0" y="2100158"/>
            <a:ext cx="4572000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Les Interface </a:t>
            </a:r>
            <a:r>
              <a:rPr lang="en-US" dirty="0" err="1" smtClean="0"/>
              <a:t>Homme</a:t>
            </a:r>
            <a:r>
              <a:rPr lang="en-US" dirty="0" smtClean="0"/>
              <a:t>-Machine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="" xmlns:a16="http://schemas.microsoft.com/office/drawing/2014/main" id="{E6DCAC89-5D68-4BB2-9B66-DFA32988EB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Dr</a:t>
            </a:r>
            <a:r>
              <a:rPr lang="en-US" dirty="0" smtClean="0"/>
              <a:t>, GHERARI Manel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D23C46AC-D74D-41C6-9322-161C850FCE20}"/>
              </a:ext>
            </a:extLst>
          </p:cNvPr>
          <p:cNvSpPr/>
          <p:nvPr/>
        </p:nvSpPr>
        <p:spPr>
          <a:xfrm>
            <a:off x="4053582" y="7101408"/>
            <a:ext cx="40848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111111"/>
                </a:solidFill>
                <a:latin typeface="Calibri" panose="020F0502020204030204" pitchFamily="34" charset="0"/>
              </a:rPr>
              <a:t>Photo by </a:t>
            </a:r>
            <a:r>
              <a:rPr lang="en-US" dirty="0">
                <a:solidFill>
                  <a:srgbClr val="999999"/>
                </a:solidFill>
                <a:latin typeface="Calibri" panose="020F0502020204030204" pitchFamily="34" charset="0"/>
                <a:hlinkClick r:id="rId4"/>
              </a:rPr>
              <a:t>Charles Forerunner</a:t>
            </a:r>
            <a:r>
              <a:rPr lang="en-US" dirty="0">
                <a:solidFill>
                  <a:srgbClr val="111111"/>
                </a:solidFill>
                <a:latin typeface="Calibri" panose="020F0502020204030204" pitchFamily="34" charset="0"/>
              </a:rPr>
              <a:t> on </a:t>
            </a:r>
            <a:r>
              <a:rPr lang="en-US" dirty="0">
                <a:solidFill>
                  <a:srgbClr val="999999"/>
                </a:solidFill>
                <a:latin typeface="Calibri" panose="020F0502020204030204" pitchFamily="34" charset="0"/>
                <a:hlinkClick r:id="rId5"/>
              </a:rPr>
              <a:t>Unsplash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99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du Module</a:t>
            </a:r>
            <a:endParaRPr lang="en-GB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IHM: Interface Homme Machine</a:t>
            </a:r>
          </a:p>
          <a:p>
            <a:pPr lvl="1"/>
            <a:r>
              <a:rPr lang="fr-FR" dirty="0" smtClean="0"/>
              <a:t>Chargée de Cours: Dr GHERARI </a:t>
            </a:r>
            <a:r>
              <a:rPr lang="fr-FR" dirty="0" err="1" smtClean="0"/>
              <a:t>Manel</a:t>
            </a:r>
            <a:r>
              <a:rPr lang="fr-FR" dirty="0" smtClean="0"/>
              <a:t> </a:t>
            </a:r>
          </a:p>
          <a:p>
            <a:pPr lvl="1"/>
            <a:r>
              <a:rPr lang="fr-FR" dirty="0" smtClean="0">
                <a:hlinkClick r:id="rId2"/>
              </a:rPr>
              <a:t>Manel.gherari@univ-annaba.dz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Chargées de TD/TP: Dr </a:t>
            </a:r>
            <a:r>
              <a:rPr lang="fr-FR" dirty="0" err="1" smtClean="0"/>
              <a:t>Rouabhia</a:t>
            </a:r>
            <a:r>
              <a:rPr lang="fr-FR" dirty="0" smtClean="0"/>
              <a:t>, Dr </a:t>
            </a:r>
            <a:r>
              <a:rPr lang="fr-FR" dirty="0" err="1" smtClean="0"/>
              <a:t>Kahia-abbaci</a:t>
            </a:r>
            <a:endParaRPr lang="fr-FR" dirty="0" smtClean="0"/>
          </a:p>
          <a:p>
            <a:endParaRPr lang="en-GB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2</a:t>
            </a:fld>
            <a:endParaRPr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31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Présentation de Modules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 smtClean="0"/>
              <a:t>Crédit: 5, </a:t>
            </a:r>
            <a:r>
              <a:rPr lang="fr-FR" dirty="0" err="1" smtClean="0"/>
              <a:t>Coéf</a:t>
            </a:r>
            <a:r>
              <a:rPr lang="fr-FR" dirty="0" smtClean="0"/>
              <a:t>: 3</a:t>
            </a:r>
          </a:p>
          <a:p>
            <a:pPr algn="ctr"/>
            <a:r>
              <a:rPr lang="fr-FR" dirty="0" smtClean="0"/>
              <a:t>Cours: 1:30h sous forme d’enregistrement vidéo chaque semaine « </a:t>
            </a:r>
            <a:r>
              <a:rPr lang="fr-FR" dirty="0" smtClean="0"/>
              <a:t>Lundi a 8h»</a:t>
            </a:r>
            <a:endParaRPr lang="fr-FR" dirty="0" smtClean="0"/>
          </a:p>
          <a:p>
            <a:pPr algn="ctr"/>
            <a:r>
              <a:rPr lang="fr-FR" dirty="0" smtClean="0"/>
              <a:t>TD/TP: 1:30h sous forme </a:t>
            </a:r>
            <a:r>
              <a:rPr lang="fr-FR" dirty="0" smtClean="0"/>
              <a:t>de  réunion zoom avec les chargée TD/TP ou bien un enregistrement vidéo,</a:t>
            </a:r>
            <a:endParaRPr lang="fr-FR" dirty="0" smtClean="0"/>
          </a:p>
          <a:p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3</a:t>
            </a:fld>
            <a:endParaRPr lang="en-US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43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Outlines</a:t>
            </a:r>
            <a:endParaRPr lang="en-US" dirty="0"/>
          </a:p>
        </p:txBody>
      </p:sp>
      <p:sp>
        <p:nvSpPr>
          <p:cNvPr id="62" name="Date Placeholder 6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3" name="Footer Placeholder 6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FC1CF07D-8B3F-4D32-B059-0039CEA46DB1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6A6AF471-65E7-4035-936B-EC4CB0E3E862}"/>
              </a:ext>
            </a:extLst>
          </p:cNvPr>
          <p:cNvGrpSpPr/>
          <p:nvPr/>
        </p:nvGrpSpPr>
        <p:grpSpPr>
          <a:xfrm>
            <a:off x="2105448" y="1446524"/>
            <a:ext cx="3702520" cy="1830489"/>
            <a:chOff x="2385722" y="1317639"/>
            <a:chExt cx="3321342" cy="1830489"/>
          </a:xfrm>
        </p:grpSpPr>
        <p:sp>
          <p:nvSpPr>
            <p:cNvPr id="127" name="TextBox 126">
              <a:extLst>
                <a:ext uri="{FF2B5EF4-FFF2-40B4-BE49-F238E27FC236}">
                  <a16:creationId xmlns="" xmlns:a16="http://schemas.microsoft.com/office/drawing/2014/main" id="{E0578806-54D9-4D37-B865-BA2600D47AAD}"/>
                </a:ext>
              </a:extLst>
            </p:cNvPr>
            <p:cNvSpPr txBox="1"/>
            <p:nvPr/>
          </p:nvSpPr>
          <p:spPr>
            <a:xfrm>
              <a:off x="2385722" y="1317639"/>
              <a:ext cx="3321342" cy="1292662"/>
            </a:xfrm>
            <a:prstGeom prst="rect">
              <a:avLst/>
            </a:prstGeom>
            <a:noFill/>
          </p:spPr>
          <p:txBody>
            <a:bodyPr wrap="square" tIns="182880" bIns="0" rtlCol="0" anchor="b">
              <a:spAutoFit/>
            </a:bodyPr>
            <a:lstStyle/>
            <a:p>
              <a:r>
                <a:rPr lang="en-US" sz="2400" b="1" cap="all" dirty="0" smtClean="0">
                  <a:solidFill>
                    <a:schemeClr val="accent1"/>
                  </a:solidFill>
                </a:rPr>
                <a:t>Introduction aux interfaces graphiques</a:t>
              </a:r>
              <a:endParaRPr lang="en-US" sz="2400" b="1" cap="all" dirty="0">
                <a:solidFill>
                  <a:schemeClr val="accent1"/>
                </a:solidFill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="" xmlns:a16="http://schemas.microsoft.com/office/drawing/2014/main" id="{031D490B-EC99-4F1B-BDD6-5D787AD924DC}"/>
                </a:ext>
              </a:extLst>
            </p:cNvPr>
            <p:cNvSpPr txBox="1"/>
            <p:nvPr/>
          </p:nvSpPr>
          <p:spPr>
            <a:xfrm>
              <a:off x="2385722" y="2594130"/>
              <a:ext cx="3321342" cy="553998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Definition et Types des interfaces graphiques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130" name="TextBox 129">
            <a:extLst>
              <a:ext uri="{FF2B5EF4-FFF2-40B4-BE49-F238E27FC236}">
                <a16:creationId xmlns="" xmlns:a16="http://schemas.microsoft.com/office/drawing/2014/main" id="{CC622461-4704-41D9-A52C-03B8AD9FE67F}"/>
              </a:ext>
            </a:extLst>
          </p:cNvPr>
          <p:cNvSpPr txBox="1"/>
          <p:nvPr/>
        </p:nvSpPr>
        <p:spPr>
          <a:xfrm>
            <a:off x="2105448" y="3636116"/>
            <a:ext cx="3321342" cy="553998"/>
          </a:xfrm>
          <a:prstGeom prst="rect">
            <a:avLst/>
          </a:prstGeom>
          <a:noFill/>
        </p:spPr>
        <p:txBody>
          <a:bodyPr wrap="square" tIns="182880" bIns="0" rtlCol="0" anchor="b">
            <a:spAutoFit/>
          </a:bodyPr>
          <a:lstStyle/>
          <a:p>
            <a:r>
              <a:rPr lang="en-US" sz="2400" b="1" cap="all" dirty="0" smtClean="0">
                <a:solidFill>
                  <a:schemeClr val="accent1"/>
                </a:solidFill>
              </a:rPr>
              <a:t>Les interfaces WIMP</a:t>
            </a:r>
            <a:endParaRPr lang="en-US" sz="2400" b="1" cap="all" dirty="0">
              <a:solidFill>
                <a:schemeClr val="accent1"/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="" xmlns:a16="http://schemas.microsoft.com/office/drawing/2014/main" id="{4B4E1CB5-770B-4761-9F0D-AE9E9D7DAAE6}"/>
              </a:ext>
            </a:extLst>
          </p:cNvPr>
          <p:cNvSpPr txBox="1"/>
          <p:nvPr/>
        </p:nvSpPr>
        <p:spPr>
          <a:xfrm>
            <a:off x="2105448" y="4717712"/>
            <a:ext cx="3558504" cy="923330"/>
          </a:xfrm>
          <a:prstGeom prst="rect">
            <a:avLst/>
          </a:prstGeom>
          <a:noFill/>
        </p:spPr>
        <p:txBody>
          <a:bodyPr wrap="square" tIns="182880" bIns="0" rtlCol="0" anchor="b">
            <a:spAutoFit/>
          </a:bodyPr>
          <a:lstStyle/>
          <a:p>
            <a:r>
              <a:rPr lang="en-US" sz="2400" b="1" cap="all" dirty="0" smtClean="0">
                <a:solidFill>
                  <a:schemeClr val="accent1"/>
                </a:solidFill>
              </a:rPr>
              <a:t>Interaction Homme-Machine</a:t>
            </a:r>
            <a:endParaRPr lang="en-US" sz="2400" b="1" cap="all" dirty="0">
              <a:solidFill>
                <a:schemeClr val="accent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8F315A6A-10A5-41CC-B1A2-97A66232FC8F}"/>
              </a:ext>
            </a:extLst>
          </p:cNvPr>
          <p:cNvGrpSpPr/>
          <p:nvPr/>
        </p:nvGrpSpPr>
        <p:grpSpPr>
          <a:xfrm>
            <a:off x="7752183" y="1815856"/>
            <a:ext cx="4218786" cy="1461157"/>
            <a:chOff x="8032458" y="1686971"/>
            <a:chExt cx="3537999" cy="1461157"/>
          </a:xfrm>
        </p:grpSpPr>
        <p:sp>
          <p:nvSpPr>
            <p:cNvPr id="143" name="TextBox 142">
              <a:extLst>
                <a:ext uri="{FF2B5EF4-FFF2-40B4-BE49-F238E27FC236}">
                  <a16:creationId xmlns="" xmlns:a16="http://schemas.microsoft.com/office/drawing/2014/main" id="{BF66E086-42AB-4B5C-8F92-D1313B24C01C}"/>
                </a:ext>
              </a:extLst>
            </p:cNvPr>
            <p:cNvSpPr txBox="1"/>
            <p:nvPr/>
          </p:nvSpPr>
          <p:spPr>
            <a:xfrm>
              <a:off x="8032458" y="1686971"/>
              <a:ext cx="3537999" cy="923330"/>
            </a:xfrm>
            <a:prstGeom prst="rect">
              <a:avLst/>
            </a:prstGeom>
            <a:noFill/>
          </p:spPr>
          <p:txBody>
            <a:bodyPr wrap="square" tIns="182880" bIns="0" rtlCol="0" anchor="b">
              <a:spAutoFit/>
            </a:bodyPr>
            <a:lstStyle/>
            <a:p>
              <a:r>
                <a:rPr lang="en-US" sz="2400" b="1" cap="all" dirty="0" smtClean="0">
                  <a:solidFill>
                    <a:schemeClr val="accent1"/>
                  </a:solidFill>
                </a:rPr>
                <a:t>Development des interfaces graphiques</a:t>
              </a:r>
              <a:endParaRPr lang="en-US" sz="2400" b="1" cap="all" dirty="0">
                <a:solidFill>
                  <a:schemeClr val="accent1"/>
                </a:solidFill>
              </a:endParaRPr>
            </a:p>
          </p:txBody>
        </p:sp>
        <p:sp>
          <p:nvSpPr>
            <p:cNvPr id="144" name="TextBox 143">
              <a:extLst>
                <a:ext uri="{FF2B5EF4-FFF2-40B4-BE49-F238E27FC236}">
                  <a16:creationId xmlns="" xmlns:a16="http://schemas.microsoft.com/office/drawing/2014/main" id="{C771227A-93EF-4E4E-A1D1-681C6628266E}"/>
                </a:ext>
              </a:extLst>
            </p:cNvPr>
            <p:cNvSpPr txBox="1"/>
            <p:nvPr/>
          </p:nvSpPr>
          <p:spPr>
            <a:xfrm>
              <a:off x="8032458" y="2594130"/>
              <a:ext cx="3321342" cy="553998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r>
                <a:rPr lang="fr-FR" dirty="0" smtClean="0">
                  <a:solidFill>
                    <a:schemeClr val="bg1"/>
                  </a:solidFill>
                </a:rPr>
                <a:t>Conception</a:t>
              </a:r>
            </a:p>
            <a:p>
              <a:r>
                <a:rPr lang="fr-FR" dirty="0" smtClean="0">
                  <a:solidFill>
                    <a:schemeClr val="bg1"/>
                  </a:solidFill>
                </a:rPr>
                <a:t>Environnement de développent </a:t>
              </a:r>
              <a:endParaRPr lang="fr-FR" dirty="0">
                <a:solidFill>
                  <a:schemeClr val="bg1"/>
                </a:solidFill>
              </a:endParaRPr>
            </a:p>
          </p:txBody>
        </p:sp>
      </p:grpSp>
      <p:sp>
        <p:nvSpPr>
          <p:cNvPr id="141" name="TextBox 140">
            <a:extLst>
              <a:ext uri="{FF2B5EF4-FFF2-40B4-BE49-F238E27FC236}">
                <a16:creationId xmlns="" xmlns:a16="http://schemas.microsoft.com/office/drawing/2014/main" id="{12C40FFA-3EF7-4EFD-B587-051D8788C633}"/>
              </a:ext>
            </a:extLst>
          </p:cNvPr>
          <p:cNvSpPr txBox="1"/>
          <p:nvPr/>
        </p:nvSpPr>
        <p:spPr>
          <a:xfrm>
            <a:off x="7680174" y="3530655"/>
            <a:ext cx="5040561" cy="1292662"/>
          </a:xfrm>
          <a:prstGeom prst="rect">
            <a:avLst/>
          </a:prstGeom>
          <a:noFill/>
        </p:spPr>
        <p:txBody>
          <a:bodyPr wrap="square" tIns="182880" bIns="0" rtlCol="0" anchor="b">
            <a:spAutoFit/>
          </a:bodyPr>
          <a:lstStyle/>
          <a:p>
            <a:r>
              <a:rPr lang="en-US" sz="2400" b="1" cap="all" dirty="0" smtClean="0">
                <a:solidFill>
                  <a:schemeClr val="accent1"/>
                </a:solidFill>
              </a:rPr>
              <a:t>Introduction a l’ergonomie</a:t>
            </a:r>
          </a:p>
          <a:p>
            <a:endParaRPr lang="en-US" sz="2400" b="1" cap="all" dirty="0" smtClean="0">
              <a:solidFill>
                <a:schemeClr val="accent1"/>
              </a:solidFill>
            </a:endParaRPr>
          </a:p>
          <a:p>
            <a:endParaRPr lang="en-US" sz="2400" b="1" cap="all" dirty="0">
              <a:solidFill>
                <a:schemeClr val="accent1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2C9EB48-E96A-48E4-A6C7-90FA70C25668}"/>
              </a:ext>
            </a:extLst>
          </p:cNvPr>
          <p:cNvGrpSpPr/>
          <p:nvPr/>
        </p:nvGrpSpPr>
        <p:grpSpPr>
          <a:xfrm>
            <a:off x="7752184" y="5087044"/>
            <a:ext cx="3321342" cy="814826"/>
            <a:chOff x="8032458" y="4952045"/>
            <a:chExt cx="3321342" cy="814826"/>
          </a:xfrm>
        </p:grpSpPr>
        <p:sp>
          <p:nvSpPr>
            <p:cNvPr id="139" name="TextBox 138">
              <a:extLst>
                <a:ext uri="{FF2B5EF4-FFF2-40B4-BE49-F238E27FC236}">
                  <a16:creationId xmlns="" xmlns:a16="http://schemas.microsoft.com/office/drawing/2014/main" id="{E3EFBD3E-E2CF-446C-97E6-590353E4829B}"/>
                </a:ext>
              </a:extLst>
            </p:cNvPr>
            <p:cNvSpPr txBox="1"/>
            <p:nvPr/>
          </p:nvSpPr>
          <p:spPr>
            <a:xfrm>
              <a:off x="8032458" y="4952045"/>
              <a:ext cx="3321342" cy="553998"/>
            </a:xfrm>
            <a:prstGeom prst="rect">
              <a:avLst/>
            </a:prstGeom>
            <a:noFill/>
          </p:spPr>
          <p:txBody>
            <a:bodyPr wrap="square" tIns="182880" bIns="0" rtlCol="0" anchor="b">
              <a:spAutoFit/>
            </a:bodyPr>
            <a:lstStyle/>
            <a:p>
              <a:r>
                <a:rPr lang="en-US" sz="2400" b="1" cap="all" dirty="0" smtClean="0">
                  <a:solidFill>
                    <a:schemeClr val="accent1"/>
                  </a:solidFill>
                </a:rPr>
                <a:t>conclusion</a:t>
              </a:r>
              <a:endParaRPr lang="en-US" sz="2400" b="1" cap="all" dirty="0">
                <a:solidFill>
                  <a:schemeClr val="accent1"/>
                </a:solidFill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="" xmlns:a16="http://schemas.microsoft.com/office/drawing/2014/main" id="{E1B604D6-865A-48F4-99B7-0D0FFF34EFB0}"/>
                </a:ext>
              </a:extLst>
            </p:cNvPr>
            <p:cNvSpPr txBox="1"/>
            <p:nvPr/>
          </p:nvSpPr>
          <p:spPr>
            <a:xfrm>
              <a:off x="8032458" y="5489872"/>
              <a:ext cx="3321342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72" name="Freeform: Shape 71">
            <a:extLst>
              <a:ext uri="{FF2B5EF4-FFF2-40B4-BE49-F238E27FC236}">
                <a16:creationId xmlns="" xmlns:a16="http://schemas.microsoft.com/office/drawing/2014/main" id="{CB689667-FFA6-4232-8CC7-7E0783E72559}"/>
              </a:ext>
            </a:extLst>
          </p:cNvPr>
          <p:cNvSpPr>
            <a:spLocks/>
          </p:cNvSpPr>
          <p:nvPr/>
        </p:nvSpPr>
        <p:spPr bwMode="auto">
          <a:xfrm>
            <a:off x="775166" y="1947304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01</a:t>
            </a:r>
          </a:p>
        </p:txBody>
      </p:sp>
      <p:sp>
        <p:nvSpPr>
          <p:cNvPr id="73" name="Freeform: Shape 72">
            <a:extLst>
              <a:ext uri="{FF2B5EF4-FFF2-40B4-BE49-F238E27FC236}">
                <a16:creationId xmlns="" xmlns:a16="http://schemas.microsoft.com/office/drawing/2014/main" id="{72D0100F-D840-47D6-948B-DC036E3B4FB4}"/>
              </a:ext>
            </a:extLst>
          </p:cNvPr>
          <p:cNvSpPr>
            <a:spLocks/>
          </p:cNvSpPr>
          <p:nvPr/>
        </p:nvSpPr>
        <p:spPr bwMode="auto">
          <a:xfrm>
            <a:off x="775166" y="3398232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02</a:t>
            </a:r>
          </a:p>
        </p:txBody>
      </p:sp>
      <p:sp>
        <p:nvSpPr>
          <p:cNvPr id="74" name="Freeform: Shape 73">
            <a:extLst>
              <a:ext uri="{FF2B5EF4-FFF2-40B4-BE49-F238E27FC236}">
                <a16:creationId xmlns="" xmlns:a16="http://schemas.microsoft.com/office/drawing/2014/main" id="{A6803D66-E278-4500-9033-B327E9058A40}"/>
              </a:ext>
            </a:extLst>
          </p:cNvPr>
          <p:cNvSpPr>
            <a:spLocks/>
          </p:cNvSpPr>
          <p:nvPr/>
        </p:nvSpPr>
        <p:spPr bwMode="auto">
          <a:xfrm>
            <a:off x="775166" y="4849160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03</a:t>
            </a:r>
          </a:p>
        </p:txBody>
      </p:sp>
      <p:sp>
        <p:nvSpPr>
          <p:cNvPr id="75" name="Freeform: Shape 74">
            <a:extLst>
              <a:ext uri="{FF2B5EF4-FFF2-40B4-BE49-F238E27FC236}">
                <a16:creationId xmlns="" xmlns:a16="http://schemas.microsoft.com/office/drawing/2014/main" id="{AC8D6055-878D-4A2F-8704-D06C26C1C524}"/>
              </a:ext>
            </a:extLst>
          </p:cNvPr>
          <p:cNvSpPr>
            <a:spLocks/>
          </p:cNvSpPr>
          <p:nvPr/>
        </p:nvSpPr>
        <p:spPr bwMode="auto">
          <a:xfrm>
            <a:off x="6425138" y="1947304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04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="" xmlns:a16="http://schemas.microsoft.com/office/drawing/2014/main" id="{5E9A759E-993E-48C6-909B-1929EB44F151}"/>
              </a:ext>
            </a:extLst>
          </p:cNvPr>
          <p:cNvSpPr>
            <a:spLocks/>
          </p:cNvSpPr>
          <p:nvPr/>
        </p:nvSpPr>
        <p:spPr bwMode="auto">
          <a:xfrm>
            <a:off x="6425138" y="3398232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05</a:t>
            </a:r>
          </a:p>
        </p:txBody>
      </p:sp>
      <p:sp>
        <p:nvSpPr>
          <p:cNvPr id="77" name="Freeform: Shape 76">
            <a:extLst>
              <a:ext uri="{FF2B5EF4-FFF2-40B4-BE49-F238E27FC236}">
                <a16:creationId xmlns="" xmlns:a16="http://schemas.microsoft.com/office/drawing/2014/main" id="{50AFD55C-142D-45ED-95E0-6B00E41695C2}"/>
              </a:ext>
            </a:extLst>
          </p:cNvPr>
          <p:cNvSpPr>
            <a:spLocks/>
          </p:cNvSpPr>
          <p:nvPr/>
        </p:nvSpPr>
        <p:spPr bwMode="auto">
          <a:xfrm>
            <a:off x="6425138" y="4849160"/>
            <a:ext cx="1153343" cy="1290595"/>
          </a:xfrm>
          <a:custGeom>
            <a:avLst/>
            <a:gdLst>
              <a:gd name="connsiteX0" fmla="*/ 998433 w 1997375"/>
              <a:gd name="connsiteY0" fmla="*/ 0 h 2235069"/>
              <a:gd name="connsiteX1" fmla="*/ 1111163 w 1997375"/>
              <a:gd name="connsiteY1" fmla="*/ 30048 h 2235069"/>
              <a:gd name="connsiteX2" fmla="*/ 1884560 w 1997375"/>
              <a:gd name="connsiteY2" fmla="*/ 476179 h 2235069"/>
              <a:gd name="connsiteX3" fmla="*/ 1997375 w 1997375"/>
              <a:gd name="connsiteY3" fmla="*/ 671064 h 2235069"/>
              <a:gd name="connsiteX4" fmla="*/ 1997375 w 1997375"/>
              <a:gd name="connsiteY4" fmla="*/ 1564005 h 2235069"/>
              <a:gd name="connsiteX5" fmla="*/ 1884560 w 1997375"/>
              <a:gd name="connsiteY5" fmla="*/ 1758212 h 2235069"/>
              <a:gd name="connsiteX6" fmla="*/ 1111163 w 1997375"/>
              <a:gd name="connsiteY6" fmla="*/ 2205022 h 2235069"/>
              <a:gd name="connsiteX7" fmla="*/ 886212 w 1997375"/>
              <a:gd name="connsiteY7" fmla="*/ 2205022 h 2235069"/>
              <a:gd name="connsiteX8" fmla="*/ 112136 w 1997375"/>
              <a:gd name="connsiteY8" fmla="*/ 1758212 h 2235069"/>
              <a:gd name="connsiteX9" fmla="*/ 0 w 1997375"/>
              <a:gd name="connsiteY9" fmla="*/ 1564005 h 2235069"/>
              <a:gd name="connsiteX10" fmla="*/ 0 w 1997375"/>
              <a:gd name="connsiteY10" fmla="*/ 671064 h 2235069"/>
              <a:gd name="connsiteX11" fmla="*/ 112136 w 1997375"/>
              <a:gd name="connsiteY11" fmla="*/ 476179 h 2235069"/>
              <a:gd name="connsiteX12" fmla="*/ 886212 w 1997375"/>
              <a:gd name="connsiteY12" fmla="*/ 30048 h 2235069"/>
              <a:gd name="connsiteX13" fmla="*/ 998433 w 1997375"/>
              <a:gd name="connsiteY13" fmla="*/ 0 h 2235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997375" h="2235069">
                <a:moveTo>
                  <a:pt x="998433" y="0"/>
                </a:moveTo>
                <a:cubicBezTo>
                  <a:pt x="1037256" y="0"/>
                  <a:pt x="1076163" y="10016"/>
                  <a:pt x="1111163" y="30048"/>
                </a:cubicBezTo>
                <a:lnTo>
                  <a:pt x="1884560" y="476179"/>
                </a:lnTo>
                <a:cubicBezTo>
                  <a:pt x="1954560" y="516921"/>
                  <a:pt x="1997375" y="590937"/>
                  <a:pt x="1997375" y="671064"/>
                </a:cubicBezTo>
                <a:lnTo>
                  <a:pt x="1997375" y="1564005"/>
                </a:lnTo>
                <a:cubicBezTo>
                  <a:pt x="1997375" y="1644132"/>
                  <a:pt x="1954560" y="1718148"/>
                  <a:pt x="1884560" y="1758212"/>
                </a:cubicBezTo>
                <a:lnTo>
                  <a:pt x="1111163" y="2205022"/>
                </a:lnTo>
                <a:cubicBezTo>
                  <a:pt x="1041163" y="2245085"/>
                  <a:pt x="955532" y="2245085"/>
                  <a:pt x="886212" y="2205022"/>
                </a:cubicBezTo>
                <a:lnTo>
                  <a:pt x="112136" y="1758212"/>
                </a:lnTo>
                <a:cubicBezTo>
                  <a:pt x="42816" y="1718148"/>
                  <a:pt x="0" y="1644132"/>
                  <a:pt x="0" y="1564005"/>
                </a:cubicBezTo>
                <a:lnTo>
                  <a:pt x="0" y="671064"/>
                </a:lnTo>
                <a:cubicBezTo>
                  <a:pt x="0" y="590937"/>
                  <a:pt x="42816" y="516921"/>
                  <a:pt x="112136" y="476179"/>
                </a:cubicBezTo>
                <a:lnTo>
                  <a:pt x="886212" y="30048"/>
                </a:lnTo>
                <a:cubicBezTo>
                  <a:pt x="920872" y="10016"/>
                  <a:pt x="959610" y="0"/>
                  <a:pt x="998433" y="0"/>
                </a:cubicBezTo>
                <a:close/>
              </a:path>
            </a:pathLst>
          </a:custGeom>
          <a:gradFill flip="none" rotWithShape="1">
            <a:gsLst>
              <a:gs pos="20000">
                <a:srgbClr val="FFFFFF"/>
              </a:gs>
              <a:gs pos="100000">
                <a:srgbClr val="DAD9D9"/>
              </a:gs>
            </a:gsLst>
            <a:lin ang="2700000" scaled="1"/>
            <a:tileRect/>
          </a:gradFill>
          <a:ln>
            <a:noFill/>
          </a:ln>
          <a:effectLst>
            <a:outerShdw blurRad="381000" dist="177800" dir="2700000" algn="tl" rotWithShape="0">
              <a:prstClr val="black">
                <a:alpha val="5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51435" tIns="25718" rIns="51435" bIns="25718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4800" b="1" dirty="0"/>
              <a:t>06</a:t>
            </a:r>
          </a:p>
        </p:txBody>
      </p:sp>
      <p:sp>
        <p:nvSpPr>
          <p:cNvPr id="24" name="TextBox 143">
            <a:extLst>
              <a:ext uri="{FF2B5EF4-FFF2-40B4-BE49-F238E27FC236}">
                <a16:creationId xmlns="" xmlns:a16="http://schemas.microsoft.com/office/drawing/2014/main" id="{C771227A-93EF-4E4E-A1D1-681C6628266E}"/>
              </a:ext>
            </a:extLst>
          </p:cNvPr>
          <p:cNvSpPr txBox="1"/>
          <p:nvPr/>
        </p:nvSpPr>
        <p:spPr>
          <a:xfrm>
            <a:off x="7733741" y="4090596"/>
            <a:ext cx="3960440" cy="276999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Evaluation des IHMs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165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Projet </a:t>
            </a:r>
            <a:endParaRPr lang="en-GB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860562" y="1844824"/>
            <a:ext cx="10515600" cy="4044106"/>
          </a:xfrm>
        </p:spPr>
        <p:txBody>
          <a:bodyPr/>
          <a:lstStyle/>
          <a:p>
            <a:endParaRPr lang="fr-FR" dirty="0" smtClean="0"/>
          </a:p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Partie Pratique </a:t>
            </a:r>
            <a:r>
              <a:rPr lang="fr-FR" dirty="0" smtClean="0"/>
              <a:t>( note </a:t>
            </a:r>
            <a:r>
              <a:rPr lang="fr-FR" dirty="0" smtClean="0"/>
              <a:t>TP/16</a:t>
            </a:r>
            <a:r>
              <a:rPr lang="fr-FR" dirty="0" smtClean="0"/>
              <a:t>) + </a:t>
            </a:r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Partie théorique </a:t>
            </a:r>
            <a:r>
              <a:rPr lang="fr-FR" dirty="0" smtClean="0"/>
              <a:t>( note TD/16)</a:t>
            </a:r>
          </a:p>
          <a:p>
            <a:r>
              <a:rPr lang="fr-FR" dirty="0" smtClean="0">
                <a:solidFill>
                  <a:schemeClr val="accent4">
                    <a:lumMod val="75000"/>
                  </a:schemeClr>
                </a:solidFill>
              </a:rPr>
              <a:t>Réalisation d’une application mobile dans le domaine de E-</a:t>
            </a:r>
            <a:r>
              <a:rPr lang="fr-FR" dirty="0" err="1" smtClean="0">
                <a:solidFill>
                  <a:schemeClr val="accent4">
                    <a:lumMod val="75000"/>
                  </a:schemeClr>
                </a:solidFill>
              </a:rPr>
              <a:t>health</a:t>
            </a:r>
            <a:endParaRPr lang="fr-FR" dirty="0" smtClean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fr-F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Rapport de conception et auto-évaluation de l’application </a:t>
            </a:r>
            <a:endParaRPr lang="fr-FR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fr-FR" dirty="0" smtClean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7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Contexte du Projet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 </a:t>
            </a:r>
            <a:r>
              <a:rPr lang="fr-FR" dirty="0">
                <a:hlinkClick r:id="rId2" tooltip="Qu'est-ce que l'e-santé ?"/>
              </a:rPr>
              <a:t>e-santé</a:t>
            </a:r>
            <a:r>
              <a:rPr lang="fr-FR" dirty="0"/>
              <a:t>, ou santé électronique, décrit l'ensemble des moyens et services liés à la santé qui utilisent les </a:t>
            </a:r>
            <a:r>
              <a:rPr lang="fr-FR" dirty="0">
                <a:hlinkClick r:id="rId3" tooltip="L'e-santé : un bouleversement qui ne fait que commencer"/>
              </a:rPr>
              <a:t>nouvelles technologies de l’information et de la communication</a:t>
            </a:r>
            <a:r>
              <a:rPr lang="fr-FR" dirty="0"/>
              <a:t>. </a:t>
            </a:r>
            <a:endParaRPr lang="fr-FR" dirty="0" smtClean="0"/>
          </a:p>
          <a:p>
            <a:r>
              <a:rPr lang="fr-FR" dirty="0" smtClean="0"/>
              <a:t>La </a:t>
            </a:r>
            <a:r>
              <a:rPr lang="fr-FR" dirty="0"/>
              <a:t>e-santé fait appel à </a:t>
            </a:r>
            <a:r>
              <a:rPr lang="fr-FR" dirty="0">
                <a:hlinkClick r:id="rId4"/>
              </a:rPr>
              <a:t>Internet</a:t>
            </a:r>
            <a:r>
              <a:rPr lang="fr-FR" dirty="0"/>
              <a:t>, aux </a:t>
            </a:r>
            <a:r>
              <a:rPr lang="fr-FR" dirty="0">
                <a:hlinkClick r:id="rId5"/>
              </a:rPr>
              <a:t>applications</a:t>
            </a:r>
            <a:r>
              <a:rPr lang="fr-FR" dirty="0"/>
              <a:t> pour </a:t>
            </a:r>
            <a:r>
              <a:rPr lang="fr-FR" dirty="0">
                <a:hlinkClick r:id="rId6"/>
              </a:rPr>
              <a:t>smartphones</a:t>
            </a:r>
            <a:r>
              <a:rPr lang="fr-FR" dirty="0"/>
              <a:t> et aux objets connectés.</a:t>
            </a: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05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76672"/>
            <a:ext cx="10515600" cy="1325563"/>
          </a:xfrm>
        </p:spPr>
        <p:txBody>
          <a:bodyPr>
            <a:noAutofit/>
          </a:bodyPr>
          <a:lstStyle/>
          <a:p>
            <a:r>
              <a:rPr lang="fr-FR" sz="3600" dirty="0" smtClean="0"/>
              <a:t>Contexte du Projet: </a:t>
            </a:r>
            <a:r>
              <a:rPr lang="en-GB" sz="3600" b="0" dirty="0"/>
              <a:t>E-santé : technologies et applications</a:t>
            </a:r>
            <a:br>
              <a:rPr lang="en-GB" sz="3600" b="0" dirty="0"/>
            </a:br>
            <a:endParaRPr lang="en-GB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La télésanté, </a:t>
            </a:r>
            <a:r>
              <a:rPr lang="fr-FR" dirty="0"/>
              <a:t>qui comprend les actes de </a:t>
            </a:r>
            <a:r>
              <a:rPr lang="fr-FR" dirty="0">
                <a:hlinkClick r:id="rId2" tooltip="Prévenir l'obésité devient une urgence"/>
              </a:rPr>
              <a:t>prévention</a:t>
            </a:r>
            <a:r>
              <a:rPr lang="fr-FR" dirty="0"/>
              <a:t> et de soins réalisés à distance : information </a:t>
            </a:r>
            <a:r>
              <a:rPr lang="fr-FR" i="1" dirty="0"/>
              <a:t>via </a:t>
            </a:r>
            <a:r>
              <a:rPr lang="fr-FR" dirty="0"/>
              <a:t>des </a:t>
            </a:r>
            <a:r>
              <a:rPr lang="fr-FR" dirty="0">
                <a:hlinkClick r:id="rId3"/>
              </a:rPr>
              <a:t>portails</a:t>
            </a:r>
            <a:r>
              <a:rPr lang="fr-FR" dirty="0"/>
              <a:t> grand public, sites de promotion de la santé, systèmes d'alerte téléphonique, prescriptions électroniques à distance...</a:t>
            </a:r>
          </a:p>
          <a:p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La </a:t>
            </a:r>
            <a:r>
              <a:rPr lang="fr-FR" dirty="0">
                <a:solidFill>
                  <a:schemeClr val="accent5">
                    <a:lumMod val="50000"/>
                  </a:schemeClr>
                </a:solidFill>
                <a:hlinkClick r:id="rId4"/>
              </a:rPr>
              <a:t>télémédecine</a:t>
            </a:r>
            <a:r>
              <a:rPr lang="fr-FR" dirty="0"/>
              <a:t> (actes médicaux réalisés à distance par un médecin) : consultation par vidéoconférence, téléassistance d'un médecin lors d'une intervention, </a:t>
            </a:r>
            <a:r>
              <a:rPr lang="fr-FR" dirty="0">
                <a:hlinkClick r:id="rId5"/>
              </a:rPr>
              <a:t>télésurveillance</a:t>
            </a:r>
            <a:r>
              <a:rPr lang="fr-FR" dirty="0"/>
              <a:t> du patient, télé-expertise (échange des avis des médecins)...</a:t>
            </a:r>
          </a:p>
          <a:p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La m-santé </a:t>
            </a:r>
            <a:r>
              <a:rPr lang="fr-FR" dirty="0"/>
              <a:t>(mobile santé) qui comprend les </a:t>
            </a:r>
            <a:r>
              <a:rPr lang="fr-FR" dirty="0">
                <a:hlinkClick r:id="rId6" tooltip="Concours Lépine 2016 : l'e-santé récompensée"/>
              </a:rPr>
              <a:t>applications numériques pour smartphones</a:t>
            </a:r>
            <a:r>
              <a:rPr lang="fr-FR" dirty="0"/>
              <a:t> ou objets connectés (bracelets...) en lien avec la santé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systèmes de dossiers électroniques de santé.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8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Outils de Développement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Concevez de belles interfaces utilisateur Windows et </a:t>
            </a:r>
            <a:r>
              <a:rPr lang="fr-FR" dirty="0" err="1"/>
              <a:t>iOS</a:t>
            </a:r>
            <a:r>
              <a:rPr lang="fr-FR" dirty="0"/>
              <a:t> avec C++</a:t>
            </a:r>
            <a:r>
              <a:rPr lang="fr-FR" dirty="0" err="1" smtClean="0"/>
              <a:t>Builder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La version C++ de RAD Studio est fournie avec le </a:t>
            </a:r>
            <a:r>
              <a:rPr lang="fr-FR" dirty="0" err="1"/>
              <a:t>framework</a:t>
            </a:r>
            <a:r>
              <a:rPr lang="fr-FR" dirty="0"/>
              <a:t> VCL primé pour les applications Windows natives à hautes performances et le puissant </a:t>
            </a:r>
            <a:r>
              <a:rPr lang="fr-FR" dirty="0" err="1"/>
              <a:t>framework</a:t>
            </a:r>
            <a:r>
              <a:rPr lang="fr-FR" dirty="0"/>
              <a:t> </a:t>
            </a:r>
            <a:r>
              <a:rPr lang="fr-FR" dirty="0" err="1"/>
              <a:t>FireMonkey</a:t>
            </a:r>
            <a:r>
              <a:rPr lang="fr-FR" dirty="0"/>
              <a:t> (FMX) pour les interfaces utilisateur multiplateformes.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Le </a:t>
            </a:r>
            <a:r>
              <a:rPr lang="fr-FR" dirty="0"/>
              <a:t>développement graphique pour C++ n'a jamais été aussi simple et rapide - mieux encore, vos conceptions et votre code seront toujours synchronisés !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https</a:t>
            </a:r>
            <a:r>
              <a:rPr lang="en-GB" dirty="0"/>
              <a:t>://www.embarcadero.com/fr/products/cbuilder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Your Date Here</a:t>
            </a:r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Your Footer Here</a:t>
            </a:r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C22B4-381E-481C-AFD8-67FB4DE2EDC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9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HOWEET-DARK PRO">
  <a:themeElements>
    <a:clrScheme name="SHO-DARK PRO">
      <a:dk1>
        <a:srgbClr val="25252B"/>
      </a:dk1>
      <a:lt1>
        <a:sysClr val="window" lastClr="FFFFFF"/>
      </a:lt1>
      <a:dk2>
        <a:srgbClr val="404152"/>
      </a:dk2>
      <a:lt2>
        <a:srgbClr val="E7E6E6"/>
      </a:lt2>
      <a:accent1>
        <a:srgbClr val="08CF96"/>
      </a:accent1>
      <a:accent2>
        <a:srgbClr val="FDEF54"/>
      </a:accent2>
      <a:accent3>
        <a:srgbClr val="3598FE"/>
      </a:accent3>
      <a:accent4>
        <a:srgbClr val="EF3C77"/>
      </a:accent4>
      <a:accent5>
        <a:srgbClr val="FF9933"/>
      </a:accent5>
      <a:accent6>
        <a:srgbClr val="08CF96"/>
      </a:accent6>
      <a:hlink>
        <a:srgbClr val="08CF96"/>
      </a:hlink>
      <a:folHlink>
        <a:srgbClr val="08CF9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DARK PRO">
      <a:dk1>
        <a:srgbClr val="25252B"/>
      </a:dk1>
      <a:lt1>
        <a:sysClr val="window" lastClr="FFFFFF"/>
      </a:lt1>
      <a:dk2>
        <a:srgbClr val="404152"/>
      </a:dk2>
      <a:lt2>
        <a:srgbClr val="E7E6E6"/>
      </a:lt2>
      <a:accent1>
        <a:srgbClr val="08CF96"/>
      </a:accent1>
      <a:accent2>
        <a:srgbClr val="FDEF54"/>
      </a:accent2>
      <a:accent3>
        <a:srgbClr val="3598FE"/>
      </a:accent3>
      <a:accent4>
        <a:srgbClr val="EF3C77"/>
      </a:accent4>
      <a:accent5>
        <a:srgbClr val="FF9933"/>
      </a:accent5>
      <a:accent6>
        <a:srgbClr val="08CF96"/>
      </a:accent6>
      <a:hlink>
        <a:srgbClr val="08CF96"/>
      </a:hlink>
      <a:folHlink>
        <a:srgbClr val="08CF9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80959</TotalTime>
  <Words>297</Words>
  <Application>Microsoft Office PowerPoint</Application>
  <PresentationFormat>Grand écran</PresentationFormat>
  <Paragraphs>79</Paragraphs>
  <Slides>8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Open Sans</vt:lpstr>
      <vt:lpstr>SHOWEET-DARK PRO</vt:lpstr>
      <vt:lpstr>Showeet theme</vt:lpstr>
      <vt:lpstr>showeet</vt:lpstr>
      <vt:lpstr>Les Interface Homme-Machine</vt:lpstr>
      <vt:lpstr>Présentation du Module</vt:lpstr>
      <vt:lpstr>Présentation de Modules</vt:lpstr>
      <vt:lpstr>Outlines</vt:lpstr>
      <vt:lpstr>Projet </vt:lpstr>
      <vt:lpstr>Contexte du Projet </vt:lpstr>
      <vt:lpstr>Contexte du Projet: E-santé : technologies et applications </vt:lpstr>
      <vt:lpstr>Outils de Développement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DARK PRO - PowerPoint Template</dc:title>
  <dc:creator>showeet.com</dc:creator>
  <dc:description>© Copyright Showeet.com</dc:description>
  <cp:lastModifiedBy>manel gherari</cp:lastModifiedBy>
  <cp:revision>272</cp:revision>
  <dcterms:created xsi:type="dcterms:W3CDTF">2011-05-09T14:18:21Z</dcterms:created>
  <dcterms:modified xsi:type="dcterms:W3CDTF">2020-12-20T10:52:47Z</dcterms:modified>
  <cp:category>Templates</cp:category>
</cp:coreProperties>
</file>