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E911-6830-4E2E-8FDA-906F465646AF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8562-0630-4359-B20B-A4394D8FF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02FEF-58E7-4D9C-9B8A-AF978E42F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FC0AE9-642C-4A69-99E3-9B8044773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D345E-BD81-43EF-81B5-A563E08B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33F0-3003-4E49-BD13-D36220F40BAC}" type="datetime1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70C686-9710-445F-9BFF-567446DF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4B1D7-9232-44CF-A70B-86662637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37933-CFF2-49B9-A336-6DFD180B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B3B143-4D86-4365-A40B-28B2B6393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0C97B5-5C18-4C45-9B79-936F2229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E4D-C2BF-484F-A205-1BB4C7999447}" type="datetime1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65EBE-5AD6-4821-B86F-CC50C252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5C672D-75DF-431B-B9A0-92F13DEF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8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449708-B1D7-4267-A04B-1511A06F1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480B7F-549D-4134-BFFE-3F31B2ED4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BA69D-E2C6-4994-AA5F-EDBB54B0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3883-FFE6-4AC8-8494-C4635523A7E4}" type="datetime1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F04A88-6F6B-4049-8CBB-2E644BED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D4025-B1A0-4C50-9389-60CFFA6C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64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C4464-25EE-42ED-B6FA-C15EF470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83AC2-A5E5-4175-B5BE-FA937192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83E8C8-44C7-4732-89C8-174F0020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2F5E-8DF4-4CA6-9A36-022950E64538}" type="datetime1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891741-FA94-45A3-BF2A-40A4E748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C2934-01A6-4881-AA1C-5FE15A6E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9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601DF-2C9B-4D31-8262-4946B08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299430-8228-4309-9BD7-AD116AA8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CAD6C9-B48F-49DA-AF67-8300A1C7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DDEA-6DDF-460B-B85E-5C089396EECE}" type="datetime1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3266D-4205-4F44-8DF6-31D4C828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DAA094-64EA-443D-8C2F-7272624A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2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14CF4-C2C7-4094-AC11-A9435CB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292D8-1E54-495B-9313-E4B938355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BB8189-4A70-4254-93AC-D110AFB0D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51AD3-2BB9-4F9D-940C-7482AE3C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2D03-419F-4D65-9B05-AD986DFA3BDC}" type="datetime1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AC87F3-54D1-4EFC-BA4E-62237235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F059F8-BEDD-4D11-A660-8DB8B3B4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99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9F190-325B-410F-9847-792E66BE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0B5CE4-1FEE-4704-8631-C45B701DB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2C4C51-F24E-49F2-96E9-EE92200B2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37DC8-BC4C-4A1E-B814-601B8DC6D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98743B-DB86-4928-AB86-269BF0C22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ACADA4-DB72-47A6-B055-22F768FE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CBB6-038D-4F4B-B751-4924F5334F3C}" type="datetime1">
              <a:rPr lang="fr-FR" smtClean="0"/>
              <a:t>14/04/2020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AB80E1-E5ED-48D9-AAEA-1D819AE5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C8746A-A0EB-4568-B5F7-8F9C39F5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0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CD2A9-9EF9-4333-A070-32E76EE9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6162C-A8D5-4789-BDB2-6BF6761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37E-0E81-4EFE-BBBC-B2593A38953F}" type="datetime1">
              <a:rPr lang="fr-FR" smtClean="0"/>
              <a:t>14/04/2020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9AC671-C236-4F5A-8640-679DFCF1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4B7249-543C-412B-9473-BB1CF802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9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ABC47F-EF79-4ECE-8689-3A61A47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99C3-A27C-4458-A76B-EA487C7C6B94}" type="datetime1">
              <a:rPr lang="fr-FR" smtClean="0"/>
              <a:t>14/04/2020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BF5356-EBCC-40F2-AE3B-3DD92AA0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00ACB3-169C-4BFF-8E33-C48F1439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7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F9D46-6CAE-48E0-BC17-F0C71CC9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E70C7-463D-477F-B72F-EF56F189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1F9619-A0AB-4FC9-9B93-9284740E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35680C-451B-4DF2-80E1-B65BA406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27EF-6D98-48F4-858C-3B1B48D205D3}" type="datetime1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53AAA7-644B-47C0-A372-5DE3D795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E96656-380B-4875-9F5E-E3A3D0C4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78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A0BC8-534D-4761-B2CF-8F87398C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C3FDD1-5525-4813-9C0E-B666B58FA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846F5-79DD-4DC1-BA52-863478A4D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90C3EB-835B-4E1D-BDD6-EDB9C7A1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2887-1250-42A2-8968-AA7FBDDB0AF5}" type="datetime1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C445F5-FF7F-4FB5-8FA3-893D93BB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87F0B5-BA2E-4C4E-AB81-8EF94380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5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832A65-1689-4472-87EF-738F6406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2F457-9B88-4F3C-966D-5AA6B2978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2C075-635A-459D-9227-0610D2CBE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884E-BD45-45BE-A20F-DB12C0BE6060}" type="datetime1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16252-85E5-4D4A-A21B-AED85B418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58D0A-EC9C-4ECB-AFB0-75DB071F3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EB6D-491F-4F2D-94DB-FC805FA20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ecocomportementale23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358CC7E-DAC8-4E9A-B5BE-AACBDE263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2925762"/>
            <a:ext cx="9283700" cy="10064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Ecologie comportementale: déroulement des enseignements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809632-1739-4F48-87CE-EDE1BDB3DA36}"/>
              </a:ext>
            </a:extLst>
          </p:cNvPr>
          <p:cNvSpPr txBox="1"/>
          <p:nvPr/>
        </p:nvSpPr>
        <p:spPr>
          <a:xfrm>
            <a:off x="2717800" y="513607"/>
            <a:ext cx="6756400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UNIVERSITE BADJI MOKHTAR ANNABA</a:t>
            </a:r>
          </a:p>
          <a:p>
            <a:pPr algn="ctr"/>
            <a:r>
              <a:rPr lang="fr-FR" sz="2000" b="1" dirty="0"/>
              <a:t>FACULTE DES SCIENCES </a:t>
            </a:r>
          </a:p>
          <a:p>
            <a:pPr algn="ctr"/>
            <a:r>
              <a:rPr lang="fr-FR" sz="2000" b="1" dirty="0"/>
              <a:t>DEPARTEMENT DE BIOLOGIE</a:t>
            </a:r>
          </a:p>
          <a:p>
            <a:pPr algn="ctr"/>
            <a:r>
              <a:rPr lang="fr-FR" sz="2000" b="1" dirty="0"/>
              <a:t>MASTER ECOLOGIE FONDAMENTALE ET APPLIQUEE</a:t>
            </a:r>
          </a:p>
          <a:p>
            <a:pPr algn="ctr"/>
            <a:r>
              <a:rPr lang="fr-FR" sz="2000" b="1" i="1" dirty="0">
                <a:solidFill>
                  <a:srgbClr val="00B050"/>
                </a:solidFill>
              </a:rPr>
              <a:t>MATIERE ECOLOGIE COMPORTEMENTALE (S2)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7CBED885-96C9-4040-8CF6-4406FCA00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4021138"/>
            <a:ext cx="9144000" cy="1655762"/>
          </a:xfrm>
        </p:spPr>
        <p:txBody>
          <a:bodyPr/>
          <a:lstStyle/>
          <a:p>
            <a:r>
              <a:rPr lang="fr-FR" b="1" i="1" dirty="0"/>
              <a:t>Enseignante: M</a:t>
            </a:r>
            <a:r>
              <a:rPr lang="fr-FR" b="1" i="1" baseline="30000" dirty="0"/>
              <a:t>me</a:t>
            </a:r>
            <a:r>
              <a:rPr lang="fr-FR" b="1" i="1" dirty="0"/>
              <a:t> DADCI – SAKRAOUI </a:t>
            </a:r>
            <a:r>
              <a:rPr lang="fr-FR" b="1" i="1" dirty="0" err="1"/>
              <a:t>Rym</a:t>
            </a:r>
            <a:endParaRPr lang="fr-FR" b="1" i="1" dirty="0"/>
          </a:p>
          <a:p>
            <a:r>
              <a:rPr lang="fr-FR" b="1" i="1" dirty="0"/>
              <a:t>Email: </a:t>
            </a:r>
            <a:r>
              <a:rPr lang="fr-FR" b="1" i="1" dirty="0">
                <a:hlinkClick r:id="rId4"/>
              </a:rPr>
              <a:t>ecocomportementale23@gmail.com</a:t>
            </a:r>
            <a:r>
              <a:rPr lang="fr-FR" b="1" i="1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7A9743-8D40-41B9-A6FD-57812EF9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1</a:t>
            </a:fld>
            <a:endParaRPr lang="fr-FR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90EEDCB-49DC-4B5C-9EA2-23E493A35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0"/>
    </mc:Choice>
    <mc:Fallback>
      <p:transition spd="slow" advTm="7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09E72-F5A1-43AA-B97F-B80DC216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681037"/>
            <a:ext cx="5816600" cy="89058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fr-FR" b="1" dirty="0"/>
              <a:t>Chaque semaine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5B071-9846-4317-92EA-18C41C4D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Vous aurez plusieurs cours d’environs </a:t>
            </a:r>
            <a:r>
              <a:rPr lang="fr-FR" i="1" dirty="0">
                <a:solidFill>
                  <a:srgbClr val="FF0000"/>
                </a:solidFill>
              </a:rPr>
              <a:t>25 minutes </a:t>
            </a:r>
            <a:r>
              <a:rPr lang="fr-FR" dirty="0"/>
              <a:t>le cours par semaine</a:t>
            </a:r>
          </a:p>
          <a:p>
            <a:pPr algn="just"/>
            <a:r>
              <a:rPr lang="fr-FR" dirty="0"/>
              <a:t>Un petit </a:t>
            </a:r>
            <a:r>
              <a:rPr lang="fr-FR" i="1" dirty="0">
                <a:solidFill>
                  <a:srgbClr val="FF0000"/>
                </a:solidFill>
              </a:rPr>
              <a:t>devoir en fin de semaine </a:t>
            </a:r>
            <a:r>
              <a:rPr lang="fr-FR" dirty="0"/>
              <a:t>vous sera demandé pour la semaine d’après</a:t>
            </a:r>
          </a:p>
          <a:p>
            <a:pPr algn="just"/>
            <a:r>
              <a:rPr lang="fr-FR" dirty="0"/>
              <a:t>Vous pourrez </a:t>
            </a:r>
            <a:r>
              <a:rPr lang="fr-FR" i="1" dirty="0">
                <a:solidFill>
                  <a:srgbClr val="FF0000"/>
                </a:solidFill>
              </a:rPr>
              <a:t>poser toutes vos questions </a:t>
            </a:r>
            <a:r>
              <a:rPr lang="fr-FR" dirty="0"/>
              <a:t>en bas de chaque présentation (en commentaire), je ferai ensuite une </a:t>
            </a:r>
            <a:r>
              <a:rPr lang="fr-FR" i="1" dirty="0">
                <a:solidFill>
                  <a:srgbClr val="FF0000"/>
                </a:solidFill>
              </a:rPr>
              <a:t>vidéo pour répondre à vos interrogations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7FF8EB-2987-42F8-8272-9DEFB47F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2</a:t>
            </a:fld>
            <a:endParaRPr lang="fr-FR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986CD65-BCFF-4FE3-BF7B-FA4168B6E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44"/>
    </mc:Choice>
    <mc:Fallback>
      <p:transition spd="slow" advTm="47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21560-3A0A-4555-BF51-CDFFAA034D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fr-FR" b="1" dirty="0"/>
              <a:t>A la fin de chaque chapitre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AB5EC-F205-46D5-AC03-822FCA54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225"/>
            <a:ext cx="10515600" cy="2162175"/>
          </a:xfrm>
        </p:spPr>
        <p:txBody>
          <a:bodyPr/>
          <a:lstStyle/>
          <a:p>
            <a:pPr algn="just"/>
            <a:r>
              <a:rPr lang="fr-FR" dirty="0"/>
              <a:t>Vous aurez </a:t>
            </a:r>
            <a:r>
              <a:rPr lang="fr-FR" i="1" dirty="0">
                <a:solidFill>
                  <a:srgbClr val="FF0000"/>
                </a:solidFill>
              </a:rPr>
              <a:t>une série de questions ou un QCM à la fin de chaque chapitre ou présentation </a:t>
            </a:r>
            <a:r>
              <a:rPr lang="fr-FR" dirty="0"/>
              <a:t>(il n’est pas noté !!). Vous allez devoir y répondre instantanément pour voir si </a:t>
            </a:r>
            <a:r>
              <a:rPr lang="fr-FR" i="1" dirty="0">
                <a:solidFill>
                  <a:srgbClr val="FF0000"/>
                </a:solidFill>
              </a:rPr>
              <a:t>vous avez </a:t>
            </a:r>
            <a:r>
              <a:rPr lang="fr-FR" dirty="0"/>
              <a:t>saisis le cours. Si vous n’arrivez pas à répondre, cela voudra dire que vous allez devoir revoir les vidéos et apprendre vos cours tout simplement !!!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D6593B-708D-455F-B514-EEE42BB9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3</a:t>
            </a:fld>
            <a:endParaRPr lang="fr-FR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1E01070-6F2E-4D60-9459-A22F98CD5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02"/>
    </mc:Choice>
    <mc:Fallback>
      <p:transition spd="slow" advTm="3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F5C6D-3C9D-41B8-BC3E-7C6D8E6C9D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fr-FR" b="1" dirty="0"/>
              <a:t>Notes de travail continu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E43EA-0687-4EEA-A9FB-11086457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847850"/>
            <a:ext cx="10515600" cy="4351338"/>
          </a:xfrm>
        </p:spPr>
        <p:txBody>
          <a:bodyPr/>
          <a:lstStyle/>
          <a:p>
            <a:pPr algn="just"/>
            <a:r>
              <a:rPr lang="fr-FR" dirty="0"/>
              <a:t>Vous allez devoir </a:t>
            </a:r>
            <a:r>
              <a:rPr lang="fr-FR" b="1" dirty="0">
                <a:solidFill>
                  <a:srgbClr val="FF0000"/>
                </a:solidFill>
              </a:rPr>
              <a:t>Analyser un article scientifique </a:t>
            </a:r>
            <a:r>
              <a:rPr lang="fr-FR" dirty="0"/>
              <a:t>sur l’écologie comportementale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= Note 1 </a:t>
            </a:r>
            <a:r>
              <a:rPr lang="fr-FR" dirty="0"/>
              <a:t>(vous aurez cet article ce soir)</a:t>
            </a:r>
          </a:p>
          <a:p>
            <a:pPr algn="just"/>
            <a:r>
              <a:rPr lang="fr-FR" dirty="0"/>
              <a:t>Note pour </a:t>
            </a:r>
            <a:r>
              <a:rPr lang="fr-FR" b="1" dirty="0">
                <a:solidFill>
                  <a:srgbClr val="FF0000"/>
                </a:solidFill>
              </a:rPr>
              <a:t>chaque devoir de fin de semaine </a:t>
            </a:r>
            <a:r>
              <a:rPr lang="fr-FR" dirty="0"/>
              <a:t>(voir </a:t>
            </a:r>
            <a:r>
              <a:rPr lang="fr-FR" dirty="0" err="1"/>
              <a:t>diap</a:t>
            </a:r>
            <a:r>
              <a:rPr lang="fr-FR" dirty="0"/>
              <a:t>. 2)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= Note 2</a:t>
            </a:r>
          </a:p>
          <a:p>
            <a:pPr algn="just"/>
            <a:r>
              <a:rPr lang="fr-FR" dirty="0"/>
              <a:t>Une </a:t>
            </a:r>
            <a:r>
              <a:rPr lang="fr-FR" b="1" dirty="0">
                <a:solidFill>
                  <a:srgbClr val="FF0000"/>
                </a:solidFill>
              </a:rPr>
              <a:t>micro interrogation sous forme de QCM en ligne</a:t>
            </a:r>
            <a:r>
              <a:rPr lang="fr-FR" dirty="0"/>
              <a:t>. La micro se fera </a:t>
            </a:r>
            <a:r>
              <a:rPr lang="fr-FR" b="1" dirty="0">
                <a:solidFill>
                  <a:srgbClr val="FF0000"/>
                </a:solidFill>
              </a:rPr>
              <a:t>via la plateforme de l’université. </a:t>
            </a:r>
            <a:r>
              <a:rPr lang="fr-FR" dirty="0"/>
              <a:t>Nous allons bien nous entraîner avant bien sure !!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= Note 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A201B1-978D-4C34-8449-6556FFF9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4</a:t>
            </a:fld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DD50CE-A4AD-40DC-98A2-F993010EC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6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93"/>
    </mc:Choice>
    <mc:Fallback>
      <p:transition spd="slow" advTm="69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78D61-9886-4FFD-A197-ACC927C3AC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fr-FR" b="1" dirty="0"/>
              <a:t>Vous devez impérativement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D0C7E-657F-47B6-BC15-CC6FE2A5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7125"/>
            <a:ext cx="10515600" cy="284797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Suivre vos cours et être à jour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Être dynamique et participer activement en posant des questions après chaque cours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Remettre les devoirs demandés dans les délais impartis !!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Et surtout </a:t>
            </a:r>
            <a:r>
              <a:rPr lang="fr-FR" b="1" u="sng" dirty="0">
                <a:solidFill>
                  <a:srgbClr val="FF0000"/>
                </a:solidFill>
              </a:rPr>
              <a:t>Rester confiner car je tiens énormément a vous tous </a:t>
            </a:r>
            <a:r>
              <a:rPr lang="fr-FR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1514D6-C4EC-4A40-9A9F-85A27963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B6D-491F-4F2D-94DB-FC805FA20190}" type="slidenum">
              <a:rPr lang="fr-FR" smtClean="0"/>
              <a:t>5</a:t>
            </a:fld>
            <a:endParaRPr lang="fr-FR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DA3DB07-65F1-423D-9EB0-9718A8405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7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66"/>
    </mc:Choice>
    <mc:Fallback>
      <p:transition spd="slow" advTm="6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283</Words>
  <Application>Microsoft Office PowerPoint</Application>
  <PresentationFormat>Grand écran</PresentationFormat>
  <Paragraphs>28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Ecologie comportementale: déroulement des enseignements</vt:lpstr>
      <vt:lpstr>Chaque semaine</vt:lpstr>
      <vt:lpstr>A la fin de chaque chapitre</vt:lpstr>
      <vt:lpstr>Notes de travail continu </vt:lpstr>
      <vt:lpstr>Vous devez impérativement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Ecologie comportementale: déroulement des enseignements</dc:title>
  <dc:creator>r.sakraoui@gmail.com</dc:creator>
  <cp:lastModifiedBy>r.sakraoui@gmail.com</cp:lastModifiedBy>
  <cp:revision>9</cp:revision>
  <dcterms:created xsi:type="dcterms:W3CDTF">2020-04-14T12:27:18Z</dcterms:created>
  <dcterms:modified xsi:type="dcterms:W3CDTF">2020-04-14T13:31:41Z</dcterms:modified>
</cp:coreProperties>
</file>