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B4E8-7479-4725-9E30-E6ED0A10F9AF}" type="datetimeFigureOut">
              <a:rPr lang="fr-FR" smtClean="0"/>
              <a:pPr/>
              <a:t>29/02/2020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5B17-CBE0-4205-9F74-929D28A271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B4E8-7479-4725-9E30-E6ED0A10F9AF}" type="datetimeFigureOut">
              <a:rPr lang="fr-FR" smtClean="0"/>
              <a:pPr/>
              <a:t>29/02/2020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5B17-CBE0-4205-9F74-929D28A271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B4E8-7479-4725-9E30-E6ED0A10F9AF}" type="datetimeFigureOut">
              <a:rPr lang="fr-FR" smtClean="0"/>
              <a:pPr/>
              <a:t>29/02/2020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5B17-CBE0-4205-9F74-929D28A271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B4E8-7479-4725-9E30-E6ED0A10F9AF}" type="datetimeFigureOut">
              <a:rPr lang="fr-FR" smtClean="0"/>
              <a:pPr/>
              <a:t>29/02/2020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5B17-CBE0-4205-9F74-929D28A271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B4E8-7479-4725-9E30-E6ED0A10F9AF}" type="datetimeFigureOut">
              <a:rPr lang="fr-FR" smtClean="0"/>
              <a:pPr/>
              <a:t>29/02/2020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5B17-CBE0-4205-9F74-929D28A271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B4E8-7479-4725-9E30-E6ED0A10F9AF}" type="datetimeFigureOut">
              <a:rPr lang="fr-FR" smtClean="0"/>
              <a:pPr/>
              <a:t>29/02/2020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5B17-CBE0-4205-9F74-929D28A271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B4E8-7479-4725-9E30-E6ED0A10F9AF}" type="datetimeFigureOut">
              <a:rPr lang="fr-FR" smtClean="0"/>
              <a:pPr/>
              <a:t>29/02/2020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5B17-CBE0-4205-9F74-929D28A271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B4E8-7479-4725-9E30-E6ED0A10F9AF}" type="datetimeFigureOut">
              <a:rPr lang="fr-FR" smtClean="0"/>
              <a:pPr/>
              <a:t>29/02/2020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5B17-CBE0-4205-9F74-929D28A271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B4E8-7479-4725-9E30-E6ED0A10F9AF}" type="datetimeFigureOut">
              <a:rPr lang="fr-FR" smtClean="0"/>
              <a:pPr/>
              <a:t>29/02/2020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5B17-CBE0-4205-9F74-929D28A271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B4E8-7479-4725-9E30-E6ED0A10F9AF}" type="datetimeFigureOut">
              <a:rPr lang="fr-FR" smtClean="0"/>
              <a:pPr/>
              <a:t>29/02/2020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5B17-CBE0-4205-9F74-929D28A271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B4E8-7479-4725-9E30-E6ED0A10F9AF}" type="datetimeFigureOut">
              <a:rPr lang="fr-FR" smtClean="0"/>
              <a:pPr/>
              <a:t>29/02/2020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5B17-CBE0-4205-9F74-929D28A271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DB4E8-7479-4725-9E30-E6ED0A10F9AF}" type="datetimeFigureOut">
              <a:rPr lang="fr-FR" smtClean="0"/>
              <a:pPr/>
              <a:t>29/02/2020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05B17-CBE0-4205-9F74-929D28A271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637422"/>
            <a:ext cx="8384684" cy="5863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2357422" y="0"/>
            <a:ext cx="442915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i="1" dirty="0" smtClean="0">
                <a:latin typeface="Arial" pitchFamily="34" charset="0"/>
                <a:cs typeface="Arial" pitchFamily="34" charset="0"/>
              </a:rPr>
              <a:t>TOURNAGE AVEC EMPLOI DE CYCLE</a:t>
            </a:r>
            <a:endParaRPr lang="fr-FR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714620"/>
            <a:ext cx="3929090" cy="20458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0"/>
            <a:ext cx="4339653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35619" y="285728"/>
            <a:ext cx="4467719" cy="5715040"/>
          </a:xfrm>
          <a:prstGeom prst="rect">
            <a:avLst/>
          </a:prstGeom>
          <a:noFill/>
          <a:ln w="28575">
            <a:solidFill>
              <a:schemeClr val="accent6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28604"/>
            <a:ext cx="7925229" cy="564360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3" name="ZoneTexte 2"/>
          <p:cNvSpPr txBox="1"/>
          <p:nvPr/>
        </p:nvSpPr>
        <p:spPr>
          <a:xfrm>
            <a:off x="3500430" y="6215082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 smtClean="0">
                <a:latin typeface="Arial" pitchFamily="34" charset="0"/>
                <a:cs typeface="Arial" pitchFamily="34" charset="0"/>
              </a:rPr>
              <a:t>FIN</a:t>
            </a:r>
            <a:endParaRPr lang="fr-FR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743" y="785794"/>
            <a:ext cx="8471468" cy="5357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714356"/>
            <a:ext cx="8811346" cy="55721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714356"/>
            <a:ext cx="6010275" cy="54729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5617" y="857232"/>
            <a:ext cx="8405308" cy="52149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366" y="714356"/>
            <a:ext cx="8913790" cy="5286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85728"/>
            <a:ext cx="5643602" cy="23138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2571744"/>
            <a:ext cx="7001556" cy="40767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52"/>
            <a:ext cx="8429652" cy="647144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14290"/>
            <a:ext cx="7358114" cy="15001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000240"/>
            <a:ext cx="3071827" cy="459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2071678"/>
            <a:ext cx="5782117" cy="445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</Words>
  <Application>Microsoft Office PowerPoint</Application>
  <PresentationFormat>Affichage à l'écran (4:3)</PresentationFormat>
  <Paragraphs>2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</dc:creator>
  <cp:lastModifiedBy>D</cp:lastModifiedBy>
  <cp:revision>3</cp:revision>
  <dcterms:created xsi:type="dcterms:W3CDTF">2020-02-28T18:25:18Z</dcterms:created>
  <dcterms:modified xsi:type="dcterms:W3CDTF">2020-02-29T10:27:57Z</dcterms:modified>
</cp:coreProperties>
</file>