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8.jpg" ContentType="image/jpg"/>
  <Override PartName="/ppt/media/image19.jpg" ContentType="image/jpg"/>
  <Override PartName="/ppt/notesSlides/notesSlide7.xml" ContentType="application/vnd.openxmlformats-officedocument.presentationml.notesSlide+xml"/>
  <Override PartName="/ppt/media/image20.jpg" ContentType="image/jpg"/>
  <Override PartName="/ppt/media/image21.jpg" ContentType="image/jpg"/>
  <Override PartName="/ppt/media/image22.jpg" ContentType="image/jpg"/>
  <Override PartName="/ppt/media/image28.jpg" ContentType="image/jpg"/>
  <Override PartName="/ppt/media/image30.jpg" ContentType="image/jpg"/>
  <Override PartName="/ppt/media/image36.jpg" ContentType="image/jpg"/>
  <Override PartName="/ppt/media/image38.jpg" ContentType="image/jpg"/>
  <Override PartName="/ppt/media/image39.jpg" ContentType="image/jpg"/>
  <Override PartName="/ppt/media/image40.jpg" ContentType="image/jpg"/>
  <Override PartName="/ppt/media/image41.jpg" ContentType="image/jpg"/>
  <Override PartName="/ppt/media/image47.jpg" ContentType="image/jpg"/>
  <Override PartName="/ppt/media/image52.jpg" ContentType="image/jpg"/>
  <Override PartName="/ppt/media/image53.jpg" ContentType="image/jpg"/>
  <Override PartName="/ppt/media/image55.jpg" ContentType="image/jpg"/>
  <Override PartName="/ppt/media/image56.jpg" ContentType="image/jpg"/>
  <Override PartName="/ppt/media/image65.jpg" ContentType="image/jpg"/>
  <Override PartName="/ppt/media/image69.jpg" ContentType="image/jpg"/>
  <Override PartName="/ppt/media/image71.jpg" ContentType="image/jpg"/>
  <Override PartName="/ppt/media/image73.jpg" ContentType="image/jpg"/>
  <Override PartName="/ppt/media/image80.jpg" ContentType="image/jpg"/>
  <Override PartName="/ppt/media/image81.jpg" ContentType="image/jpg"/>
  <Override PartName="/ppt/media/image82.jpg" ContentType="image/jpg"/>
  <Override PartName="/ppt/media/image87.jpg" ContentType="image/jpg"/>
  <Override PartName="/ppt/media/image89.jpg" ContentType="image/jpg"/>
  <Override PartName="/ppt/media/image91.jpg" ContentType="image/jpg"/>
  <Override PartName="/ppt/media/image93.jpg" ContentType="image/jpg"/>
  <Override PartName="/ppt/media/image102.jpg" ContentType="image/jpg"/>
  <Override PartName="/ppt/media/image103.jpg" ContentType="image/jpg"/>
  <Override PartName="/ppt/media/image105.jpg" ContentType="image/jpg"/>
  <Override PartName="/ppt/media/image108.jpg" ContentType="image/jpg"/>
  <Override PartName="/ppt/media/image109.jpg" ContentType="image/jpg"/>
  <Override PartName="/ppt/media/image110.jpg" ContentType="image/jpg"/>
  <Override PartName="/ppt/media/image115.jpg" ContentType="image/jpg"/>
  <Override PartName="/ppt/media/image129.jpg" ContentType="image/jpg"/>
  <Override PartName="/ppt/media/image131.jpg" ContentType="image/jpg"/>
  <Override PartName="/ppt/media/image132.jpg" ContentType="image/jpg"/>
  <Override PartName="/ppt/media/image135.jpg" ContentType="image/jpg"/>
  <Override PartName="/ppt/media/image137.jpg" ContentType="image/jpg"/>
  <Override PartName="/ppt/media/image139.jpg" ContentType="image/jpg"/>
  <Override PartName="/ppt/media/image141.jpg" ContentType="image/jpg"/>
  <Override PartName="/ppt/media/image143.jpg" ContentType="image/jpg"/>
  <Override PartName="/ppt/media/image146.jpg" ContentType="image/jpg"/>
  <Override PartName="/ppt/media/image149.jpg" ContentType="image/jpg"/>
  <Override PartName="/ppt/media/image151.jpg" ContentType="image/jpg"/>
  <Override PartName="/ppt/media/image163.jpg" ContentType="image/jpg"/>
  <Override PartName="/ppt/media/image165.jpg" ContentType="image/jpg"/>
  <Override PartName="/ppt/media/image171.jpg" ContentType="image/jpg"/>
  <Override PartName="/ppt/media/image179.jpg" ContentType="image/jpg"/>
  <Override PartName="/ppt/media/image181.jpg" ContentType="image/jpg"/>
  <Override PartName="/ppt/media/image190.jpg" ContentType="image/jpg"/>
  <Override PartName="/ppt/media/image199.jpg" ContentType="image/jpg"/>
  <Override PartName="/ppt/media/image201.jpg" ContentType="image/jpg"/>
  <Override PartName="/ppt/media/image205.jpg" ContentType="image/jpg"/>
  <Override PartName="/ppt/media/image215.jpg" ContentType="image/jpg"/>
  <Override PartName="/ppt/media/image219.jpg" ContentType="image/jpg"/>
  <Override PartName="/ppt/media/image221.jpg" ContentType="image/jpg"/>
  <Override PartName="/ppt/media/image226.jpg" ContentType="image/jpg"/>
  <Override PartName="/ppt/media/image228.jpg" ContentType="image/jpg"/>
  <Override PartName="/ppt/media/image243.jpg" ContentType="image/jpg"/>
  <Override PartName="/ppt/media/image244.jpg" ContentType="image/jpg"/>
  <Override PartName="/ppt/media/image252.jpg" ContentType="image/jpg"/>
  <Override PartName="/ppt/media/image254.jpg" ContentType="image/jpg"/>
  <Override PartName="/ppt/media/image260.jpg" ContentType="image/jpg"/>
  <Override PartName="/ppt/media/image267.jpg" ContentType="image/jpg"/>
  <Override PartName="/ppt/media/image272.jpg" ContentType="image/jpg"/>
  <Override PartName="/ppt/media/image274.jpg" ContentType="image/jpg"/>
  <Override PartName="/ppt/media/image275.jpg" ContentType="image/jpg"/>
  <Override PartName="/ppt/media/image276.jpg" ContentType="image/jpg"/>
  <Override PartName="/ppt/media/image279.jpg" ContentType="image/jpg"/>
  <Override PartName="/ppt/media/image280.jpg" ContentType="image/jpg"/>
  <Override PartName="/ppt/media/image283.jpg" ContentType="image/jpg"/>
  <Override PartName="/ppt/media/image285.jpg" ContentType="image/jpg"/>
  <Override PartName="/ppt/media/image287.jpg" ContentType="image/jpg"/>
  <Override PartName="/ppt/media/image288.jpg" ContentType="image/jpg"/>
  <Override PartName="/ppt/media/image291.jpg" ContentType="image/jpg"/>
  <Override PartName="/ppt/media/image294.jpg" ContentType="image/jpg"/>
  <Override PartName="/ppt/media/image297.jpg" ContentType="image/jpg"/>
  <Override PartName="/ppt/media/image298.jpg" ContentType="image/jpg"/>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 id="2147483698" r:id="rId2"/>
    <p:sldMasterId id="2147483753" r:id="rId3"/>
  </p:sldMasterIdLst>
  <p:notesMasterIdLst>
    <p:notesMasterId r:id="rId49"/>
  </p:notesMasterIdLst>
  <p:handoutMasterIdLst>
    <p:handoutMasterId r:id="rId50"/>
  </p:handoutMasterIdLst>
  <p:sldIdLst>
    <p:sldId id="896" r:id="rId4"/>
    <p:sldId id="811" r:id="rId5"/>
    <p:sldId id="918" r:id="rId6"/>
    <p:sldId id="915" r:id="rId7"/>
    <p:sldId id="916" r:id="rId8"/>
    <p:sldId id="917" r:id="rId9"/>
    <p:sldId id="962" r:id="rId10"/>
    <p:sldId id="963" r:id="rId11"/>
    <p:sldId id="964" r:id="rId12"/>
    <p:sldId id="920" r:id="rId13"/>
    <p:sldId id="919" r:id="rId14"/>
    <p:sldId id="929" r:id="rId15"/>
    <p:sldId id="921" r:id="rId16"/>
    <p:sldId id="928" r:id="rId17"/>
    <p:sldId id="930" r:id="rId18"/>
    <p:sldId id="931" r:id="rId19"/>
    <p:sldId id="933" r:id="rId20"/>
    <p:sldId id="926" r:id="rId21"/>
    <p:sldId id="925" r:id="rId22"/>
    <p:sldId id="922" r:id="rId23"/>
    <p:sldId id="934" r:id="rId24"/>
    <p:sldId id="935" r:id="rId25"/>
    <p:sldId id="936" r:id="rId26"/>
    <p:sldId id="937" r:id="rId27"/>
    <p:sldId id="938" r:id="rId28"/>
    <p:sldId id="939" r:id="rId29"/>
    <p:sldId id="940" r:id="rId30"/>
    <p:sldId id="941" r:id="rId31"/>
    <p:sldId id="944" r:id="rId32"/>
    <p:sldId id="945" r:id="rId33"/>
    <p:sldId id="946" r:id="rId34"/>
    <p:sldId id="947" r:id="rId35"/>
    <p:sldId id="948" r:id="rId36"/>
    <p:sldId id="949" r:id="rId37"/>
    <p:sldId id="950" r:id="rId38"/>
    <p:sldId id="951" r:id="rId39"/>
    <p:sldId id="952" r:id="rId40"/>
    <p:sldId id="953" r:id="rId41"/>
    <p:sldId id="954" r:id="rId42"/>
    <p:sldId id="955" r:id="rId43"/>
    <p:sldId id="956" r:id="rId44"/>
    <p:sldId id="957" r:id="rId45"/>
    <p:sldId id="968" r:id="rId46"/>
    <p:sldId id="967" r:id="rId47"/>
    <p:sldId id="824" r:id="rId48"/>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96"/>
          </p14:sldIdLst>
        </p14:section>
        <p14:section name="Les Interfaces Graphiques" id="{4EC69407-CD5A-40D4-BEE2-D221DA41EA4F}">
          <p14:sldIdLst>
            <p14:sldId id="811"/>
            <p14:sldId id="918"/>
            <p14:sldId id="915"/>
            <p14:sldId id="916"/>
            <p14:sldId id="917"/>
            <p14:sldId id="962"/>
            <p14:sldId id="963"/>
            <p14:sldId id="964"/>
            <p14:sldId id="920"/>
            <p14:sldId id="919"/>
            <p14:sldId id="929"/>
            <p14:sldId id="921"/>
            <p14:sldId id="928"/>
            <p14:sldId id="930"/>
            <p14:sldId id="931"/>
            <p14:sldId id="933"/>
            <p14:sldId id="926"/>
            <p14:sldId id="925"/>
            <p14:sldId id="922"/>
            <p14:sldId id="934"/>
            <p14:sldId id="935"/>
            <p14:sldId id="936"/>
            <p14:sldId id="937"/>
            <p14:sldId id="938"/>
            <p14:sldId id="939"/>
            <p14:sldId id="940"/>
            <p14:sldId id="941"/>
            <p14:sldId id="944"/>
            <p14:sldId id="945"/>
            <p14:sldId id="946"/>
            <p14:sldId id="947"/>
            <p14:sldId id="948"/>
            <p14:sldId id="949"/>
            <p14:sldId id="950"/>
            <p14:sldId id="951"/>
            <p14:sldId id="952"/>
            <p14:sldId id="953"/>
            <p14:sldId id="954"/>
            <p14:sldId id="955"/>
            <p14:sldId id="956"/>
            <p14:sldId id="957"/>
          </p14:sldIdLst>
        </p14:section>
        <p14:section name="CREDITS &amp; COPYRIGHTS" id="{96A22112-93F8-4FC4-92DC-51B794962ED1}">
          <p14:sldIdLst>
            <p14:sldId id="968"/>
            <p14:sldId id="967"/>
            <p14:sldId id="824"/>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75"/>
    <a:srgbClr val="D4A36E"/>
    <a:srgbClr val="D0343C"/>
    <a:srgbClr val="8DB1C4"/>
    <a:srgbClr val="3D4149"/>
    <a:srgbClr val="615474"/>
    <a:srgbClr val="E4625C"/>
    <a:srgbClr val="403551"/>
    <a:srgbClr val="CECFCE"/>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68941" autoAdjust="0"/>
  </p:normalViewPr>
  <p:slideViewPr>
    <p:cSldViewPr>
      <p:cViewPr varScale="1">
        <p:scale>
          <a:sx n="51" d="100"/>
          <a:sy n="51" d="100"/>
        </p:scale>
        <p:origin x="1188" y="48"/>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2850"/>
    </p:cViewPr>
  </p:outlineViewPr>
  <p:notesTextViewPr>
    <p:cViewPr>
      <p:scale>
        <a:sx n="150" d="100"/>
        <a:sy n="150" d="100"/>
      </p:scale>
      <p:origin x="0" y="0"/>
    </p:cViewPr>
  </p:notesTextViewPr>
  <p:notesViewPr>
    <p:cSldViewPr>
      <p:cViewPr varScale="1">
        <p:scale>
          <a:sx n="87" d="100"/>
          <a:sy n="87" d="100"/>
        </p:scale>
        <p:origin x="298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12/27/2020</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12/27/2020</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earchwindowsserver.techtarget.com/definition/command-line-interface-CL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429479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11735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8088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L’autre avantage majeur de la </a:t>
            </a:r>
            <a:r>
              <a:rPr lang="fr-FR" sz="1200" b="0" i="0" u="sng" kern="1200" dirty="0" smtClean="0">
                <a:solidFill>
                  <a:schemeClr val="tx1"/>
                </a:solidFill>
                <a:effectLst/>
                <a:latin typeface="+mn-lt"/>
                <a:ea typeface="+mn-ea"/>
                <a:cs typeface="+mn-cs"/>
                <a:hlinkClick r:id="rId3"/>
              </a:rPr>
              <a:t>CLI</a:t>
            </a:r>
            <a:r>
              <a:rPr lang="fr-FR" sz="1200" b="0" i="0" kern="1200" dirty="0" smtClean="0">
                <a:solidFill>
                  <a:schemeClr val="tx1"/>
                </a:solidFill>
                <a:effectLst/>
                <a:latin typeface="+mn-lt"/>
                <a:ea typeface="+mn-ea"/>
                <a:cs typeface="+mn-cs"/>
              </a:rPr>
              <a:t> est, avec la pratique, que la configuration peut être bien plus rapide qu’avec une interface graphique. Avec quelques commandes en mode texte, un utilisateur peut configurer des interfaces, des protocoles de routage et des listes d'accès. Ces éléments nécessiteraient plusieurs clics de souris et la recherche de pages dédiées  dans une interface graphique.</a:t>
            </a:r>
          </a:p>
          <a:p>
            <a:r>
              <a:rPr lang="fr-FR" sz="1200" b="0" i="0" kern="1200" dirty="0" smtClean="0">
                <a:solidFill>
                  <a:schemeClr val="tx1"/>
                </a:solidFill>
                <a:effectLst/>
                <a:latin typeface="+mn-lt"/>
                <a:ea typeface="+mn-ea"/>
                <a:cs typeface="+mn-cs"/>
              </a:rPr>
              <a:t>Du point de vue du support et du dépannage, la CLI peut être utilisée pour rechercher rapidement des informations grâce à divers raccourcis. Cela inclut l'exploration des statistiques, la création de scripts pour accéder aux informations fréquemment consultées et l'utilisation de recherches par mot-clé ou par modèle. Ces méthodes montrent le véritable pouvoir de la CLI par rapport aux méthodes graphiques plus récentes.</a:t>
            </a:r>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29349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a:t>
            </a:r>
            <a:r>
              <a:rPr lang="en-US" sz="1200" dirty="0" err="1" smtClean="0">
                <a:solidFill>
                  <a:prstClr val="black"/>
                </a:solidFill>
              </a:rPr>
              <a:t>Showe</a:t>
            </a:r>
            <a:r>
              <a:rPr lang="fr-FR" sz="1200" dirty="0" smtClean="0">
                <a:solidFill>
                  <a:prstClr val="black"/>
                </a:solidFill>
              </a:rPr>
              <a:t>mal conçu peut induire l'utilisateur en erreur en termes de</a:t>
            </a:r>
          </a:p>
          <a:p>
            <a:r>
              <a:rPr lang="fr-FR" sz="1200" dirty="0" smtClean="0">
                <a:solidFill>
                  <a:prstClr val="black"/>
                </a:solidFill>
              </a:rPr>
              <a:t>erreur système inévitable</a:t>
            </a:r>
          </a:p>
          <a:p>
            <a:r>
              <a:rPr lang="fr-FR" sz="1200" dirty="0" smtClean="0">
                <a:solidFill>
                  <a:prstClr val="black"/>
                </a:solidFill>
              </a:rPr>
              <a:t>perte de temps en ajoutant plusieurs schémas d'accès à la même tâche</a:t>
            </a:r>
            <a:r>
              <a:rPr lang="en-US" sz="1200" dirty="0" smtClean="0">
                <a:solidFill>
                  <a:prstClr val="black"/>
                </a:solidFill>
              </a:rPr>
              <a:t>et.com </a:t>
            </a:r>
            <a:r>
              <a:rPr lang="en-US" sz="1200" dirty="0">
                <a:solidFill>
                  <a:prstClr val="black"/>
                </a:solidFill>
              </a:rPr>
              <a:t>– Creative &amp; Free PowerPoint Templates</a:t>
            </a:r>
            <a:endParaRPr lang="en-US" dirty="0"/>
          </a:p>
        </p:txBody>
      </p:sp>
      <p:sp>
        <p:nvSpPr>
          <p:cNvPr id="4" name="Slide Number Placeholder 3"/>
          <p:cNvSpPr>
            <a:spLocks noGrp="1"/>
          </p:cNvSpPr>
          <p:nvPr>
            <p:ph type="sldNum" sz="quarter" idx="5"/>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159053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136511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Une </a:t>
            </a:r>
            <a:r>
              <a:rPr lang="fr-FR" sz="1200" b="1" i="0" kern="1200" dirty="0" smtClean="0">
                <a:solidFill>
                  <a:schemeClr val="tx1"/>
                </a:solidFill>
                <a:effectLst/>
                <a:latin typeface="+mn-lt"/>
                <a:ea typeface="+mn-ea"/>
                <a:cs typeface="+mn-cs"/>
              </a:rPr>
              <a:t>fenêtre modale</a:t>
            </a:r>
            <a:r>
              <a:rPr lang="fr-FR" sz="1200" b="0" i="0" kern="1200" dirty="0" smtClean="0">
                <a:solidFill>
                  <a:schemeClr val="tx1"/>
                </a:solidFill>
                <a:effectLst/>
                <a:latin typeface="+mn-lt"/>
                <a:ea typeface="+mn-ea"/>
                <a:cs typeface="+mn-cs"/>
              </a:rPr>
              <a:t> est, dans une interface graphique, une </a:t>
            </a:r>
            <a:r>
              <a:rPr lang="fr-FR" sz="1200" b="1" i="0" kern="1200" dirty="0" smtClean="0">
                <a:solidFill>
                  <a:schemeClr val="tx1"/>
                </a:solidFill>
                <a:effectLst/>
                <a:latin typeface="+mn-lt"/>
                <a:ea typeface="+mn-ea"/>
                <a:cs typeface="+mn-cs"/>
              </a:rPr>
              <a:t>fenêtre</a:t>
            </a:r>
            <a:r>
              <a:rPr lang="fr-FR" sz="1200" b="0" i="0" kern="1200" dirty="0" smtClean="0">
                <a:solidFill>
                  <a:schemeClr val="tx1"/>
                </a:solidFill>
                <a:effectLst/>
                <a:latin typeface="+mn-lt"/>
                <a:ea typeface="+mn-ea"/>
                <a:cs typeface="+mn-cs"/>
              </a:rPr>
              <a:t> qui prend le contrôle total du clavier et de l'écran. Elle est en général associée à une question à laquelle il est impératif que l'utilisateur réponde avant de poursuivre, ou de modifier quoi que ce soit.</a:t>
            </a:r>
            <a:endParaRPr lang="en-GB" dirty="0"/>
          </a:p>
        </p:txBody>
      </p:sp>
      <p:sp>
        <p:nvSpPr>
          <p:cNvPr id="4" name="Espace réservé du numéro de diapositive 3"/>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161402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2569432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624E2-0D6E-4EE7-A9BC-6DC9F61DE3A7}"/>
              </a:ext>
            </a:extLst>
          </p:cNvPr>
          <p:cNvSpPr>
            <a:spLocks noGrp="1"/>
          </p:cNvSpPr>
          <p:nvPr>
            <p:ph type="ctrTitle"/>
          </p:nvPr>
        </p:nvSpPr>
        <p:spPr>
          <a:xfrm>
            <a:off x="2225824" y="661293"/>
            <a:ext cx="7740352"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BF178C3-AF1B-4640-9A86-A6BB7FE5B7E7}"/>
              </a:ext>
            </a:extLst>
          </p:cNvPr>
          <p:cNvSpPr>
            <a:spLocks noGrp="1"/>
          </p:cNvSpPr>
          <p:nvPr>
            <p:ph type="subTitle" idx="1"/>
          </p:nvPr>
        </p:nvSpPr>
        <p:spPr>
          <a:xfrm>
            <a:off x="1524000" y="3140968"/>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37EE292-5A4A-403F-AF29-E99CE55E03EA}"/>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379CAC78-C815-4139-B49C-CE5A48FED4A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EA8845C2-CBA0-41DD-B16C-5A84A8B580F7}"/>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81134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D982B820-AC99-4995-88D1-DDF75CD251CF}"/>
              </a:ext>
            </a:extLst>
          </p:cNvPr>
          <p:cNvGrpSpPr/>
          <p:nvPr userDrawn="1"/>
        </p:nvGrpSpPr>
        <p:grpSpPr>
          <a:xfrm flipH="1">
            <a:off x="5094738" y="307643"/>
            <a:ext cx="2002524" cy="2170740"/>
            <a:chOff x="7662863" y="293688"/>
            <a:chExt cx="835026" cy="906463"/>
          </a:xfrm>
        </p:grpSpPr>
        <p:sp>
          <p:nvSpPr>
            <p:cNvPr id="8" name="Freeform 40">
              <a:extLst>
                <a:ext uri="{FF2B5EF4-FFF2-40B4-BE49-F238E27FC236}">
                  <a16:creationId xmlns="" xmlns:a16="http://schemas.microsoft.com/office/drawing/2014/main" id="{6D70F740-9157-4D5A-8560-A1C4C807EDF5}"/>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AB91CEE8-8A16-42ED-8413-ACEB6E026F6B}"/>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0E218AB1-23B7-491E-B5A6-4952D5B82A91}"/>
              </a:ext>
            </a:extLst>
          </p:cNvPr>
          <p:cNvSpPr>
            <a:spLocks/>
          </p:cNvSpPr>
          <p:nvPr userDrawn="1"/>
        </p:nvSpPr>
        <p:spPr bwMode="auto">
          <a:xfrm>
            <a:off x="40386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4038600" y="1709738"/>
            <a:ext cx="4114799"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4038600" y="4589463"/>
            <a:ext cx="4114799"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02364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Light">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D982B820-AC99-4995-88D1-DDF75CD251CF}"/>
              </a:ext>
            </a:extLst>
          </p:cNvPr>
          <p:cNvGrpSpPr/>
          <p:nvPr userDrawn="1"/>
        </p:nvGrpSpPr>
        <p:grpSpPr>
          <a:xfrm flipH="1">
            <a:off x="5094738" y="307643"/>
            <a:ext cx="2002524" cy="2170740"/>
            <a:chOff x="7662863" y="293688"/>
            <a:chExt cx="835026" cy="906463"/>
          </a:xfrm>
        </p:grpSpPr>
        <p:sp>
          <p:nvSpPr>
            <p:cNvPr id="8" name="Freeform 40">
              <a:extLst>
                <a:ext uri="{FF2B5EF4-FFF2-40B4-BE49-F238E27FC236}">
                  <a16:creationId xmlns="" xmlns:a16="http://schemas.microsoft.com/office/drawing/2014/main" id="{6D70F740-9157-4D5A-8560-A1C4C807EDF5}"/>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AB91CEE8-8A16-42ED-8413-ACEB6E026F6B}"/>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0E218AB1-23B7-491E-B5A6-4952D5B82A91}"/>
              </a:ext>
            </a:extLst>
          </p:cNvPr>
          <p:cNvSpPr>
            <a:spLocks/>
          </p:cNvSpPr>
          <p:nvPr userDrawn="1"/>
        </p:nvSpPr>
        <p:spPr bwMode="auto">
          <a:xfrm>
            <a:off x="40386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chemeClr val="tx2"/>
              </a:gs>
              <a:gs pos="100000">
                <a:schemeClr val="tx2">
                  <a:lumMod val="50000"/>
                </a:schemeClr>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lvl="0" algn="ctr"/>
            <a:endParaRPr lang="en-US" sz="4050" b="1" dirty="0">
              <a:solidFill>
                <a:schemeClr val="accent2"/>
              </a:solidFill>
            </a:endParaRPr>
          </a:p>
        </p:txBody>
      </p:sp>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4038600" y="1709738"/>
            <a:ext cx="4114799"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4038600" y="4589463"/>
            <a:ext cx="4114799" cy="1500187"/>
          </a:xfrm>
        </p:spPr>
        <p:txBody>
          <a:bodyPr/>
          <a:lstStyle>
            <a:lvl1pPr marL="0" indent="0" algn="ctr">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92476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Phot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D982B820-AC99-4995-88D1-DDF75CD251CF}"/>
              </a:ext>
            </a:extLst>
          </p:cNvPr>
          <p:cNvGrpSpPr/>
          <p:nvPr userDrawn="1"/>
        </p:nvGrpSpPr>
        <p:grpSpPr>
          <a:xfrm flipH="1">
            <a:off x="5094738" y="307643"/>
            <a:ext cx="2002524" cy="2170740"/>
            <a:chOff x="7662863" y="293688"/>
            <a:chExt cx="835026" cy="906463"/>
          </a:xfrm>
        </p:grpSpPr>
        <p:sp>
          <p:nvSpPr>
            <p:cNvPr id="8" name="Freeform 40">
              <a:extLst>
                <a:ext uri="{FF2B5EF4-FFF2-40B4-BE49-F238E27FC236}">
                  <a16:creationId xmlns="" xmlns:a16="http://schemas.microsoft.com/office/drawing/2014/main" id="{6D70F740-9157-4D5A-8560-A1C4C807EDF5}"/>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AB91CEE8-8A16-42ED-8413-ACEB6E026F6B}"/>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0E218AB1-23B7-491E-B5A6-4952D5B82A91}"/>
              </a:ext>
            </a:extLst>
          </p:cNvPr>
          <p:cNvSpPr>
            <a:spLocks/>
          </p:cNvSpPr>
          <p:nvPr userDrawn="1"/>
        </p:nvSpPr>
        <p:spPr bwMode="auto">
          <a:xfrm>
            <a:off x="40386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4038600" y="1709738"/>
            <a:ext cx="4114799"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4038600" y="4589463"/>
            <a:ext cx="4114799"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277710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Photo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D982B820-AC99-4995-88D1-DDF75CD251CF}"/>
              </a:ext>
            </a:extLst>
          </p:cNvPr>
          <p:cNvGrpSpPr/>
          <p:nvPr userDrawn="1"/>
        </p:nvGrpSpPr>
        <p:grpSpPr>
          <a:xfrm flipH="1">
            <a:off x="5094738" y="307643"/>
            <a:ext cx="2002524" cy="2170740"/>
            <a:chOff x="7662863" y="293688"/>
            <a:chExt cx="835026" cy="906463"/>
          </a:xfrm>
        </p:grpSpPr>
        <p:sp>
          <p:nvSpPr>
            <p:cNvPr id="8" name="Freeform 40">
              <a:extLst>
                <a:ext uri="{FF2B5EF4-FFF2-40B4-BE49-F238E27FC236}">
                  <a16:creationId xmlns="" xmlns:a16="http://schemas.microsoft.com/office/drawing/2014/main" id="{6D70F740-9157-4D5A-8560-A1C4C807EDF5}"/>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AB91CEE8-8A16-42ED-8413-ACEB6E026F6B}"/>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0E218AB1-23B7-491E-B5A6-4952D5B82A91}"/>
              </a:ext>
            </a:extLst>
          </p:cNvPr>
          <p:cNvSpPr>
            <a:spLocks/>
          </p:cNvSpPr>
          <p:nvPr userDrawn="1"/>
        </p:nvSpPr>
        <p:spPr bwMode="auto">
          <a:xfrm>
            <a:off x="40386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4038600" y="1709738"/>
            <a:ext cx="4114799"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4038600" y="4589463"/>
            <a:ext cx="4114799"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85417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Photo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D982B820-AC99-4995-88D1-DDF75CD251CF}"/>
              </a:ext>
            </a:extLst>
          </p:cNvPr>
          <p:cNvGrpSpPr/>
          <p:nvPr userDrawn="1"/>
        </p:nvGrpSpPr>
        <p:grpSpPr>
          <a:xfrm flipH="1">
            <a:off x="5094738" y="307643"/>
            <a:ext cx="2002524" cy="2170740"/>
            <a:chOff x="7662863" y="293688"/>
            <a:chExt cx="835026" cy="906463"/>
          </a:xfrm>
        </p:grpSpPr>
        <p:sp>
          <p:nvSpPr>
            <p:cNvPr id="8" name="Freeform 40">
              <a:extLst>
                <a:ext uri="{FF2B5EF4-FFF2-40B4-BE49-F238E27FC236}">
                  <a16:creationId xmlns="" xmlns:a16="http://schemas.microsoft.com/office/drawing/2014/main" id="{6D70F740-9157-4D5A-8560-A1C4C807EDF5}"/>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AB91CEE8-8A16-42ED-8413-ACEB6E026F6B}"/>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0E218AB1-23B7-491E-B5A6-4952D5B82A91}"/>
              </a:ext>
            </a:extLst>
          </p:cNvPr>
          <p:cNvSpPr>
            <a:spLocks/>
          </p:cNvSpPr>
          <p:nvPr userDrawn="1"/>
        </p:nvSpPr>
        <p:spPr bwMode="auto">
          <a:xfrm>
            <a:off x="40386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4038600" y="1709738"/>
            <a:ext cx="4114799"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4038600" y="4589463"/>
            <a:ext cx="4114799"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00553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Right Photo">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8106EB17-4106-4F9E-89A6-348EF00A3865}"/>
              </a:ext>
            </a:extLst>
          </p:cNvPr>
          <p:cNvSpPr>
            <a:spLocks noGrp="1"/>
          </p:cNvSpPr>
          <p:nvPr>
            <p:ph type="pic" sz="quarter" idx="13"/>
          </p:nvPr>
        </p:nvSpPr>
        <p:spPr>
          <a:xfrm>
            <a:off x="5807968" y="0"/>
            <a:ext cx="6384033" cy="6858000"/>
          </a:xfrm>
        </p:spPr>
        <p:txBody>
          <a:bodyPr/>
          <a:lstStyle/>
          <a:p>
            <a:endParaRPr lang="en-US"/>
          </a:p>
        </p:txBody>
      </p:sp>
      <p:grpSp>
        <p:nvGrpSpPr>
          <p:cNvPr id="7" name="Group 6">
            <a:extLst>
              <a:ext uri="{FF2B5EF4-FFF2-40B4-BE49-F238E27FC236}">
                <a16:creationId xmlns="" xmlns:a16="http://schemas.microsoft.com/office/drawing/2014/main" id="{D982B820-AC99-4995-88D1-DDF75CD251CF}"/>
              </a:ext>
            </a:extLst>
          </p:cNvPr>
          <p:cNvGrpSpPr/>
          <p:nvPr userDrawn="1"/>
        </p:nvGrpSpPr>
        <p:grpSpPr>
          <a:xfrm flipH="1">
            <a:off x="1894338" y="307643"/>
            <a:ext cx="2002524" cy="2170740"/>
            <a:chOff x="7662863" y="293688"/>
            <a:chExt cx="835026" cy="906463"/>
          </a:xfrm>
        </p:grpSpPr>
        <p:sp>
          <p:nvSpPr>
            <p:cNvPr id="8" name="Freeform 40">
              <a:extLst>
                <a:ext uri="{FF2B5EF4-FFF2-40B4-BE49-F238E27FC236}">
                  <a16:creationId xmlns="" xmlns:a16="http://schemas.microsoft.com/office/drawing/2014/main" id="{6D70F740-9157-4D5A-8560-A1C4C807EDF5}"/>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AB91CEE8-8A16-42ED-8413-ACEB6E026F6B}"/>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0E218AB1-23B7-491E-B5A6-4952D5B82A91}"/>
              </a:ext>
            </a:extLst>
          </p:cNvPr>
          <p:cNvSpPr>
            <a:spLocks/>
          </p:cNvSpPr>
          <p:nvPr userDrawn="1"/>
        </p:nvSpPr>
        <p:spPr bwMode="auto">
          <a:xfrm>
            <a:off x="8382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838200" y="1709738"/>
            <a:ext cx="4114799"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838200" y="4589463"/>
            <a:ext cx="4114799"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a:xfrm>
            <a:off x="165098" y="6356350"/>
            <a:ext cx="1322390" cy="365125"/>
          </a:xfrm>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a:xfrm>
            <a:off x="1703512" y="6356350"/>
            <a:ext cx="3891786" cy="365125"/>
          </a:xfrm>
        </p:spPr>
        <p:txBody>
          <a:bodyPr/>
          <a:lstStyle>
            <a:lvl1pPr algn="r">
              <a:defRPr/>
            </a:lvl1p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732640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Left Photo">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8106EB17-4106-4F9E-89A6-348EF00A3865}"/>
              </a:ext>
            </a:extLst>
          </p:cNvPr>
          <p:cNvSpPr>
            <a:spLocks noGrp="1"/>
          </p:cNvSpPr>
          <p:nvPr>
            <p:ph type="pic" sz="quarter" idx="13"/>
          </p:nvPr>
        </p:nvSpPr>
        <p:spPr>
          <a:xfrm>
            <a:off x="0" y="0"/>
            <a:ext cx="6384033" cy="6858000"/>
          </a:xfrm>
        </p:spPr>
        <p:txBody>
          <a:bodyPr/>
          <a:lstStyle/>
          <a:p>
            <a:endParaRPr lang="en-US"/>
          </a:p>
        </p:txBody>
      </p:sp>
      <p:grpSp>
        <p:nvGrpSpPr>
          <p:cNvPr id="7" name="Group 6">
            <a:extLst>
              <a:ext uri="{FF2B5EF4-FFF2-40B4-BE49-F238E27FC236}">
                <a16:creationId xmlns="" xmlns:a16="http://schemas.microsoft.com/office/drawing/2014/main" id="{D982B820-AC99-4995-88D1-DDF75CD251CF}"/>
              </a:ext>
            </a:extLst>
          </p:cNvPr>
          <p:cNvGrpSpPr/>
          <p:nvPr userDrawn="1"/>
        </p:nvGrpSpPr>
        <p:grpSpPr>
          <a:xfrm flipH="1">
            <a:off x="8295138" y="307643"/>
            <a:ext cx="2002524" cy="2170740"/>
            <a:chOff x="7662863" y="293688"/>
            <a:chExt cx="835026" cy="906463"/>
          </a:xfrm>
        </p:grpSpPr>
        <p:sp>
          <p:nvSpPr>
            <p:cNvPr id="8" name="Freeform 40">
              <a:extLst>
                <a:ext uri="{FF2B5EF4-FFF2-40B4-BE49-F238E27FC236}">
                  <a16:creationId xmlns="" xmlns:a16="http://schemas.microsoft.com/office/drawing/2014/main" id="{6D70F740-9157-4D5A-8560-A1C4C807EDF5}"/>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AB91CEE8-8A16-42ED-8413-ACEB6E026F6B}"/>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0E218AB1-23B7-491E-B5A6-4952D5B82A91}"/>
              </a:ext>
            </a:extLst>
          </p:cNvPr>
          <p:cNvSpPr>
            <a:spLocks/>
          </p:cNvSpPr>
          <p:nvPr userDrawn="1"/>
        </p:nvSpPr>
        <p:spPr bwMode="auto">
          <a:xfrm>
            <a:off x="72390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7239000" y="1709738"/>
            <a:ext cx="4114799"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7239000" y="4589463"/>
            <a:ext cx="4114799"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a:xfrm>
            <a:off x="165098" y="6356350"/>
            <a:ext cx="1322390" cy="365125"/>
          </a:xfrm>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a:xfrm>
            <a:off x="1703512" y="6356350"/>
            <a:ext cx="3891786" cy="365125"/>
          </a:xfrm>
        </p:spPr>
        <p:txBody>
          <a:bodyPr/>
          <a:lstStyle>
            <a:lvl1pPr algn="r">
              <a:defRPr/>
            </a:lvl1p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412282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Bottom Photo">
    <p:bg>
      <p:bgPr>
        <a:solidFill>
          <a:schemeClr val="tx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D32461AC-B281-40AE-A257-BD2F97623B56}"/>
              </a:ext>
            </a:extLst>
          </p:cNvPr>
          <p:cNvSpPr>
            <a:spLocks noGrp="1"/>
          </p:cNvSpPr>
          <p:nvPr>
            <p:ph type="pic" sz="quarter" idx="13"/>
          </p:nvPr>
        </p:nvSpPr>
        <p:spPr>
          <a:xfrm>
            <a:off x="0" y="2852738"/>
            <a:ext cx="12192000" cy="4005262"/>
          </a:xfrm>
        </p:spPr>
        <p:txBody>
          <a:bodyPr/>
          <a:lstStyle/>
          <a:p>
            <a:endParaRPr lang="en-US"/>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grpSp>
        <p:nvGrpSpPr>
          <p:cNvPr id="13" name="Group 12">
            <a:extLst>
              <a:ext uri="{FF2B5EF4-FFF2-40B4-BE49-F238E27FC236}">
                <a16:creationId xmlns="" xmlns:a16="http://schemas.microsoft.com/office/drawing/2014/main" id="{02FB8C5B-9195-4ACA-92DF-B203DC176504}"/>
              </a:ext>
            </a:extLst>
          </p:cNvPr>
          <p:cNvGrpSpPr/>
          <p:nvPr userDrawn="1"/>
        </p:nvGrpSpPr>
        <p:grpSpPr>
          <a:xfrm flipH="1">
            <a:off x="1894338" y="307643"/>
            <a:ext cx="2002524" cy="2170740"/>
            <a:chOff x="7662863" y="293688"/>
            <a:chExt cx="835026" cy="906463"/>
          </a:xfrm>
        </p:grpSpPr>
        <p:sp>
          <p:nvSpPr>
            <p:cNvPr id="14" name="Freeform 40">
              <a:extLst>
                <a:ext uri="{FF2B5EF4-FFF2-40B4-BE49-F238E27FC236}">
                  <a16:creationId xmlns="" xmlns:a16="http://schemas.microsoft.com/office/drawing/2014/main" id="{03A4DD57-D36F-4CF9-9134-E1216D3ADA69}"/>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1">
              <a:extLst>
                <a:ext uri="{FF2B5EF4-FFF2-40B4-BE49-F238E27FC236}">
                  <a16:creationId xmlns="" xmlns:a16="http://schemas.microsoft.com/office/drawing/2014/main" id="{5994FDF0-A074-481D-87A3-0CE5A94502A3}"/>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itle 1">
            <a:extLst>
              <a:ext uri="{FF2B5EF4-FFF2-40B4-BE49-F238E27FC236}">
                <a16:creationId xmlns="" xmlns:a16="http://schemas.microsoft.com/office/drawing/2014/main" id="{8E7971E5-7349-4B4C-89E8-BDA021E055AC}"/>
              </a:ext>
            </a:extLst>
          </p:cNvPr>
          <p:cNvSpPr>
            <a:spLocks noGrp="1"/>
          </p:cNvSpPr>
          <p:nvPr>
            <p:ph type="title"/>
          </p:nvPr>
        </p:nvSpPr>
        <p:spPr>
          <a:xfrm>
            <a:off x="838200" y="1709738"/>
            <a:ext cx="4114799" cy="2852737"/>
          </a:xfrm>
        </p:spPr>
        <p:txBody>
          <a:bodyPr anchor="b"/>
          <a:lstStyle>
            <a:lvl1pPr>
              <a:defRPr sz="6000">
                <a:solidFill>
                  <a:schemeClr val="tx1"/>
                </a:solidFill>
              </a:defRPr>
            </a:lvl1pPr>
          </a:lstStyle>
          <a:p>
            <a:r>
              <a:rPr lang="en-US"/>
              <a:t>Click to edit Master title style</a:t>
            </a:r>
          </a:p>
        </p:txBody>
      </p:sp>
      <p:sp>
        <p:nvSpPr>
          <p:cNvPr id="18" name="Text Placeholder 2">
            <a:extLst>
              <a:ext uri="{FF2B5EF4-FFF2-40B4-BE49-F238E27FC236}">
                <a16:creationId xmlns="" xmlns:a16="http://schemas.microsoft.com/office/drawing/2014/main" id="{433A05C9-A2CD-4D32-949B-C49DAC704E99}"/>
              </a:ext>
            </a:extLst>
          </p:cNvPr>
          <p:cNvSpPr>
            <a:spLocks noGrp="1"/>
          </p:cNvSpPr>
          <p:nvPr>
            <p:ph type="body" idx="1"/>
          </p:nvPr>
        </p:nvSpPr>
        <p:spPr>
          <a:xfrm>
            <a:off x="838200" y="4589463"/>
            <a:ext cx="4114799"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73732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600181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375880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hoto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037EE292-5A4A-403F-AF29-E99CE55E03EA}"/>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379CAC78-C815-4139-B49C-CE5A48FED4A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EA8845C2-CBA0-41DD-B16C-5A84A8B580F7}"/>
              </a:ext>
            </a:extLst>
          </p:cNvPr>
          <p:cNvSpPr>
            <a:spLocks noGrp="1"/>
          </p:cNvSpPr>
          <p:nvPr>
            <p:ph type="sldNum" sz="quarter" idx="12"/>
          </p:nvPr>
        </p:nvSpPr>
        <p:spPr/>
        <p:txBody>
          <a:bodyPr/>
          <a:lstStyle/>
          <a:p>
            <a:fld id="{456C22B4-381E-481C-AFD8-67FB4DE2EDCA}" type="slidenum">
              <a:rPr lang="en-US" smtClean="0"/>
              <a:t>‹N°›</a:t>
            </a:fld>
            <a:endParaRPr lang="en-US"/>
          </a:p>
        </p:txBody>
      </p:sp>
      <p:grpSp>
        <p:nvGrpSpPr>
          <p:cNvPr id="7" name="Group 6">
            <a:extLst>
              <a:ext uri="{FF2B5EF4-FFF2-40B4-BE49-F238E27FC236}">
                <a16:creationId xmlns="" xmlns:a16="http://schemas.microsoft.com/office/drawing/2014/main" id="{6398150D-20B0-4165-8FBD-143CC3271017}"/>
              </a:ext>
            </a:extLst>
          </p:cNvPr>
          <p:cNvGrpSpPr/>
          <p:nvPr userDrawn="1"/>
        </p:nvGrpSpPr>
        <p:grpSpPr>
          <a:xfrm flipH="1">
            <a:off x="3215680" y="564127"/>
            <a:ext cx="2002524" cy="2170740"/>
            <a:chOff x="7662863" y="293688"/>
            <a:chExt cx="835026" cy="906463"/>
          </a:xfrm>
        </p:grpSpPr>
        <p:sp>
          <p:nvSpPr>
            <p:cNvPr id="8" name="Freeform 40">
              <a:extLst>
                <a:ext uri="{FF2B5EF4-FFF2-40B4-BE49-F238E27FC236}">
                  <a16:creationId xmlns="" xmlns:a16="http://schemas.microsoft.com/office/drawing/2014/main" id="{7B26FD61-1DB5-4544-BA6E-19ECE7ED7B01}"/>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0CCFB5CE-2248-47C8-9962-58EA89A3EBAA}"/>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B4D18E92-A1E0-447F-AE0C-46E218BFA8F5}"/>
              </a:ext>
            </a:extLst>
          </p:cNvPr>
          <p:cNvSpPr>
            <a:spLocks/>
          </p:cNvSpPr>
          <p:nvPr userDrawn="1"/>
        </p:nvSpPr>
        <p:spPr bwMode="auto">
          <a:xfrm>
            <a:off x="40386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2" name="Title 1">
            <a:extLst>
              <a:ext uri="{FF2B5EF4-FFF2-40B4-BE49-F238E27FC236}">
                <a16:creationId xmlns="" xmlns:a16="http://schemas.microsoft.com/office/drawing/2014/main" id="{5CE624E2-0D6E-4EE7-A9BC-6DC9F61DE3A7}"/>
              </a:ext>
            </a:extLst>
          </p:cNvPr>
          <p:cNvSpPr>
            <a:spLocks noGrp="1"/>
          </p:cNvSpPr>
          <p:nvPr>
            <p:ph type="ctrTitle"/>
          </p:nvPr>
        </p:nvSpPr>
        <p:spPr>
          <a:xfrm>
            <a:off x="4038600" y="2247987"/>
            <a:ext cx="4114800" cy="2387600"/>
          </a:xfrm>
        </p:spPr>
        <p:txBody>
          <a:bodyPr anchor="b">
            <a:normAutofit/>
          </a:bodyPr>
          <a:lstStyle>
            <a:lvl1pPr algn="ctr">
              <a:defRPr sz="4400">
                <a:solidFill>
                  <a:schemeClr val="tx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8BF178C3-AF1B-4640-9A86-A6BB7FE5B7E7}"/>
              </a:ext>
            </a:extLst>
          </p:cNvPr>
          <p:cNvSpPr>
            <a:spLocks noGrp="1"/>
          </p:cNvSpPr>
          <p:nvPr>
            <p:ph type="subTitle" idx="1"/>
          </p:nvPr>
        </p:nvSpPr>
        <p:spPr>
          <a:xfrm>
            <a:off x="4038600" y="4677724"/>
            <a:ext cx="4114800" cy="839508"/>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15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D9F99CF5-8B46-45FB-9937-DA746F4A5D80}"/>
              </a:ext>
            </a:extLst>
          </p:cNvPr>
          <p:cNvGrpSpPr/>
          <p:nvPr userDrawn="1"/>
        </p:nvGrpSpPr>
        <p:grpSpPr>
          <a:xfrm flipH="1">
            <a:off x="10848528" y="5556220"/>
            <a:ext cx="1145278" cy="1241484"/>
            <a:chOff x="7662863" y="293688"/>
            <a:chExt cx="835026" cy="906463"/>
          </a:xfrm>
        </p:grpSpPr>
        <p:sp>
          <p:nvSpPr>
            <p:cNvPr id="9" name="Freeform 40">
              <a:extLst>
                <a:ext uri="{FF2B5EF4-FFF2-40B4-BE49-F238E27FC236}">
                  <a16:creationId xmlns="" xmlns:a16="http://schemas.microsoft.com/office/drawing/2014/main" id="{E2E1C14D-50E1-4CF7-9196-DAE5444066D6}"/>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 xmlns:a16="http://schemas.microsoft.com/office/drawing/2014/main" id="{9F8CC579-ADB5-43B1-A967-DD80192B59E3}"/>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517F2A30-61F8-4104-85E9-D001D06E0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7CE5A5-270D-41E0-B338-C1DA86E54940}"/>
              </a:ext>
            </a:extLst>
          </p:cNvPr>
          <p:cNvSpPr>
            <a:spLocks noGrp="1"/>
          </p:cNvSpPr>
          <p:nvPr>
            <p:ph sz="half" idx="1"/>
          </p:nvPr>
        </p:nvSpPr>
        <p:spPr>
          <a:xfrm>
            <a:off x="838200" y="2132855"/>
            <a:ext cx="5181600" cy="404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14639D8-C12C-4075-AFC9-0643483CF1AF}"/>
              </a:ext>
            </a:extLst>
          </p:cNvPr>
          <p:cNvSpPr>
            <a:spLocks noGrp="1"/>
          </p:cNvSpPr>
          <p:nvPr>
            <p:ph sz="half" idx="2"/>
          </p:nvPr>
        </p:nvSpPr>
        <p:spPr>
          <a:xfrm>
            <a:off x="6172200" y="2132855"/>
            <a:ext cx="5181600" cy="404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AD1BECB-64B5-4FF3-9D67-7DD3434187E7}"/>
              </a:ext>
            </a:extLst>
          </p:cNvPr>
          <p:cNvSpPr>
            <a:spLocks noGrp="1"/>
          </p:cNvSpPr>
          <p:nvPr>
            <p:ph type="dt" sz="half" idx="10"/>
          </p:nvPr>
        </p:nvSpPr>
        <p:spPr/>
        <p:txBody>
          <a:bodyPr/>
          <a:lstStyle/>
          <a:p>
            <a:r>
              <a:rPr lang="en-US"/>
              <a:t>Your Date Here</a:t>
            </a:r>
          </a:p>
        </p:txBody>
      </p:sp>
      <p:sp>
        <p:nvSpPr>
          <p:cNvPr id="6" name="Footer Placeholder 5">
            <a:extLst>
              <a:ext uri="{FF2B5EF4-FFF2-40B4-BE49-F238E27FC236}">
                <a16:creationId xmlns="" xmlns:a16="http://schemas.microsoft.com/office/drawing/2014/main" id="{394FAD61-1E99-4371-B51A-6A94E8AB3F3F}"/>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 xmlns:a16="http://schemas.microsoft.com/office/drawing/2014/main" id="{05E4A34A-FC88-43D3-A292-04FFD549F5EB}"/>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25189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7F2A30-61F8-4104-85E9-D001D06E0E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7CE5A5-270D-41E0-B338-C1DA86E54940}"/>
              </a:ext>
            </a:extLst>
          </p:cNvPr>
          <p:cNvSpPr>
            <a:spLocks noGrp="1"/>
          </p:cNvSpPr>
          <p:nvPr>
            <p:ph sz="half" idx="1"/>
          </p:nvPr>
        </p:nvSpPr>
        <p:spPr>
          <a:xfrm>
            <a:off x="838200" y="2132855"/>
            <a:ext cx="5181600" cy="404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14639D8-C12C-4075-AFC9-0643483CF1AF}"/>
              </a:ext>
            </a:extLst>
          </p:cNvPr>
          <p:cNvSpPr>
            <a:spLocks noGrp="1"/>
          </p:cNvSpPr>
          <p:nvPr>
            <p:ph sz="half" idx="2"/>
          </p:nvPr>
        </p:nvSpPr>
        <p:spPr>
          <a:xfrm>
            <a:off x="6172200" y="2132855"/>
            <a:ext cx="5181600" cy="404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AD1BECB-64B5-4FF3-9D67-7DD3434187E7}"/>
              </a:ext>
            </a:extLst>
          </p:cNvPr>
          <p:cNvSpPr>
            <a:spLocks noGrp="1"/>
          </p:cNvSpPr>
          <p:nvPr>
            <p:ph type="dt" sz="half" idx="10"/>
          </p:nvPr>
        </p:nvSpPr>
        <p:spPr/>
        <p:txBody>
          <a:bodyPr/>
          <a:lstStyle/>
          <a:p>
            <a:r>
              <a:rPr lang="en-US"/>
              <a:t>Your Date Here</a:t>
            </a:r>
          </a:p>
        </p:txBody>
      </p:sp>
      <p:sp>
        <p:nvSpPr>
          <p:cNvPr id="6" name="Footer Placeholder 5">
            <a:extLst>
              <a:ext uri="{FF2B5EF4-FFF2-40B4-BE49-F238E27FC236}">
                <a16:creationId xmlns="" xmlns:a16="http://schemas.microsoft.com/office/drawing/2014/main" id="{394FAD61-1E99-4371-B51A-6A94E8AB3F3F}"/>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 xmlns:a16="http://schemas.microsoft.com/office/drawing/2014/main" id="{05E4A34A-FC88-43D3-A292-04FFD549F5EB}"/>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937378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16DD21-EA3D-429A-8808-5F83EA2FF5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F5C34F1-A2BC-44AF-B07C-7A5BF7664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92C6105-449E-4C42-95FD-206F6614793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62637EE-41A5-4696-BBA3-1C3141F6F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D334F8E8-D22B-4A3E-AED9-3E1D9CD9B4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B280910-07E7-4195-BA8B-27178CD0AA39}"/>
              </a:ext>
            </a:extLst>
          </p:cNvPr>
          <p:cNvSpPr>
            <a:spLocks noGrp="1"/>
          </p:cNvSpPr>
          <p:nvPr>
            <p:ph type="dt" sz="half" idx="10"/>
          </p:nvPr>
        </p:nvSpPr>
        <p:spPr/>
        <p:txBody>
          <a:bodyPr/>
          <a:lstStyle/>
          <a:p>
            <a:r>
              <a:rPr lang="en-US"/>
              <a:t>Your Date Here</a:t>
            </a:r>
          </a:p>
        </p:txBody>
      </p:sp>
      <p:sp>
        <p:nvSpPr>
          <p:cNvPr id="8" name="Footer Placeholder 7">
            <a:extLst>
              <a:ext uri="{FF2B5EF4-FFF2-40B4-BE49-F238E27FC236}">
                <a16:creationId xmlns="" xmlns:a16="http://schemas.microsoft.com/office/drawing/2014/main" id="{CEC158A7-4537-428C-AE96-600F90719460}"/>
              </a:ext>
            </a:extLst>
          </p:cNvPr>
          <p:cNvSpPr>
            <a:spLocks noGrp="1"/>
          </p:cNvSpPr>
          <p:nvPr>
            <p:ph type="ftr" sz="quarter" idx="11"/>
          </p:nvPr>
        </p:nvSpPr>
        <p:spPr/>
        <p:txBody>
          <a:bodyPr/>
          <a:lstStyle/>
          <a:p>
            <a:r>
              <a:rPr lang="en-US"/>
              <a:t>Your Footer Here</a:t>
            </a:r>
          </a:p>
        </p:txBody>
      </p:sp>
      <p:sp>
        <p:nvSpPr>
          <p:cNvPr id="9" name="Slide Number Placeholder 8">
            <a:extLst>
              <a:ext uri="{FF2B5EF4-FFF2-40B4-BE49-F238E27FC236}">
                <a16:creationId xmlns="" xmlns:a16="http://schemas.microsoft.com/office/drawing/2014/main" id="{F99F28B1-B75A-4358-BE90-409081AA35FE}"/>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2786578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E1AAF2C0-DBC8-4DA1-965D-E2A1975B0D26}"/>
              </a:ext>
            </a:extLst>
          </p:cNvPr>
          <p:cNvGrpSpPr/>
          <p:nvPr userDrawn="1"/>
        </p:nvGrpSpPr>
        <p:grpSpPr>
          <a:xfrm flipH="1">
            <a:off x="10848528" y="5556220"/>
            <a:ext cx="1145278" cy="1241484"/>
            <a:chOff x="7662863" y="293688"/>
            <a:chExt cx="835026" cy="906463"/>
          </a:xfrm>
        </p:grpSpPr>
        <p:sp>
          <p:nvSpPr>
            <p:cNvPr id="8" name="Freeform 40">
              <a:extLst>
                <a:ext uri="{FF2B5EF4-FFF2-40B4-BE49-F238E27FC236}">
                  <a16:creationId xmlns="" xmlns:a16="http://schemas.microsoft.com/office/drawing/2014/main" id="{5E82C827-CC09-4921-9894-05223A83B3EA}"/>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0A4E1020-39E8-404F-8543-FAB91D9BB78C}"/>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93FE2938-EF95-4CB9-8B62-4A048E0B0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B15BB7-4595-4B5D-9730-BD9C35E7EE33}"/>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 xmlns:a16="http://schemas.microsoft.com/office/drawing/2014/main" id="{AA9A8F67-D004-431B-BF17-8EC7C7CC93BE}"/>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 xmlns:a16="http://schemas.microsoft.com/office/drawing/2014/main" id="{88B10282-0AD5-4004-B68F-C97D8EF59EC8}"/>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282262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FE2938-EF95-4CB9-8B62-4A048E0B0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B15BB7-4595-4B5D-9730-BD9C35E7EE33}"/>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 xmlns:a16="http://schemas.microsoft.com/office/drawing/2014/main" id="{AA9A8F67-D004-431B-BF17-8EC7C7CC93BE}"/>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 xmlns:a16="http://schemas.microsoft.com/office/drawing/2014/main" id="{88B10282-0AD5-4004-B68F-C97D8EF59EC8}"/>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677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5854FF3A-2CE6-4761-AE53-96B434DC23EE}"/>
              </a:ext>
            </a:extLst>
          </p:cNvPr>
          <p:cNvSpPr>
            <a:spLocks/>
          </p:cNvSpPr>
          <p:nvPr userDrawn="1"/>
        </p:nvSpPr>
        <p:spPr bwMode="auto">
          <a:xfrm>
            <a:off x="4223544" y="0"/>
            <a:ext cx="7562056" cy="6721476"/>
          </a:xfrm>
          <a:custGeom>
            <a:avLst/>
            <a:gdLst>
              <a:gd name="connsiteX0" fmla="*/ 532677 w 7562056"/>
              <a:gd name="connsiteY0" fmla="*/ 0 h 6721476"/>
              <a:gd name="connsiteX1" fmla="*/ 7026902 w 7562056"/>
              <a:gd name="connsiteY1" fmla="*/ 0 h 6721476"/>
              <a:gd name="connsiteX2" fmla="*/ 7134938 w 7562056"/>
              <a:gd name="connsiteY2" fmla="*/ 62320 h 6721476"/>
              <a:gd name="connsiteX3" fmla="*/ 7562056 w 7562056"/>
              <a:gd name="connsiteY3" fmla="*/ 800154 h 6721476"/>
              <a:gd name="connsiteX4" fmla="*/ 7562056 w 7562056"/>
              <a:gd name="connsiteY4" fmla="*/ 4180828 h 6721476"/>
              <a:gd name="connsiteX5" fmla="*/ 7134938 w 7562056"/>
              <a:gd name="connsiteY5" fmla="*/ 4916095 h 6721476"/>
              <a:gd name="connsiteX6" fmla="*/ 4206860 w 7562056"/>
              <a:gd name="connsiteY6" fmla="*/ 6607717 h 6721476"/>
              <a:gd name="connsiteX7" fmla="*/ 3355196 w 7562056"/>
              <a:gd name="connsiteY7" fmla="*/ 6607717 h 6721476"/>
              <a:gd name="connsiteX8" fmla="*/ 424547 w 7562056"/>
              <a:gd name="connsiteY8" fmla="*/ 4916095 h 6721476"/>
              <a:gd name="connsiteX9" fmla="*/ 0 w 7562056"/>
              <a:gd name="connsiteY9" fmla="*/ 4180828 h 6721476"/>
              <a:gd name="connsiteX10" fmla="*/ 0 w 7562056"/>
              <a:gd name="connsiteY10" fmla="*/ 800154 h 6721476"/>
              <a:gd name="connsiteX11" fmla="*/ 424547 w 7562056"/>
              <a:gd name="connsiteY11" fmla="*/ 62320 h 672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2056" h="6721476">
                <a:moveTo>
                  <a:pt x="532677" y="0"/>
                </a:moveTo>
                <a:lnTo>
                  <a:pt x="7026902" y="0"/>
                </a:lnTo>
                <a:lnTo>
                  <a:pt x="7134938" y="62320"/>
                </a:lnTo>
                <a:cubicBezTo>
                  <a:pt x="7399958" y="216569"/>
                  <a:pt x="7562056" y="496794"/>
                  <a:pt x="7562056" y="800154"/>
                </a:cubicBezTo>
                <a:lnTo>
                  <a:pt x="7562056" y="4180828"/>
                </a:lnTo>
                <a:cubicBezTo>
                  <a:pt x="7562056" y="4484189"/>
                  <a:pt x="7399958" y="4764413"/>
                  <a:pt x="7134938" y="4916095"/>
                </a:cubicBezTo>
                <a:lnTo>
                  <a:pt x="4206860" y="6607717"/>
                </a:lnTo>
                <a:cubicBezTo>
                  <a:pt x="3941840" y="6759396"/>
                  <a:pt x="3617642" y="6759396"/>
                  <a:pt x="3355196" y="6607717"/>
                </a:cubicBezTo>
                <a:lnTo>
                  <a:pt x="424547" y="4916095"/>
                </a:lnTo>
                <a:cubicBezTo>
                  <a:pt x="162101" y="4764413"/>
                  <a:pt x="0" y="4484189"/>
                  <a:pt x="0" y="4180828"/>
                </a:cubicBezTo>
                <a:lnTo>
                  <a:pt x="0" y="800154"/>
                </a:lnTo>
                <a:cubicBezTo>
                  <a:pt x="0" y="496794"/>
                  <a:pt x="162101" y="216569"/>
                  <a:pt x="424547" y="62320"/>
                </a:cubicBezTo>
                <a:close/>
              </a:path>
            </a:pathLst>
          </a:custGeom>
          <a:solidFill>
            <a:schemeClr val="tx1"/>
          </a:solidFill>
          <a:ln>
            <a:noFill/>
          </a:ln>
          <a:effectLst>
            <a:outerShdw blurRad="381000" dist="177800" dir="2700000" algn="tl" rotWithShape="0">
              <a:prstClr val="black">
                <a:alpha val="50000"/>
              </a:prstClr>
            </a:outerShdw>
          </a:effectLst>
          <a:extLst/>
        </p:spPr>
        <p:txBody>
          <a:bodyPr vert="horz" wrap="square" lIns="51435" tIns="25718" rIns="51435" bIns="25718" numCol="1" anchor="ctr" anchorCtr="0" compatLnSpc="1">
            <a:prstTxWarp prst="textNoShape">
              <a:avLst/>
            </a:prstTxWarp>
            <a:noAutofit/>
          </a:bodyPr>
          <a:lstStyle/>
          <a:p>
            <a:pPr algn="ctr"/>
            <a:endParaRPr lang="en-US" sz="4050" b="1" dirty="0">
              <a:solidFill>
                <a:schemeClr val="accent2"/>
              </a:solidFill>
            </a:endParaRPr>
          </a:p>
        </p:txBody>
      </p:sp>
      <p:sp>
        <p:nvSpPr>
          <p:cNvPr id="7" name="Title 1">
            <a:extLst>
              <a:ext uri="{FF2B5EF4-FFF2-40B4-BE49-F238E27FC236}">
                <a16:creationId xmlns="" xmlns:a16="http://schemas.microsoft.com/office/drawing/2014/main" id="{4D21F653-0A8C-46FD-9307-B51820C66C27}"/>
              </a:ext>
            </a:extLst>
          </p:cNvPr>
          <p:cNvSpPr>
            <a:spLocks noGrp="1"/>
          </p:cNvSpPr>
          <p:nvPr>
            <p:ph type="title"/>
          </p:nvPr>
        </p:nvSpPr>
        <p:spPr>
          <a:xfrm>
            <a:off x="165099" y="1709738"/>
            <a:ext cx="3698654" cy="2852737"/>
          </a:xfrm>
        </p:spPr>
        <p:txBody>
          <a:bodyPr anchor="b"/>
          <a:lstStyle>
            <a:lvl1pPr>
              <a:defRPr sz="6000">
                <a:solidFill>
                  <a:schemeClr val="bg1"/>
                </a:solidFill>
              </a:defRPr>
            </a:lvl1pPr>
          </a:lstStyle>
          <a:p>
            <a:r>
              <a:rPr lang="en-US"/>
              <a:t>Click to edit Master title style</a:t>
            </a:r>
          </a:p>
        </p:txBody>
      </p:sp>
      <p:sp>
        <p:nvSpPr>
          <p:cNvPr id="8" name="Text Placeholder 2">
            <a:extLst>
              <a:ext uri="{FF2B5EF4-FFF2-40B4-BE49-F238E27FC236}">
                <a16:creationId xmlns="" xmlns:a16="http://schemas.microsoft.com/office/drawing/2014/main" id="{C4536F0D-D537-4DFD-9F92-731E3EE4F354}"/>
              </a:ext>
            </a:extLst>
          </p:cNvPr>
          <p:cNvSpPr>
            <a:spLocks noGrp="1"/>
          </p:cNvSpPr>
          <p:nvPr>
            <p:ph type="body" idx="1"/>
          </p:nvPr>
        </p:nvSpPr>
        <p:spPr>
          <a:xfrm>
            <a:off x="165099" y="4589463"/>
            <a:ext cx="3698654" cy="1500187"/>
          </a:xfrm>
        </p:spPr>
        <p:txBody>
          <a:bodyPr/>
          <a:lstStyle>
            <a:lvl1pPr marL="0" indent="0" algn="ctr">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Date Placeholder 3">
            <a:extLst>
              <a:ext uri="{FF2B5EF4-FFF2-40B4-BE49-F238E27FC236}">
                <a16:creationId xmlns="" xmlns:a16="http://schemas.microsoft.com/office/drawing/2014/main" id="{5DDEC5DD-F096-4CD1-A4AD-6BA80C403057}"/>
              </a:ext>
            </a:extLst>
          </p:cNvPr>
          <p:cNvSpPr>
            <a:spLocks noGrp="1"/>
          </p:cNvSpPr>
          <p:nvPr>
            <p:ph type="dt" sz="half" idx="10"/>
          </p:nvPr>
        </p:nvSpPr>
        <p:spPr>
          <a:xfrm>
            <a:off x="165098" y="6356350"/>
            <a:ext cx="1322390" cy="365125"/>
          </a:xfrm>
        </p:spPr>
        <p:txBody>
          <a:bodyPr/>
          <a:lstStyle/>
          <a:p>
            <a:r>
              <a:rPr lang="en-US"/>
              <a:t>Your Date Here</a:t>
            </a:r>
          </a:p>
        </p:txBody>
      </p:sp>
      <p:sp>
        <p:nvSpPr>
          <p:cNvPr id="10" name="Footer Placeholder 4">
            <a:extLst>
              <a:ext uri="{FF2B5EF4-FFF2-40B4-BE49-F238E27FC236}">
                <a16:creationId xmlns="" xmlns:a16="http://schemas.microsoft.com/office/drawing/2014/main" id="{1438A106-5A9B-441C-BD31-81D02402A4F5}"/>
              </a:ext>
            </a:extLst>
          </p:cNvPr>
          <p:cNvSpPr>
            <a:spLocks noGrp="1"/>
          </p:cNvSpPr>
          <p:nvPr>
            <p:ph type="ftr" sz="quarter" idx="11"/>
          </p:nvPr>
        </p:nvSpPr>
        <p:spPr>
          <a:xfrm>
            <a:off x="1703512" y="6356350"/>
            <a:ext cx="3891786" cy="365125"/>
          </a:xfrm>
        </p:spPr>
        <p:txBody>
          <a:bodyPr/>
          <a:lstStyle>
            <a:lvl1pPr algn="r">
              <a:defRPr/>
            </a:lvl1pPr>
          </a:lstStyle>
          <a:p>
            <a:r>
              <a:rPr lang="en-US"/>
              <a:t>Your Footer Here</a:t>
            </a:r>
          </a:p>
        </p:txBody>
      </p:sp>
      <p:sp>
        <p:nvSpPr>
          <p:cNvPr id="11" name="Slide Number Placeholder 5">
            <a:extLst>
              <a:ext uri="{FF2B5EF4-FFF2-40B4-BE49-F238E27FC236}">
                <a16:creationId xmlns="" xmlns:a16="http://schemas.microsoft.com/office/drawing/2014/main" id="{2117940F-16C7-4A7E-8174-16427EE3D495}"/>
              </a:ext>
            </a:extLst>
          </p:cNvPr>
          <p:cNvSpPr>
            <a:spLocks noGrp="1"/>
          </p:cNvSpPr>
          <p:nvPr>
            <p:ph type="sldNum" sz="quarter" idx="12"/>
          </p:nvPr>
        </p:nvSpPr>
        <p:spPr>
          <a:xfrm>
            <a:off x="8610600" y="6356350"/>
            <a:ext cx="2743200" cy="365125"/>
          </a:xfrm>
        </p:spPr>
        <p:txBody>
          <a:bodyPr/>
          <a:lstStyle/>
          <a:p>
            <a:fld id="{456C22B4-381E-481C-AFD8-67FB4DE2EDCA}" type="slidenum">
              <a:rPr lang="en-US" smtClean="0"/>
              <a:t>‹N°›</a:t>
            </a:fld>
            <a:endParaRPr lang="en-US"/>
          </a:p>
        </p:txBody>
      </p:sp>
      <p:sp>
        <p:nvSpPr>
          <p:cNvPr id="14" name="Picture Placeholder 13">
            <a:extLst>
              <a:ext uri="{FF2B5EF4-FFF2-40B4-BE49-F238E27FC236}">
                <a16:creationId xmlns="" xmlns:a16="http://schemas.microsoft.com/office/drawing/2014/main" id="{BE585F82-9A75-4266-8FBC-7C782ADE2BE3}"/>
              </a:ext>
            </a:extLst>
          </p:cNvPr>
          <p:cNvSpPr>
            <a:spLocks noGrp="1"/>
          </p:cNvSpPr>
          <p:nvPr>
            <p:ph type="pic" sz="quarter" idx="13"/>
          </p:nvPr>
        </p:nvSpPr>
        <p:spPr>
          <a:xfrm>
            <a:off x="4223544" y="0"/>
            <a:ext cx="7562056" cy="6721476"/>
          </a:xfrm>
          <a:custGeom>
            <a:avLst/>
            <a:gdLst>
              <a:gd name="connsiteX0" fmla="*/ 532677 w 7562056"/>
              <a:gd name="connsiteY0" fmla="*/ 0 h 6721476"/>
              <a:gd name="connsiteX1" fmla="*/ 7026902 w 7562056"/>
              <a:gd name="connsiteY1" fmla="*/ 0 h 6721476"/>
              <a:gd name="connsiteX2" fmla="*/ 7134938 w 7562056"/>
              <a:gd name="connsiteY2" fmla="*/ 62320 h 6721476"/>
              <a:gd name="connsiteX3" fmla="*/ 7562056 w 7562056"/>
              <a:gd name="connsiteY3" fmla="*/ 800154 h 6721476"/>
              <a:gd name="connsiteX4" fmla="*/ 7562056 w 7562056"/>
              <a:gd name="connsiteY4" fmla="*/ 4180828 h 6721476"/>
              <a:gd name="connsiteX5" fmla="*/ 7134938 w 7562056"/>
              <a:gd name="connsiteY5" fmla="*/ 4916095 h 6721476"/>
              <a:gd name="connsiteX6" fmla="*/ 4206860 w 7562056"/>
              <a:gd name="connsiteY6" fmla="*/ 6607717 h 6721476"/>
              <a:gd name="connsiteX7" fmla="*/ 3355196 w 7562056"/>
              <a:gd name="connsiteY7" fmla="*/ 6607717 h 6721476"/>
              <a:gd name="connsiteX8" fmla="*/ 424547 w 7562056"/>
              <a:gd name="connsiteY8" fmla="*/ 4916095 h 6721476"/>
              <a:gd name="connsiteX9" fmla="*/ 0 w 7562056"/>
              <a:gd name="connsiteY9" fmla="*/ 4180828 h 6721476"/>
              <a:gd name="connsiteX10" fmla="*/ 0 w 7562056"/>
              <a:gd name="connsiteY10" fmla="*/ 800154 h 6721476"/>
              <a:gd name="connsiteX11" fmla="*/ 424547 w 7562056"/>
              <a:gd name="connsiteY11" fmla="*/ 62320 h 672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2056" h="6721476">
                <a:moveTo>
                  <a:pt x="532677" y="0"/>
                </a:moveTo>
                <a:lnTo>
                  <a:pt x="7026902" y="0"/>
                </a:lnTo>
                <a:lnTo>
                  <a:pt x="7134938" y="62320"/>
                </a:lnTo>
                <a:cubicBezTo>
                  <a:pt x="7399958" y="216569"/>
                  <a:pt x="7562056" y="496794"/>
                  <a:pt x="7562056" y="800154"/>
                </a:cubicBezTo>
                <a:lnTo>
                  <a:pt x="7562056" y="4180828"/>
                </a:lnTo>
                <a:cubicBezTo>
                  <a:pt x="7562056" y="4484189"/>
                  <a:pt x="7399958" y="4764413"/>
                  <a:pt x="7134938" y="4916095"/>
                </a:cubicBezTo>
                <a:lnTo>
                  <a:pt x="4206860" y="6607717"/>
                </a:lnTo>
                <a:cubicBezTo>
                  <a:pt x="3941840" y="6759396"/>
                  <a:pt x="3617642" y="6759396"/>
                  <a:pt x="3355196" y="6607717"/>
                </a:cubicBezTo>
                <a:lnTo>
                  <a:pt x="424547" y="4916095"/>
                </a:lnTo>
                <a:cubicBezTo>
                  <a:pt x="162101" y="4764413"/>
                  <a:pt x="0" y="4484189"/>
                  <a:pt x="0" y="4180828"/>
                </a:cubicBezTo>
                <a:lnTo>
                  <a:pt x="0" y="800154"/>
                </a:lnTo>
                <a:cubicBezTo>
                  <a:pt x="0" y="496794"/>
                  <a:pt x="162101" y="216569"/>
                  <a:pt x="424547" y="62320"/>
                </a:cubicBezTo>
                <a:close/>
              </a:path>
            </a:pathLst>
          </a:custGeom>
        </p:spPr>
        <p:txBody>
          <a:bodyPr wrap="square">
            <a:noAutofit/>
          </a:bodyPr>
          <a:lstStyle/>
          <a:p>
            <a:endParaRPr lang="en-US"/>
          </a:p>
        </p:txBody>
      </p:sp>
    </p:spTree>
    <p:extLst>
      <p:ext uri="{BB962C8B-B14F-4D97-AF65-F5344CB8AC3E}">
        <p14:creationId xmlns:p14="http://schemas.microsoft.com/office/powerpoint/2010/main" val="872679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i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D2CAAF14-0F4C-4D0E-9DDA-44215B965E3F}"/>
              </a:ext>
            </a:extLst>
          </p:cNvPr>
          <p:cNvGrpSpPr/>
          <p:nvPr userDrawn="1"/>
        </p:nvGrpSpPr>
        <p:grpSpPr>
          <a:xfrm flipH="1">
            <a:off x="10848528" y="5556220"/>
            <a:ext cx="1145278" cy="1241484"/>
            <a:chOff x="7662863" y="293688"/>
            <a:chExt cx="835026" cy="906463"/>
          </a:xfrm>
        </p:grpSpPr>
        <p:sp>
          <p:nvSpPr>
            <p:cNvPr id="8" name="Freeform 40">
              <a:extLst>
                <a:ext uri="{FF2B5EF4-FFF2-40B4-BE49-F238E27FC236}">
                  <a16:creationId xmlns="" xmlns:a16="http://schemas.microsoft.com/office/drawing/2014/main" id="{3A0D5DB1-1C51-46A8-97F7-0EB24938593B}"/>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EEF8BCD1-8AAE-4E24-89A8-EB6B8DC45B52}"/>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382DD25C-66E5-4F53-AA69-EDB830937BC3}"/>
              </a:ext>
            </a:extLst>
          </p:cNvPr>
          <p:cNvSpPr>
            <a:spLocks noGrp="1"/>
          </p:cNvSpPr>
          <p:nvPr>
            <p:ph type="title"/>
          </p:nvPr>
        </p:nvSpPr>
        <p:spPr>
          <a:xfrm>
            <a:off x="831850" y="1709738"/>
            <a:ext cx="10515600" cy="2852737"/>
          </a:xfrm>
        </p:spPr>
        <p:txBody>
          <a:bodyPr anchor="b">
            <a:noAutofit/>
          </a:bodyPr>
          <a:lstStyle>
            <a:lvl1pPr>
              <a:defRPr sz="23900" cap="all" baseline="0"/>
            </a:lvl1pPr>
          </a:lstStyle>
          <a:p>
            <a:r>
              <a:rPr lang="en-US" dirty="0"/>
              <a:t>Click to edit Master title style</a:t>
            </a:r>
          </a:p>
        </p:txBody>
      </p:sp>
      <p:sp>
        <p:nvSpPr>
          <p:cNvPr id="3" name="Text Placeholder 2">
            <a:extLst>
              <a:ext uri="{FF2B5EF4-FFF2-40B4-BE49-F238E27FC236}">
                <a16:creationId xmlns="" xmlns:a16="http://schemas.microsoft.com/office/drawing/2014/main" id="{8DDB5E7F-DB0C-42F3-9FF1-86C17191ED93}"/>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AE2897A-5DCC-400B-B196-7E816796DD1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073970F4-EF07-41F2-BB11-C291CB1AE80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29E96568-E4B6-41E2-BEEB-6D9A365834D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363472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1844703D-FD65-489B-93B5-1CACC08F257C}"/>
              </a:ext>
            </a:extLst>
          </p:cNvPr>
          <p:cNvSpPr/>
          <p:nvPr userDrawn="1"/>
        </p:nvSpPr>
        <p:spPr>
          <a:xfrm>
            <a:off x="838200" y="831488"/>
            <a:ext cx="10515600" cy="4856674"/>
          </a:xfrm>
          <a:prstGeom prst="roundRect">
            <a:avLst>
              <a:gd name="adj" fmla="val 10989"/>
            </a:avLst>
          </a:prstGeom>
          <a:solidFill>
            <a:schemeClr val="tx1"/>
          </a:solidFill>
          <a:ln>
            <a:noFill/>
          </a:ln>
          <a:effectLst>
            <a:outerShdw blurRad="381000" dist="190500" dir="2700000" algn="tl" rotWithShape="0">
              <a:prstClr val="black">
                <a:alpha val="75000"/>
              </a:prstClr>
            </a:outerShdw>
          </a:effectLst>
        </p:spPr>
        <p:txBody>
          <a:bodyPr vert="horz" wrap="square" lIns="51435" tIns="25718" rIns="51435" bIns="25718" numCol="1" anchor="ctr" anchorCtr="0" compatLnSpc="1">
            <a:prstTxWarp prst="textNoShape">
              <a:avLst/>
            </a:prstTxWarp>
          </a:bodyPr>
          <a:lstStyle/>
          <a:p>
            <a:pPr lvl="0" algn="ctr"/>
            <a:endParaRPr lang="en-US" sz="4050" b="1">
              <a:solidFill>
                <a:schemeClr val="accent2"/>
              </a:solidFill>
            </a:endParaRPr>
          </a:p>
        </p:txBody>
      </p:sp>
      <p:sp>
        <p:nvSpPr>
          <p:cNvPr id="24" name="Text Placeholder 22">
            <a:extLst>
              <a:ext uri="{FF2B5EF4-FFF2-40B4-BE49-F238E27FC236}">
                <a16:creationId xmlns="" xmlns:a16="http://schemas.microsoft.com/office/drawing/2014/main" id="{A03C8AA3-48B3-4F30-AD14-4115D55B8F6A}"/>
              </a:ext>
            </a:extLst>
          </p:cNvPr>
          <p:cNvSpPr>
            <a:spLocks noGrp="1"/>
          </p:cNvSpPr>
          <p:nvPr>
            <p:ph type="body" sz="quarter" idx="13"/>
          </p:nvPr>
        </p:nvSpPr>
        <p:spPr>
          <a:xfrm>
            <a:off x="1343410" y="843861"/>
            <a:ext cx="9505181" cy="4844300"/>
          </a:xfrm>
        </p:spPr>
        <p:txBody>
          <a:bodyPr anchor="ctr">
            <a:normAutofit/>
          </a:bodyPr>
          <a:lstStyle>
            <a:lvl1pPr marL="0" indent="0" algn="ctr">
              <a:buNone/>
              <a:defRPr sz="6600">
                <a:solidFill>
                  <a:schemeClr val="bg1"/>
                </a:solidFill>
              </a:defRPr>
            </a:lvl1pPr>
          </a:lstStyle>
          <a:p>
            <a:pPr lvl="0"/>
            <a:r>
              <a:rPr lang="en-US" dirty="0"/>
              <a:t>Edit Master text styles</a:t>
            </a:r>
          </a:p>
        </p:txBody>
      </p:sp>
      <p:sp>
        <p:nvSpPr>
          <p:cNvPr id="2" name="Date Placeholder 1">
            <a:extLst>
              <a:ext uri="{FF2B5EF4-FFF2-40B4-BE49-F238E27FC236}">
                <a16:creationId xmlns="" xmlns:a16="http://schemas.microsoft.com/office/drawing/2014/main" id="{C15E755C-4715-465F-9203-C645663327E7}"/>
              </a:ext>
            </a:extLst>
          </p:cNvPr>
          <p:cNvSpPr>
            <a:spLocks noGrp="1"/>
          </p:cNvSpPr>
          <p:nvPr>
            <p:ph type="dt" sz="half" idx="10"/>
          </p:nvPr>
        </p:nvSpPr>
        <p:spPr/>
        <p:txBody>
          <a:bodyPr/>
          <a:lstStyle/>
          <a:p>
            <a:r>
              <a:rPr lang="en-US"/>
              <a:t>Your Date Here</a:t>
            </a:r>
          </a:p>
        </p:txBody>
      </p:sp>
      <p:sp>
        <p:nvSpPr>
          <p:cNvPr id="3" name="Footer Placeholder 2">
            <a:extLst>
              <a:ext uri="{FF2B5EF4-FFF2-40B4-BE49-F238E27FC236}">
                <a16:creationId xmlns="" xmlns:a16="http://schemas.microsoft.com/office/drawing/2014/main" id="{46D5D7C4-3EFC-492C-AADE-B9EC129581C5}"/>
              </a:ext>
            </a:extLst>
          </p:cNvPr>
          <p:cNvSpPr>
            <a:spLocks noGrp="1"/>
          </p:cNvSpPr>
          <p:nvPr>
            <p:ph type="ftr" sz="quarter" idx="11"/>
          </p:nvPr>
        </p:nvSpPr>
        <p:spPr/>
        <p:txBody>
          <a:bodyPr/>
          <a:lstStyle/>
          <a:p>
            <a:r>
              <a:rPr lang="en-US"/>
              <a:t>Your Footer Here</a:t>
            </a:r>
          </a:p>
        </p:txBody>
      </p:sp>
      <p:sp>
        <p:nvSpPr>
          <p:cNvPr id="4" name="Slide Number Placeholder 3">
            <a:extLst>
              <a:ext uri="{FF2B5EF4-FFF2-40B4-BE49-F238E27FC236}">
                <a16:creationId xmlns="" xmlns:a16="http://schemas.microsoft.com/office/drawing/2014/main" id="{750B570E-8AE2-4891-896B-D277CE7F857C}"/>
              </a:ext>
            </a:extLst>
          </p:cNvPr>
          <p:cNvSpPr>
            <a:spLocks noGrp="1"/>
          </p:cNvSpPr>
          <p:nvPr>
            <p:ph type="sldNum" sz="quarter" idx="12"/>
          </p:nvPr>
        </p:nvSpPr>
        <p:spPr/>
        <p:txBody>
          <a:bodyPr/>
          <a:lstStyle/>
          <a:p>
            <a:fld id="{456C22B4-381E-481C-AFD8-67FB4DE2EDCA}" type="slidenum">
              <a:rPr lang="en-US" smtClean="0"/>
              <a:t>‹N°›</a:t>
            </a:fld>
            <a:endParaRPr lang="en-US"/>
          </a:p>
        </p:txBody>
      </p:sp>
      <p:sp>
        <p:nvSpPr>
          <p:cNvPr id="25" name="Text Placeholder 2">
            <a:extLst>
              <a:ext uri="{FF2B5EF4-FFF2-40B4-BE49-F238E27FC236}">
                <a16:creationId xmlns="" xmlns:a16="http://schemas.microsoft.com/office/drawing/2014/main" id="{9BC2E413-A937-43E8-AFB1-3AEBB6BDC199}"/>
              </a:ext>
            </a:extLst>
          </p:cNvPr>
          <p:cNvSpPr>
            <a:spLocks noGrp="1"/>
          </p:cNvSpPr>
          <p:nvPr>
            <p:ph type="body" idx="1"/>
          </p:nvPr>
        </p:nvSpPr>
        <p:spPr>
          <a:xfrm>
            <a:off x="4395654" y="5157192"/>
            <a:ext cx="3400692" cy="647826"/>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1" name="Freeform: Shape 30">
            <a:extLst>
              <a:ext uri="{FF2B5EF4-FFF2-40B4-BE49-F238E27FC236}">
                <a16:creationId xmlns="" xmlns:a16="http://schemas.microsoft.com/office/drawing/2014/main" id="{B6F293D7-7108-4ADE-88E1-A069BCD34E5E}"/>
              </a:ext>
            </a:extLst>
          </p:cNvPr>
          <p:cNvSpPr/>
          <p:nvPr userDrawn="1"/>
        </p:nvSpPr>
        <p:spPr>
          <a:xfrm>
            <a:off x="9825258" y="4485729"/>
            <a:ext cx="1804843" cy="1563432"/>
          </a:xfrm>
          <a:custGeom>
            <a:avLst/>
            <a:gdLst>
              <a:gd name="connsiteX0" fmla="*/ 707397 w 1314337"/>
              <a:gd name="connsiteY0" fmla="*/ 0 h 1138535"/>
              <a:gd name="connsiteX1" fmla="*/ 1314337 w 1314337"/>
              <a:gd name="connsiteY1" fmla="*/ 0 h 1138535"/>
              <a:gd name="connsiteX2" fmla="*/ 1314337 w 1314337"/>
              <a:gd name="connsiteY2" fmla="*/ 467413 h 1138535"/>
              <a:gd name="connsiteX3" fmla="*/ 1206902 w 1314337"/>
              <a:gd name="connsiteY3" fmla="*/ 875528 h 1138535"/>
              <a:gd name="connsiteX4" fmla="*/ 839947 w 1314337"/>
              <a:gd name="connsiteY4" fmla="*/ 1138535 h 1138535"/>
              <a:gd name="connsiteX5" fmla="*/ 707397 w 1314337"/>
              <a:gd name="connsiteY5" fmla="*/ 890178 h 1138535"/>
              <a:gd name="connsiteX6" fmla="*/ 929942 w 1314337"/>
              <a:gd name="connsiteY6" fmla="*/ 740187 h 1138535"/>
              <a:gd name="connsiteX7" fmla="*/ 997612 w 1314337"/>
              <a:gd name="connsiteY7" fmla="*/ 563687 h 1138535"/>
              <a:gd name="connsiteX8" fmla="*/ 707397 w 1314337"/>
              <a:gd name="connsiteY8" fmla="*/ 563687 h 1138535"/>
              <a:gd name="connsiteX9" fmla="*/ 0 w 1314337"/>
              <a:gd name="connsiteY9" fmla="*/ 0 h 1138535"/>
              <a:gd name="connsiteX10" fmla="*/ 606939 w 1314337"/>
              <a:gd name="connsiteY10" fmla="*/ 0 h 1138535"/>
              <a:gd name="connsiteX11" fmla="*/ 606939 w 1314337"/>
              <a:gd name="connsiteY11" fmla="*/ 467413 h 1138535"/>
              <a:gd name="connsiteX12" fmla="*/ 499504 w 1314337"/>
              <a:gd name="connsiteY12" fmla="*/ 875528 h 1138535"/>
              <a:gd name="connsiteX13" fmla="*/ 132550 w 1314337"/>
              <a:gd name="connsiteY13" fmla="*/ 1138535 h 1138535"/>
              <a:gd name="connsiteX14" fmla="*/ 0 w 1314337"/>
              <a:gd name="connsiteY14" fmla="*/ 890178 h 1138535"/>
              <a:gd name="connsiteX15" fmla="*/ 222544 w 1314337"/>
              <a:gd name="connsiteY15" fmla="*/ 740187 h 1138535"/>
              <a:gd name="connsiteX16" fmla="*/ 290214 w 1314337"/>
              <a:gd name="connsiteY16" fmla="*/ 563687 h 1138535"/>
              <a:gd name="connsiteX17" fmla="*/ 0 w 1314337"/>
              <a:gd name="connsiteY17" fmla="*/ 563687 h 113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4337" h="1138535">
                <a:moveTo>
                  <a:pt x="707397" y="0"/>
                </a:moveTo>
                <a:lnTo>
                  <a:pt x="1314337" y="0"/>
                </a:lnTo>
                <a:lnTo>
                  <a:pt x="1314337" y="467413"/>
                </a:lnTo>
                <a:cubicBezTo>
                  <a:pt x="1314337" y="639496"/>
                  <a:pt x="1278525" y="775534"/>
                  <a:pt x="1206902" y="875528"/>
                </a:cubicBezTo>
                <a:cubicBezTo>
                  <a:pt x="1135278" y="975522"/>
                  <a:pt x="1012960" y="1063191"/>
                  <a:pt x="839947" y="1138535"/>
                </a:cubicBezTo>
                <a:lnTo>
                  <a:pt x="707397" y="890178"/>
                </a:lnTo>
                <a:cubicBezTo>
                  <a:pt x="815298" y="839949"/>
                  <a:pt x="889479" y="789952"/>
                  <a:pt x="929942" y="740187"/>
                </a:cubicBezTo>
                <a:cubicBezTo>
                  <a:pt x="970404" y="690423"/>
                  <a:pt x="992961" y="631589"/>
                  <a:pt x="997612" y="563687"/>
                </a:cubicBezTo>
                <a:lnTo>
                  <a:pt x="707397" y="563687"/>
                </a:lnTo>
                <a:close/>
                <a:moveTo>
                  <a:pt x="0" y="0"/>
                </a:moveTo>
                <a:lnTo>
                  <a:pt x="606939" y="0"/>
                </a:lnTo>
                <a:lnTo>
                  <a:pt x="606939" y="467413"/>
                </a:lnTo>
                <a:cubicBezTo>
                  <a:pt x="606939" y="639496"/>
                  <a:pt x="571127" y="775534"/>
                  <a:pt x="499504" y="875528"/>
                </a:cubicBezTo>
                <a:cubicBezTo>
                  <a:pt x="427880" y="975522"/>
                  <a:pt x="305562" y="1063191"/>
                  <a:pt x="132550" y="1138535"/>
                </a:cubicBezTo>
                <a:lnTo>
                  <a:pt x="0" y="890178"/>
                </a:lnTo>
                <a:cubicBezTo>
                  <a:pt x="107900" y="839949"/>
                  <a:pt x="182081" y="789952"/>
                  <a:pt x="222544" y="740187"/>
                </a:cubicBezTo>
                <a:cubicBezTo>
                  <a:pt x="263007" y="690423"/>
                  <a:pt x="285563" y="631589"/>
                  <a:pt x="290214" y="563687"/>
                </a:cubicBezTo>
                <a:lnTo>
                  <a:pt x="0" y="563687"/>
                </a:lnTo>
                <a:close/>
              </a:path>
            </a:pathLst>
          </a:custGeom>
          <a:solidFill>
            <a:schemeClr val="accent1"/>
          </a:solidFill>
          <a:ln>
            <a:noFill/>
          </a:ln>
          <a:effectLst>
            <a:outerShdw blurRad="381000" dist="190500" dir="2700000" algn="tl" rotWithShape="0">
              <a:prstClr val="black">
                <a:alpha val="75000"/>
              </a:prstClr>
            </a:outerShdw>
          </a:effectLst>
        </p:spPr>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lvl="0" algn="ctr"/>
            <a:endParaRPr lang="en-US" sz="3038" b="1">
              <a:solidFill>
                <a:schemeClr val="accent2"/>
              </a:solidFill>
            </a:endParaRPr>
          </a:p>
        </p:txBody>
      </p:sp>
      <p:sp>
        <p:nvSpPr>
          <p:cNvPr id="32" name="Freeform: Shape 31">
            <a:extLst>
              <a:ext uri="{FF2B5EF4-FFF2-40B4-BE49-F238E27FC236}">
                <a16:creationId xmlns="" xmlns:a16="http://schemas.microsoft.com/office/drawing/2014/main" id="{AF73D529-A9A0-4C62-B556-D3C81D61FEFC}"/>
              </a:ext>
            </a:extLst>
          </p:cNvPr>
          <p:cNvSpPr/>
          <p:nvPr userDrawn="1"/>
        </p:nvSpPr>
        <p:spPr>
          <a:xfrm>
            <a:off x="559080" y="187610"/>
            <a:ext cx="1804843" cy="1563432"/>
          </a:xfrm>
          <a:custGeom>
            <a:avLst/>
            <a:gdLst>
              <a:gd name="connsiteX0" fmla="*/ 1183182 w 1314337"/>
              <a:gd name="connsiteY0" fmla="*/ 0 h 1138535"/>
              <a:gd name="connsiteX1" fmla="*/ 1314337 w 1314337"/>
              <a:gd name="connsiteY1" fmla="*/ 248357 h 1138535"/>
              <a:gd name="connsiteX2" fmla="*/ 1092490 w 1314337"/>
              <a:gd name="connsiteY2" fmla="*/ 398348 h 1138535"/>
              <a:gd name="connsiteX3" fmla="*/ 1024122 w 1314337"/>
              <a:gd name="connsiteY3" fmla="*/ 574849 h 1138535"/>
              <a:gd name="connsiteX4" fmla="*/ 1314337 w 1314337"/>
              <a:gd name="connsiteY4" fmla="*/ 574849 h 1138535"/>
              <a:gd name="connsiteX5" fmla="*/ 1314337 w 1314337"/>
              <a:gd name="connsiteY5" fmla="*/ 1138535 h 1138535"/>
              <a:gd name="connsiteX6" fmla="*/ 707397 w 1314337"/>
              <a:gd name="connsiteY6" fmla="*/ 1138535 h 1138535"/>
              <a:gd name="connsiteX7" fmla="*/ 707397 w 1314337"/>
              <a:gd name="connsiteY7" fmla="*/ 671122 h 1138535"/>
              <a:gd name="connsiteX8" fmla="*/ 814833 w 1314337"/>
              <a:gd name="connsiteY8" fmla="*/ 263705 h 1138535"/>
              <a:gd name="connsiteX9" fmla="*/ 1183182 w 1314337"/>
              <a:gd name="connsiteY9" fmla="*/ 0 h 1138535"/>
              <a:gd name="connsiteX10" fmla="*/ 475784 w 1314337"/>
              <a:gd name="connsiteY10" fmla="*/ 0 h 1138535"/>
              <a:gd name="connsiteX11" fmla="*/ 606939 w 1314337"/>
              <a:gd name="connsiteY11" fmla="*/ 248357 h 1138535"/>
              <a:gd name="connsiteX12" fmla="*/ 385092 w 1314337"/>
              <a:gd name="connsiteY12" fmla="*/ 398348 h 1138535"/>
              <a:gd name="connsiteX13" fmla="*/ 316724 w 1314337"/>
              <a:gd name="connsiteY13" fmla="*/ 574849 h 1138535"/>
              <a:gd name="connsiteX14" fmla="*/ 606939 w 1314337"/>
              <a:gd name="connsiteY14" fmla="*/ 574849 h 1138535"/>
              <a:gd name="connsiteX15" fmla="*/ 606939 w 1314337"/>
              <a:gd name="connsiteY15" fmla="*/ 1138535 h 1138535"/>
              <a:gd name="connsiteX16" fmla="*/ 0 w 1314337"/>
              <a:gd name="connsiteY16" fmla="*/ 1138535 h 1138535"/>
              <a:gd name="connsiteX17" fmla="*/ 0 w 1314337"/>
              <a:gd name="connsiteY17" fmla="*/ 671122 h 1138535"/>
              <a:gd name="connsiteX18" fmla="*/ 107435 w 1314337"/>
              <a:gd name="connsiteY18" fmla="*/ 263705 h 1138535"/>
              <a:gd name="connsiteX19" fmla="*/ 475784 w 1314337"/>
              <a:gd name="connsiteY19" fmla="*/ 0 h 113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14337" h="1138535">
                <a:moveTo>
                  <a:pt x="1183182" y="0"/>
                </a:moveTo>
                <a:lnTo>
                  <a:pt x="1314337" y="248357"/>
                </a:lnTo>
                <a:cubicBezTo>
                  <a:pt x="1207367" y="298586"/>
                  <a:pt x="1133418" y="348583"/>
                  <a:pt x="1092490" y="398348"/>
                </a:cubicBezTo>
                <a:cubicBezTo>
                  <a:pt x="1051562" y="448112"/>
                  <a:pt x="1028773" y="506946"/>
                  <a:pt x="1024122" y="574849"/>
                </a:cubicBezTo>
                <a:lnTo>
                  <a:pt x="1314337" y="574849"/>
                </a:lnTo>
                <a:lnTo>
                  <a:pt x="1314337" y="1138535"/>
                </a:lnTo>
                <a:lnTo>
                  <a:pt x="707397" y="1138535"/>
                </a:lnTo>
                <a:lnTo>
                  <a:pt x="707397" y="671122"/>
                </a:lnTo>
                <a:cubicBezTo>
                  <a:pt x="707397" y="499039"/>
                  <a:pt x="743209" y="363234"/>
                  <a:pt x="814833" y="263705"/>
                </a:cubicBezTo>
                <a:cubicBezTo>
                  <a:pt x="886456" y="164176"/>
                  <a:pt x="1009239" y="76274"/>
                  <a:pt x="1183182" y="0"/>
                </a:cubicBezTo>
                <a:close/>
                <a:moveTo>
                  <a:pt x="475784" y="0"/>
                </a:moveTo>
                <a:lnTo>
                  <a:pt x="606939" y="248357"/>
                </a:lnTo>
                <a:cubicBezTo>
                  <a:pt x="499969" y="298586"/>
                  <a:pt x="426020" y="348583"/>
                  <a:pt x="385092" y="398348"/>
                </a:cubicBezTo>
                <a:cubicBezTo>
                  <a:pt x="344165" y="448112"/>
                  <a:pt x="321375" y="506946"/>
                  <a:pt x="316724" y="574849"/>
                </a:cubicBezTo>
                <a:lnTo>
                  <a:pt x="606939" y="574849"/>
                </a:lnTo>
                <a:lnTo>
                  <a:pt x="606939" y="1138535"/>
                </a:lnTo>
                <a:lnTo>
                  <a:pt x="0" y="1138535"/>
                </a:lnTo>
                <a:lnTo>
                  <a:pt x="0" y="671122"/>
                </a:lnTo>
                <a:cubicBezTo>
                  <a:pt x="0" y="499039"/>
                  <a:pt x="35811" y="363234"/>
                  <a:pt x="107435" y="263705"/>
                </a:cubicBezTo>
                <a:cubicBezTo>
                  <a:pt x="179058" y="164176"/>
                  <a:pt x="301842" y="76274"/>
                  <a:pt x="475784" y="0"/>
                </a:cubicBezTo>
                <a:close/>
              </a:path>
            </a:pathLst>
          </a:custGeom>
          <a:solidFill>
            <a:schemeClr val="accent1"/>
          </a:solidFill>
          <a:ln>
            <a:noFill/>
          </a:ln>
          <a:effectLst>
            <a:outerShdw blurRad="381000" dist="190500" dir="2700000" algn="tl" rotWithShape="0">
              <a:prstClr val="black">
                <a:alpha val="75000"/>
              </a:prstClr>
            </a:outerShdw>
          </a:effectLst>
        </p:spPr>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lvl="0" algn="ctr"/>
            <a:endParaRPr lang="en-US" sz="3038" b="1">
              <a:solidFill>
                <a:schemeClr val="accent2"/>
              </a:solidFill>
            </a:endParaRPr>
          </a:p>
        </p:txBody>
      </p:sp>
    </p:spTree>
    <p:extLst>
      <p:ext uri="{BB962C8B-B14F-4D97-AF65-F5344CB8AC3E}">
        <p14:creationId xmlns:p14="http://schemas.microsoft.com/office/powerpoint/2010/main" val="3804633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15E755C-4715-465F-9203-C645663327E7}"/>
              </a:ext>
            </a:extLst>
          </p:cNvPr>
          <p:cNvSpPr>
            <a:spLocks noGrp="1"/>
          </p:cNvSpPr>
          <p:nvPr>
            <p:ph type="dt" sz="half" idx="10"/>
          </p:nvPr>
        </p:nvSpPr>
        <p:spPr/>
        <p:txBody>
          <a:bodyPr/>
          <a:lstStyle/>
          <a:p>
            <a:r>
              <a:rPr lang="en-US"/>
              <a:t>Your Date Here</a:t>
            </a:r>
          </a:p>
        </p:txBody>
      </p:sp>
      <p:sp>
        <p:nvSpPr>
          <p:cNvPr id="3" name="Footer Placeholder 2">
            <a:extLst>
              <a:ext uri="{FF2B5EF4-FFF2-40B4-BE49-F238E27FC236}">
                <a16:creationId xmlns="" xmlns:a16="http://schemas.microsoft.com/office/drawing/2014/main" id="{46D5D7C4-3EFC-492C-AADE-B9EC129581C5}"/>
              </a:ext>
            </a:extLst>
          </p:cNvPr>
          <p:cNvSpPr>
            <a:spLocks noGrp="1"/>
          </p:cNvSpPr>
          <p:nvPr>
            <p:ph type="ftr" sz="quarter" idx="11"/>
          </p:nvPr>
        </p:nvSpPr>
        <p:spPr/>
        <p:txBody>
          <a:bodyPr/>
          <a:lstStyle/>
          <a:p>
            <a:r>
              <a:rPr lang="en-US"/>
              <a:t>Your Footer Here</a:t>
            </a:r>
          </a:p>
        </p:txBody>
      </p:sp>
      <p:sp>
        <p:nvSpPr>
          <p:cNvPr id="4" name="Slide Number Placeholder 3">
            <a:extLst>
              <a:ext uri="{FF2B5EF4-FFF2-40B4-BE49-F238E27FC236}">
                <a16:creationId xmlns="" xmlns:a16="http://schemas.microsoft.com/office/drawing/2014/main" id="{750B570E-8AE2-4891-896B-D277CE7F857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4122192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46F47F-AA91-4217-B185-2B5003B4B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2D0500B-CB6E-4F01-AE5A-145D2C52A4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245FC32-62DA-4C29-AC47-9346B0102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B5B9FD3-4DC9-4005-8084-8D6B4100870D}"/>
              </a:ext>
            </a:extLst>
          </p:cNvPr>
          <p:cNvSpPr>
            <a:spLocks noGrp="1"/>
          </p:cNvSpPr>
          <p:nvPr>
            <p:ph type="dt" sz="half" idx="10"/>
          </p:nvPr>
        </p:nvSpPr>
        <p:spPr/>
        <p:txBody>
          <a:bodyPr/>
          <a:lstStyle/>
          <a:p>
            <a:r>
              <a:rPr lang="en-US"/>
              <a:t>Your Date Here</a:t>
            </a:r>
          </a:p>
        </p:txBody>
      </p:sp>
      <p:sp>
        <p:nvSpPr>
          <p:cNvPr id="6" name="Footer Placeholder 5">
            <a:extLst>
              <a:ext uri="{FF2B5EF4-FFF2-40B4-BE49-F238E27FC236}">
                <a16:creationId xmlns="" xmlns:a16="http://schemas.microsoft.com/office/drawing/2014/main" id="{F213B07D-A6EF-413A-A0F7-B19F5B2E1448}"/>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 xmlns:a16="http://schemas.microsoft.com/office/drawing/2014/main" id="{B5FB32C7-6203-4E15-BACF-B7EE4BA4640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250362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hoto1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037EE292-5A4A-403F-AF29-E99CE55E03EA}"/>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379CAC78-C815-4139-B49C-CE5A48FED4A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EA8845C2-CBA0-41DD-B16C-5A84A8B580F7}"/>
              </a:ext>
            </a:extLst>
          </p:cNvPr>
          <p:cNvSpPr>
            <a:spLocks noGrp="1"/>
          </p:cNvSpPr>
          <p:nvPr>
            <p:ph type="sldNum" sz="quarter" idx="12"/>
          </p:nvPr>
        </p:nvSpPr>
        <p:spPr/>
        <p:txBody>
          <a:bodyPr/>
          <a:lstStyle/>
          <a:p>
            <a:fld id="{456C22B4-381E-481C-AFD8-67FB4DE2EDCA}" type="slidenum">
              <a:rPr lang="en-US" smtClean="0"/>
              <a:t>‹N°›</a:t>
            </a:fld>
            <a:endParaRPr lang="en-US"/>
          </a:p>
        </p:txBody>
      </p:sp>
      <p:grpSp>
        <p:nvGrpSpPr>
          <p:cNvPr id="7" name="Group 6">
            <a:extLst>
              <a:ext uri="{FF2B5EF4-FFF2-40B4-BE49-F238E27FC236}">
                <a16:creationId xmlns="" xmlns:a16="http://schemas.microsoft.com/office/drawing/2014/main" id="{6398150D-20B0-4165-8FBD-143CC3271017}"/>
              </a:ext>
            </a:extLst>
          </p:cNvPr>
          <p:cNvGrpSpPr/>
          <p:nvPr userDrawn="1"/>
        </p:nvGrpSpPr>
        <p:grpSpPr>
          <a:xfrm flipH="1">
            <a:off x="3215680" y="564127"/>
            <a:ext cx="2002524" cy="2170740"/>
            <a:chOff x="7662863" y="293688"/>
            <a:chExt cx="835026" cy="906463"/>
          </a:xfrm>
        </p:grpSpPr>
        <p:sp>
          <p:nvSpPr>
            <p:cNvPr id="8" name="Freeform 40">
              <a:extLst>
                <a:ext uri="{FF2B5EF4-FFF2-40B4-BE49-F238E27FC236}">
                  <a16:creationId xmlns="" xmlns:a16="http://schemas.microsoft.com/office/drawing/2014/main" id="{7B26FD61-1DB5-4544-BA6E-19ECE7ED7B01}"/>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1">
              <a:extLst>
                <a:ext uri="{FF2B5EF4-FFF2-40B4-BE49-F238E27FC236}">
                  <a16:creationId xmlns="" xmlns:a16="http://schemas.microsoft.com/office/drawing/2014/main" id="{0CCFB5CE-2248-47C8-9962-58EA89A3EBAA}"/>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reeform: Shape 9">
            <a:extLst>
              <a:ext uri="{FF2B5EF4-FFF2-40B4-BE49-F238E27FC236}">
                <a16:creationId xmlns="" xmlns:a16="http://schemas.microsoft.com/office/drawing/2014/main" id="{B4D18E92-A1E0-447F-AE0C-46E218BFA8F5}"/>
              </a:ext>
            </a:extLst>
          </p:cNvPr>
          <p:cNvSpPr>
            <a:spLocks/>
          </p:cNvSpPr>
          <p:nvPr userDrawn="1"/>
        </p:nvSpPr>
        <p:spPr bwMode="auto">
          <a:xfrm>
            <a:off x="4038601" y="1709738"/>
            <a:ext cx="4114799" cy="4604475"/>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0">
            <a:schemeClr val="dk1"/>
          </a:lnRef>
          <a:fillRef idx="3">
            <a:schemeClr val="dk1"/>
          </a:fillRef>
          <a:effectRef idx="3">
            <a:schemeClr val="dk1"/>
          </a:effectRef>
          <a:fontRef idx="minor">
            <a:schemeClr val="lt1"/>
          </a:fontRef>
        </p:style>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2" name="Title 1">
            <a:extLst>
              <a:ext uri="{FF2B5EF4-FFF2-40B4-BE49-F238E27FC236}">
                <a16:creationId xmlns="" xmlns:a16="http://schemas.microsoft.com/office/drawing/2014/main" id="{5CE624E2-0D6E-4EE7-A9BC-6DC9F61DE3A7}"/>
              </a:ext>
            </a:extLst>
          </p:cNvPr>
          <p:cNvSpPr>
            <a:spLocks noGrp="1"/>
          </p:cNvSpPr>
          <p:nvPr>
            <p:ph type="ctrTitle"/>
          </p:nvPr>
        </p:nvSpPr>
        <p:spPr>
          <a:xfrm>
            <a:off x="4038600" y="2247987"/>
            <a:ext cx="4114800" cy="2387600"/>
          </a:xfrm>
        </p:spPr>
        <p:txBody>
          <a:bodyPr anchor="b">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8BF178C3-AF1B-4640-9A86-A6BB7FE5B7E7}"/>
              </a:ext>
            </a:extLst>
          </p:cNvPr>
          <p:cNvSpPr>
            <a:spLocks noGrp="1"/>
          </p:cNvSpPr>
          <p:nvPr>
            <p:ph type="subTitle" idx="1"/>
          </p:nvPr>
        </p:nvSpPr>
        <p:spPr>
          <a:xfrm>
            <a:off x="4038600" y="4677724"/>
            <a:ext cx="4114800" cy="839508"/>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4777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943D72-9D3D-4F56-86D5-B465FC3D2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43E4490-E1AE-41C5-A3D8-A13EFDD4FB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ABC2A24-00C6-4626-AFB1-F3E9CD4BF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FBA3B39-8771-4BA2-AE35-B9F03335AFFE}"/>
              </a:ext>
            </a:extLst>
          </p:cNvPr>
          <p:cNvSpPr>
            <a:spLocks noGrp="1"/>
          </p:cNvSpPr>
          <p:nvPr>
            <p:ph type="dt" sz="half" idx="10"/>
          </p:nvPr>
        </p:nvSpPr>
        <p:spPr/>
        <p:txBody>
          <a:bodyPr/>
          <a:lstStyle/>
          <a:p>
            <a:r>
              <a:rPr lang="en-US"/>
              <a:t>Your Date Here</a:t>
            </a:r>
          </a:p>
        </p:txBody>
      </p:sp>
      <p:sp>
        <p:nvSpPr>
          <p:cNvPr id="6" name="Footer Placeholder 5">
            <a:extLst>
              <a:ext uri="{FF2B5EF4-FFF2-40B4-BE49-F238E27FC236}">
                <a16:creationId xmlns="" xmlns:a16="http://schemas.microsoft.com/office/drawing/2014/main" id="{3C02F4E5-45FD-4114-A8C1-5E5A44B1AF8D}"/>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 xmlns:a16="http://schemas.microsoft.com/office/drawing/2014/main" id="{756BBD6A-432E-4568-A31D-F656C7A73A3C}"/>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2623291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60829F-FAE1-46B6-913F-66F858EE0C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1BC9C02-9CC9-4E3C-B0AC-6B097A97F4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6D9608C-FD8B-468E-BFFE-E5780665267E}"/>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C5582595-38A5-4C07-9E86-395419CEE8E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7C254A46-405E-40A6-90F8-759C508E51F2}"/>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182615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41D9723-64D6-4009-805A-750DC0F30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C28BE3B-CE03-48AC-AF26-41A298CBEC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1FC3052-B266-4F14-AB3C-41AC98954AE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E49A54A7-907E-4B80-B9DB-8966D9252FD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068AC758-7883-44D2-A1A7-A777D596884E}"/>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1333676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1096512" y="4937768"/>
            <a:ext cx="1095488" cy="1083520"/>
          </a:xfrm>
          <a:prstGeom prst="rect">
            <a:avLst/>
          </a:prstGeom>
        </p:spPr>
      </p:pic>
      <p:grpSp>
        <p:nvGrpSpPr>
          <p:cNvPr id="11" name="Group 10"/>
          <p:cNvGrpSpPr/>
          <p:nvPr userDrawn="1"/>
        </p:nvGrpSpPr>
        <p:grpSpPr>
          <a:xfrm>
            <a:off x="8704796" y="6336792"/>
            <a:ext cx="1470980" cy="307777"/>
            <a:chOff x="8616280" y="6285754"/>
            <a:chExt cx="1470980" cy="307777"/>
          </a:xfrm>
        </p:grpSpPr>
        <p:sp>
          <p:nvSpPr>
            <p:cNvPr id="12" name="TextBox 11"/>
            <p:cNvSpPr txBox="1"/>
            <p:nvPr userDrawn="1"/>
          </p:nvSpPr>
          <p:spPr>
            <a:xfrm>
              <a:off x="8616280" y="6285754"/>
              <a:ext cx="1470980" cy="307777"/>
            </a:xfrm>
            <a:prstGeom prst="rect">
              <a:avLst/>
            </a:prstGeom>
            <a:noFill/>
          </p:spPr>
          <p:txBody>
            <a:bodyPr wrap="none" rtlCol="0">
              <a:spAutoFit/>
            </a:bodyPr>
            <a:lstStyle/>
            <a:p>
              <a:r>
                <a:rPr lang="en-US" sz="1400" dirty="0">
                  <a:solidFill>
                    <a:schemeClr val="bg2">
                      <a:lumMod val="75000"/>
                    </a:schemeClr>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2">
                    <a:lumMod val="75000"/>
                  </a:scheme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31464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624E2-0D6E-4EE7-A9BC-6DC9F61DE3A7}"/>
              </a:ext>
            </a:extLst>
          </p:cNvPr>
          <p:cNvSpPr>
            <a:spLocks noGrp="1"/>
          </p:cNvSpPr>
          <p:nvPr>
            <p:ph type="ctrTitle"/>
          </p:nvPr>
        </p:nvSpPr>
        <p:spPr>
          <a:xfrm>
            <a:off x="2225824" y="661293"/>
            <a:ext cx="7740352"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BF178C3-AF1B-4640-9A86-A6BB7FE5B7E7}"/>
              </a:ext>
            </a:extLst>
          </p:cNvPr>
          <p:cNvSpPr>
            <a:spLocks noGrp="1"/>
          </p:cNvSpPr>
          <p:nvPr>
            <p:ph type="subTitle" idx="1"/>
          </p:nvPr>
        </p:nvSpPr>
        <p:spPr>
          <a:xfrm>
            <a:off x="1524000" y="314096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37EE292-5A4A-403F-AF29-E99CE55E03EA}"/>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379CAC78-C815-4139-B49C-CE5A48FED4A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EA8845C2-CBA0-41DD-B16C-5A84A8B580F7}"/>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349318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hoto 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624E2-0D6E-4EE7-A9BC-6DC9F61DE3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BF178C3-AF1B-4640-9A86-A6BB7FE5B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37EE292-5A4A-403F-AF29-E99CE55E03EA}"/>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379CAC78-C815-4139-B49C-CE5A48FED4A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EA8845C2-CBA0-41DD-B16C-5A84A8B580F7}"/>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250822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624E2-0D6E-4EE7-A9BC-6DC9F61DE3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BF178C3-AF1B-4640-9A86-A6BB7FE5B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37EE292-5A4A-403F-AF29-E99CE55E03EA}"/>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379CAC78-C815-4139-B49C-CE5A48FED4A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EA8845C2-CBA0-41DD-B16C-5A84A8B580F7}"/>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8026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C5E831-A3B9-4C4A-B5E4-FDB5CE9D2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F9341DE-7CD9-4174-8D57-A601D0B30007}"/>
              </a:ext>
            </a:extLst>
          </p:cNvPr>
          <p:cNvSpPr>
            <a:spLocks noGrp="1"/>
          </p:cNvSpPr>
          <p:nvPr>
            <p:ph idx="1"/>
          </p:nvPr>
        </p:nvSpPr>
        <p:spPr>
          <a:xfrm>
            <a:off x="838200" y="2132856"/>
            <a:ext cx="10515600" cy="40441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3CAD4A-07D3-455F-9C6A-5D8332D1844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B910746E-C061-4D99-AA02-B2F40BD3CC21}"/>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DDFFC427-481A-4056-81DC-D3D394E52FB9}"/>
              </a:ext>
            </a:extLst>
          </p:cNvPr>
          <p:cNvSpPr>
            <a:spLocks noGrp="1"/>
          </p:cNvSpPr>
          <p:nvPr>
            <p:ph type="sldNum" sz="quarter" idx="12"/>
          </p:nvPr>
        </p:nvSpPr>
        <p:spPr/>
        <p:txBody>
          <a:bodyPr/>
          <a:lstStyle/>
          <a:p>
            <a:fld id="{456C22B4-381E-481C-AFD8-67FB4DE2EDCA}" type="slidenum">
              <a:rPr lang="en-US" smtClean="0"/>
              <a:t>‹N°›</a:t>
            </a:fld>
            <a:endParaRPr lang="en-US"/>
          </a:p>
        </p:txBody>
      </p:sp>
    </p:spTree>
    <p:extLst>
      <p:ext uri="{BB962C8B-B14F-4D97-AF65-F5344CB8AC3E}">
        <p14:creationId xmlns:p14="http://schemas.microsoft.com/office/powerpoint/2010/main" val="202981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Chapter">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AA8F8963-6CA1-478E-9C79-A0E1C2AA7C36}"/>
              </a:ext>
            </a:extLst>
          </p:cNvPr>
          <p:cNvGrpSpPr/>
          <p:nvPr userDrawn="1"/>
        </p:nvGrpSpPr>
        <p:grpSpPr>
          <a:xfrm flipH="1">
            <a:off x="10848528" y="5556220"/>
            <a:ext cx="1145278" cy="1241484"/>
            <a:chOff x="7662863" y="293688"/>
            <a:chExt cx="835026" cy="906463"/>
          </a:xfrm>
        </p:grpSpPr>
        <p:sp>
          <p:nvSpPr>
            <p:cNvPr id="10" name="Freeform 40">
              <a:extLst>
                <a:ext uri="{FF2B5EF4-FFF2-40B4-BE49-F238E27FC236}">
                  <a16:creationId xmlns="" xmlns:a16="http://schemas.microsoft.com/office/drawing/2014/main" id="{310D6563-04FA-473B-A393-8F386F221C31}"/>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1">
              <a:extLst>
                <a:ext uri="{FF2B5EF4-FFF2-40B4-BE49-F238E27FC236}">
                  <a16:creationId xmlns="" xmlns:a16="http://schemas.microsoft.com/office/drawing/2014/main" id="{3F51C554-6434-4921-87C1-9920C7B7631A}"/>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EAC5E831-A3B9-4C4A-B5E4-FDB5CE9D2866}"/>
              </a:ext>
            </a:extLst>
          </p:cNvPr>
          <p:cNvSpPr>
            <a:spLocks noGrp="1"/>
          </p:cNvSpPr>
          <p:nvPr>
            <p:ph type="title"/>
          </p:nvPr>
        </p:nvSpPr>
        <p:spPr>
          <a:xfrm>
            <a:off x="1724802" y="365125"/>
            <a:ext cx="9628998" cy="1325563"/>
          </a:xfr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F9341DE-7CD9-4174-8D57-A601D0B30007}"/>
              </a:ext>
            </a:extLst>
          </p:cNvPr>
          <p:cNvSpPr>
            <a:spLocks noGrp="1"/>
          </p:cNvSpPr>
          <p:nvPr>
            <p:ph idx="1"/>
          </p:nvPr>
        </p:nvSpPr>
        <p:spPr>
          <a:xfrm>
            <a:off x="838200" y="2132856"/>
            <a:ext cx="10515600" cy="40441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3CAD4A-07D3-455F-9C6A-5D8332D1844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B910746E-C061-4D99-AA02-B2F40BD3CC21}"/>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DDFFC427-481A-4056-81DC-D3D394E52FB9}"/>
              </a:ext>
            </a:extLst>
          </p:cNvPr>
          <p:cNvSpPr>
            <a:spLocks noGrp="1"/>
          </p:cNvSpPr>
          <p:nvPr>
            <p:ph type="sldNum" sz="quarter" idx="12"/>
          </p:nvPr>
        </p:nvSpPr>
        <p:spPr/>
        <p:txBody>
          <a:bodyPr/>
          <a:lstStyle/>
          <a:p>
            <a:fld id="{456C22B4-381E-481C-AFD8-67FB4DE2EDCA}" type="slidenum">
              <a:rPr lang="en-US" smtClean="0"/>
              <a:t>‹N°›</a:t>
            </a:fld>
            <a:endParaRPr lang="en-US"/>
          </a:p>
        </p:txBody>
      </p:sp>
      <p:sp>
        <p:nvSpPr>
          <p:cNvPr id="7" name="Freeform: Shape 6">
            <a:extLst>
              <a:ext uri="{FF2B5EF4-FFF2-40B4-BE49-F238E27FC236}">
                <a16:creationId xmlns="" xmlns:a16="http://schemas.microsoft.com/office/drawing/2014/main" id="{386E8303-48F1-45A4-AD05-2B427D3E7E24}"/>
              </a:ext>
            </a:extLst>
          </p:cNvPr>
          <p:cNvSpPr>
            <a:spLocks/>
          </p:cNvSpPr>
          <p:nvPr userDrawn="1"/>
        </p:nvSpPr>
        <p:spPr bwMode="auto">
          <a:xfrm>
            <a:off x="263352" y="211931"/>
            <a:ext cx="1461451" cy="1635369"/>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8" name="Text Placeholder 21">
            <a:extLst>
              <a:ext uri="{FF2B5EF4-FFF2-40B4-BE49-F238E27FC236}">
                <a16:creationId xmlns="" xmlns:a16="http://schemas.microsoft.com/office/drawing/2014/main" id="{ABD82E82-27C2-405F-BC4E-895206B92A1A}"/>
              </a:ext>
            </a:extLst>
          </p:cNvPr>
          <p:cNvSpPr>
            <a:spLocks noGrp="1"/>
          </p:cNvSpPr>
          <p:nvPr>
            <p:ph type="body" sz="quarter" idx="13" hasCustomPrompt="1"/>
          </p:nvPr>
        </p:nvSpPr>
        <p:spPr>
          <a:xfrm>
            <a:off x="412554" y="464170"/>
            <a:ext cx="1163046" cy="1127472"/>
          </a:xfrm>
        </p:spPr>
        <p:txBody>
          <a:bodyPr vert="horz" lIns="91440" tIns="45720" rIns="91440" bIns="45720" rtlCol="0" anchor="ctr">
            <a:normAutofit/>
          </a:bodyPr>
          <a:lstStyle>
            <a:lvl1pPr marL="0" indent="0" algn="ctr">
              <a:buNone/>
              <a:defRPr lang="en-US" sz="5400" b="1">
                <a:solidFill>
                  <a:schemeClr val="tx1"/>
                </a:solidFill>
                <a:ea typeface="+mj-ea"/>
                <a:cs typeface="+mj-cs"/>
              </a:defRPr>
            </a:lvl1pPr>
          </a:lstStyle>
          <a:p>
            <a:pPr marL="228600" lvl="0" indent="-228600">
              <a:spcBef>
                <a:spcPct val="0"/>
              </a:spcBef>
            </a:pPr>
            <a:r>
              <a:rPr lang="en-US" dirty="0"/>
              <a:t>#</a:t>
            </a:r>
          </a:p>
        </p:txBody>
      </p:sp>
    </p:spTree>
    <p:extLst>
      <p:ext uri="{BB962C8B-B14F-4D97-AF65-F5344CB8AC3E}">
        <p14:creationId xmlns:p14="http://schemas.microsoft.com/office/powerpoint/2010/main" val="311284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Chapte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AA8F8963-6CA1-478E-9C79-A0E1C2AA7C36}"/>
              </a:ext>
            </a:extLst>
          </p:cNvPr>
          <p:cNvGrpSpPr/>
          <p:nvPr userDrawn="1"/>
        </p:nvGrpSpPr>
        <p:grpSpPr>
          <a:xfrm flipH="1">
            <a:off x="10848528" y="5556220"/>
            <a:ext cx="1145278" cy="1241484"/>
            <a:chOff x="7662863" y="293688"/>
            <a:chExt cx="835026" cy="906463"/>
          </a:xfrm>
        </p:grpSpPr>
        <p:sp>
          <p:nvSpPr>
            <p:cNvPr id="10" name="Freeform 40">
              <a:extLst>
                <a:ext uri="{FF2B5EF4-FFF2-40B4-BE49-F238E27FC236}">
                  <a16:creationId xmlns="" xmlns:a16="http://schemas.microsoft.com/office/drawing/2014/main" id="{310D6563-04FA-473B-A393-8F386F221C31}"/>
                </a:ext>
              </a:extLst>
            </p:cNvPr>
            <p:cNvSpPr>
              <a:spLocks/>
            </p:cNvSpPr>
            <p:nvPr/>
          </p:nvSpPr>
          <p:spPr bwMode="auto">
            <a:xfrm>
              <a:off x="7705726" y="293688"/>
              <a:ext cx="792163" cy="906463"/>
            </a:xfrm>
            <a:custGeom>
              <a:avLst/>
              <a:gdLst>
                <a:gd name="T0" fmla="*/ 49 w 1541"/>
                <a:gd name="T1" fmla="*/ 414 h 1768"/>
                <a:gd name="T2" fmla="*/ 462 w 1541"/>
                <a:gd name="T3" fmla="*/ 999 h 1768"/>
                <a:gd name="T4" fmla="*/ 462 w 1541"/>
                <a:gd name="T5" fmla="*/ 999 h 1768"/>
                <a:gd name="T6" fmla="*/ 564 w 1541"/>
                <a:gd name="T7" fmla="*/ 1018 h 1768"/>
                <a:gd name="T8" fmla="*/ 720 w 1541"/>
                <a:gd name="T9" fmla="*/ 1248 h 1768"/>
                <a:gd name="T10" fmla="*/ 720 w 1541"/>
                <a:gd name="T11" fmla="*/ 1248 h 1768"/>
                <a:gd name="T12" fmla="*/ 1032 w 1541"/>
                <a:gd name="T13" fmla="*/ 1725 h 1768"/>
                <a:gd name="T14" fmla="*/ 1032 w 1541"/>
                <a:gd name="T15" fmla="*/ 1725 h 1768"/>
                <a:gd name="T16" fmla="*/ 1500 w 1541"/>
                <a:gd name="T17" fmla="*/ 1407 h 1768"/>
                <a:gd name="T18" fmla="*/ 1500 w 1541"/>
                <a:gd name="T19" fmla="*/ 1407 h 1768"/>
                <a:gd name="T20" fmla="*/ 1172 w 1541"/>
                <a:gd name="T21" fmla="*/ 941 h 1768"/>
                <a:gd name="T22" fmla="*/ 1172 w 1541"/>
                <a:gd name="T23" fmla="*/ 941 h 1768"/>
                <a:gd name="T24" fmla="*/ 1016 w 1541"/>
                <a:gd name="T25" fmla="*/ 711 h 1768"/>
                <a:gd name="T26" fmla="*/ 1016 w 1541"/>
                <a:gd name="T27" fmla="*/ 711 h 1768"/>
                <a:gd name="T28" fmla="*/ 1036 w 1541"/>
                <a:gd name="T29" fmla="*/ 610 h 1768"/>
                <a:gd name="T30" fmla="*/ 645 w 1541"/>
                <a:gd name="T31" fmla="*/ 10 h 1768"/>
                <a:gd name="T32" fmla="*/ 645 w 1541"/>
                <a:gd name="T33" fmla="*/ 10 h 1768"/>
                <a:gd name="T34" fmla="*/ 544 w 1541"/>
                <a:gd name="T35" fmla="*/ 0 h 1768"/>
                <a:gd name="T36" fmla="*/ 544 w 1541"/>
                <a:gd name="T37" fmla="*/ 0 h 1768"/>
                <a:gd name="T38" fmla="*/ 49 w 1541"/>
                <a:gd name="T39" fmla="*/ 41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1" h="1768">
                  <a:moveTo>
                    <a:pt x="49" y="414"/>
                  </a:moveTo>
                  <a:cubicBezTo>
                    <a:pt x="0" y="687"/>
                    <a:pt x="190" y="947"/>
                    <a:pt x="462" y="999"/>
                  </a:cubicBezTo>
                  <a:lnTo>
                    <a:pt x="462" y="999"/>
                  </a:lnTo>
                  <a:lnTo>
                    <a:pt x="564" y="1018"/>
                  </a:lnTo>
                  <a:cubicBezTo>
                    <a:pt x="670" y="1039"/>
                    <a:pt x="740" y="1141"/>
                    <a:pt x="720" y="1248"/>
                  </a:cubicBezTo>
                  <a:lnTo>
                    <a:pt x="720" y="1248"/>
                  </a:lnTo>
                  <a:cubicBezTo>
                    <a:pt x="678" y="1465"/>
                    <a:pt x="815" y="1683"/>
                    <a:pt x="1032" y="1725"/>
                  </a:cubicBezTo>
                  <a:lnTo>
                    <a:pt x="1032" y="1725"/>
                  </a:lnTo>
                  <a:cubicBezTo>
                    <a:pt x="1249" y="1768"/>
                    <a:pt x="1460" y="1625"/>
                    <a:pt x="1500" y="1407"/>
                  </a:cubicBezTo>
                  <a:lnTo>
                    <a:pt x="1500" y="1407"/>
                  </a:lnTo>
                  <a:cubicBezTo>
                    <a:pt x="1541" y="1190"/>
                    <a:pt x="1389" y="982"/>
                    <a:pt x="1172" y="941"/>
                  </a:cubicBezTo>
                  <a:lnTo>
                    <a:pt x="1172" y="941"/>
                  </a:lnTo>
                  <a:cubicBezTo>
                    <a:pt x="1066" y="920"/>
                    <a:pt x="996" y="818"/>
                    <a:pt x="1016" y="711"/>
                  </a:cubicBezTo>
                  <a:lnTo>
                    <a:pt x="1016" y="711"/>
                  </a:lnTo>
                  <a:lnTo>
                    <a:pt x="1036" y="610"/>
                  </a:lnTo>
                  <a:cubicBezTo>
                    <a:pt x="1088" y="337"/>
                    <a:pt x="917" y="65"/>
                    <a:pt x="645" y="10"/>
                  </a:cubicBezTo>
                  <a:lnTo>
                    <a:pt x="645" y="10"/>
                  </a:lnTo>
                  <a:cubicBezTo>
                    <a:pt x="611" y="3"/>
                    <a:pt x="577" y="0"/>
                    <a:pt x="544" y="0"/>
                  </a:cubicBezTo>
                  <a:lnTo>
                    <a:pt x="544" y="0"/>
                  </a:lnTo>
                  <a:cubicBezTo>
                    <a:pt x="305" y="0"/>
                    <a:pt x="93" y="170"/>
                    <a:pt x="49" y="41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1">
              <a:extLst>
                <a:ext uri="{FF2B5EF4-FFF2-40B4-BE49-F238E27FC236}">
                  <a16:creationId xmlns="" xmlns:a16="http://schemas.microsoft.com/office/drawing/2014/main" id="{3F51C554-6434-4921-87C1-9920C7B7631A}"/>
                </a:ext>
              </a:extLst>
            </p:cNvPr>
            <p:cNvSpPr>
              <a:spLocks/>
            </p:cNvSpPr>
            <p:nvPr/>
          </p:nvSpPr>
          <p:spPr bwMode="auto">
            <a:xfrm>
              <a:off x="7662863" y="895351"/>
              <a:ext cx="314325" cy="300038"/>
            </a:xfrm>
            <a:custGeom>
              <a:avLst/>
              <a:gdLst>
                <a:gd name="T0" fmla="*/ 109 w 614"/>
                <a:gd name="T1" fmla="*/ 82 h 586"/>
                <a:gd name="T2" fmla="*/ 109 w 614"/>
                <a:gd name="T3" fmla="*/ 477 h 586"/>
                <a:gd name="T4" fmla="*/ 109 w 614"/>
                <a:gd name="T5" fmla="*/ 477 h 586"/>
                <a:gd name="T6" fmla="*/ 504 w 614"/>
                <a:gd name="T7" fmla="*/ 477 h 586"/>
                <a:gd name="T8" fmla="*/ 504 w 614"/>
                <a:gd name="T9" fmla="*/ 477 h 586"/>
                <a:gd name="T10" fmla="*/ 504 w 614"/>
                <a:gd name="T11" fmla="*/ 82 h 586"/>
                <a:gd name="T12" fmla="*/ 504 w 614"/>
                <a:gd name="T13" fmla="*/ 82 h 586"/>
                <a:gd name="T14" fmla="*/ 307 w 614"/>
                <a:gd name="T15" fmla="*/ 0 h 586"/>
                <a:gd name="T16" fmla="*/ 307 w 614"/>
                <a:gd name="T17" fmla="*/ 0 h 586"/>
                <a:gd name="T18" fmla="*/ 109 w 614"/>
                <a:gd name="T19" fmla="*/ 8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586">
                  <a:moveTo>
                    <a:pt x="109" y="82"/>
                  </a:moveTo>
                  <a:cubicBezTo>
                    <a:pt x="0" y="191"/>
                    <a:pt x="0" y="368"/>
                    <a:pt x="109" y="477"/>
                  </a:cubicBezTo>
                  <a:lnTo>
                    <a:pt x="109" y="477"/>
                  </a:lnTo>
                  <a:cubicBezTo>
                    <a:pt x="218" y="586"/>
                    <a:pt x="395" y="586"/>
                    <a:pt x="504" y="477"/>
                  </a:cubicBezTo>
                  <a:lnTo>
                    <a:pt x="504" y="477"/>
                  </a:lnTo>
                  <a:cubicBezTo>
                    <a:pt x="614" y="368"/>
                    <a:pt x="614" y="191"/>
                    <a:pt x="504" y="82"/>
                  </a:cubicBezTo>
                  <a:lnTo>
                    <a:pt x="504" y="82"/>
                  </a:lnTo>
                  <a:cubicBezTo>
                    <a:pt x="450" y="27"/>
                    <a:pt x="378" y="0"/>
                    <a:pt x="307" y="0"/>
                  </a:cubicBezTo>
                  <a:lnTo>
                    <a:pt x="307" y="0"/>
                  </a:lnTo>
                  <a:cubicBezTo>
                    <a:pt x="235" y="0"/>
                    <a:pt x="164" y="27"/>
                    <a:pt x="109" y="82"/>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 xmlns:a16="http://schemas.microsoft.com/office/drawing/2014/main" id="{EAC5E831-A3B9-4C4A-B5E4-FDB5CE9D2866}"/>
              </a:ext>
            </a:extLst>
          </p:cNvPr>
          <p:cNvSpPr>
            <a:spLocks noGrp="1"/>
          </p:cNvSpPr>
          <p:nvPr>
            <p:ph type="title"/>
          </p:nvPr>
        </p:nvSpPr>
        <p:spPr>
          <a:xfrm>
            <a:off x="1724802" y="365125"/>
            <a:ext cx="9628998" cy="1325563"/>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 xmlns:a16="http://schemas.microsoft.com/office/drawing/2014/main" id="{BF9341DE-7CD9-4174-8D57-A601D0B30007}"/>
              </a:ext>
            </a:extLst>
          </p:cNvPr>
          <p:cNvSpPr>
            <a:spLocks noGrp="1"/>
          </p:cNvSpPr>
          <p:nvPr>
            <p:ph idx="1"/>
          </p:nvPr>
        </p:nvSpPr>
        <p:spPr>
          <a:xfrm>
            <a:off x="838200" y="2132856"/>
            <a:ext cx="10515600" cy="404410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3CAD4A-07D3-455F-9C6A-5D8332D18447}"/>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 xmlns:a16="http://schemas.microsoft.com/office/drawing/2014/main" id="{B910746E-C061-4D99-AA02-B2F40BD3CC21}"/>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 xmlns:a16="http://schemas.microsoft.com/office/drawing/2014/main" id="{DDFFC427-481A-4056-81DC-D3D394E52FB9}"/>
              </a:ext>
            </a:extLst>
          </p:cNvPr>
          <p:cNvSpPr>
            <a:spLocks noGrp="1"/>
          </p:cNvSpPr>
          <p:nvPr>
            <p:ph type="sldNum" sz="quarter" idx="12"/>
          </p:nvPr>
        </p:nvSpPr>
        <p:spPr/>
        <p:txBody>
          <a:bodyPr/>
          <a:lstStyle/>
          <a:p>
            <a:fld id="{456C22B4-381E-481C-AFD8-67FB4DE2EDCA}" type="slidenum">
              <a:rPr lang="en-US" smtClean="0"/>
              <a:t>‹N°›</a:t>
            </a:fld>
            <a:endParaRPr lang="en-US"/>
          </a:p>
        </p:txBody>
      </p:sp>
      <p:sp>
        <p:nvSpPr>
          <p:cNvPr id="7" name="Freeform: Shape 6">
            <a:extLst>
              <a:ext uri="{FF2B5EF4-FFF2-40B4-BE49-F238E27FC236}">
                <a16:creationId xmlns="" xmlns:a16="http://schemas.microsoft.com/office/drawing/2014/main" id="{386E8303-48F1-45A4-AD05-2B427D3E7E24}"/>
              </a:ext>
            </a:extLst>
          </p:cNvPr>
          <p:cNvSpPr>
            <a:spLocks/>
          </p:cNvSpPr>
          <p:nvPr userDrawn="1"/>
        </p:nvSpPr>
        <p:spPr bwMode="auto">
          <a:xfrm>
            <a:off x="263352" y="211931"/>
            <a:ext cx="1461451" cy="1635369"/>
          </a:xfrm>
          <a:custGeom>
            <a:avLst/>
            <a:gdLst>
              <a:gd name="connsiteX0" fmla="*/ 998433 w 1997375"/>
              <a:gd name="connsiteY0" fmla="*/ 0 h 2235069"/>
              <a:gd name="connsiteX1" fmla="*/ 1111163 w 1997375"/>
              <a:gd name="connsiteY1" fmla="*/ 30048 h 2235069"/>
              <a:gd name="connsiteX2" fmla="*/ 1884560 w 1997375"/>
              <a:gd name="connsiteY2" fmla="*/ 476179 h 2235069"/>
              <a:gd name="connsiteX3" fmla="*/ 1997375 w 1997375"/>
              <a:gd name="connsiteY3" fmla="*/ 671064 h 2235069"/>
              <a:gd name="connsiteX4" fmla="*/ 1997375 w 1997375"/>
              <a:gd name="connsiteY4" fmla="*/ 1564005 h 2235069"/>
              <a:gd name="connsiteX5" fmla="*/ 1884560 w 1997375"/>
              <a:gd name="connsiteY5" fmla="*/ 1758212 h 2235069"/>
              <a:gd name="connsiteX6" fmla="*/ 1111163 w 1997375"/>
              <a:gd name="connsiteY6" fmla="*/ 2205022 h 2235069"/>
              <a:gd name="connsiteX7" fmla="*/ 886212 w 1997375"/>
              <a:gd name="connsiteY7" fmla="*/ 2205022 h 2235069"/>
              <a:gd name="connsiteX8" fmla="*/ 112136 w 1997375"/>
              <a:gd name="connsiteY8" fmla="*/ 1758212 h 2235069"/>
              <a:gd name="connsiteX9" fmla="*/ 0 w 1997375"/>
              <a:gd name="connsiteY9" fmla="*/ 1564005 h 2235069"/>
              <a:gd name="connsiteX10" fmla="*/ 0 w 1997375"/>
              <a:gd name="connsiteY10" fmla="*/ 671064 h 2235069"/>
              <a:gd name="connsiteX11" fmla="*/ 112136 w 1997375"/>
              <a:gd name="connsiteY11" fmla="*/ 476179 h 2235069"/>
              <a:gd name="connsiteX12" fmla="*/ 886212 w 1997375"/>
              <a:gd name="connsiteY12" fmla="*/ 30048 h 2235069"/>
              <a:gd name="connsiteX13" fmla="*/ 998433 w 1997375"/>
              <a:gd name="connsiteY13" fmla="*/ 0 h 223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7375" h="2235069">
                <a:moveTo>
                  <a:pt x="998433" y="0"/>
                </a:moveTo>
                <a:cubicBezTo>
                  <a:pt x="1037256" y="0"/>
                  <a:pt x="1076163" y="10016"/>
                  <a:pt x="1111163" y="30048"/>
                </a:cubicBezTo>
                <a:lnTo>
                  <a:pt x="1884560" y="476179"/>
                </a:lnTo>
                <a:cubicBezTo>
                  <a:pt x="1954560" y="516921"/>
                  <a:pt x="1997375" y="590937"/>
                  <a:pt x="1997375" y="671064"/>
                </a:cubicBezTo>
                <a:lnTo>
                  <a:pt x="1997375" y="1564005"/>
                </a:lnTo>
                <a:cubicBezTo>
                  <a:pt x="1997375" y="1644132"/>
                  <a:pt x="1954560" y="1718148"/>
                  <a:pt x="1884560" y="1758212"/>
                </a:cubicBezTo>
                <a:lnTo>
                  <a:pt x="1111163" y="2205022"/>
                </a:lnTo>
                <a:cubicBezTo>
                  <a:pt x="1041163" y="2245085"/>
                  <a:pt x="955532" y="2245085"/>
                  <a:pt x="886212" y="2205022"/>
                </a:cubicBezTo>
                <a:lnTo>
                  <a:pt x="112136" y="1758212"/>
                </a:lnTo>
                <a:cubicBezTo>
                  <a:pt x="42816" y="1718148"/>
                  <a:pt x="0" y="1644132"/>
                  <a:pt x="0" y="1564005"/>
                </a:cubicBezTo>
                <a:lnTo>
                  <a:pt x="0" y="671064"/>
                </a:lnTo>
                <a:cubicBezTo>
                  <a:pt x="0" y="590937"/>
                  <a:pt x="42816" y="516921"/>
                  <a:pt x="112136" y="476179"/>
                </a:cubicBezTo>
                <a:lnTo>
                  <a:pt x="886212" y="30048"/>
                </a:lnTo>
                <a:cubicBezTo>
                  <a:pt x="920872" y="10016"/>
                  <a:pt x="959610" y="0"/>
                  <a:pt x="998433" y="0"/>
                </a:cubicBezTo>
                <a:close/>
              </a:path>
            </a:pathLst>
          </a:custGeom>
          <a:gradFill flip="none" rotWithShape="1">
            <a:gsLst>
              <a:gs pos="20000">
                <a:srgbClr val="FFFFFF"/>
              </a:gs>
              <a:gs pos="100000">
                <a:srgbClr val="DAD9D9"/>
              </a:gs>
            </a:gsLst>
            <a:lin ang="2700000" scaled="1"/>
            <a:tileRect/>
          </a:gradFill>
          <a:ln>
            <a:noFill/>
          </a:ln>
          <a:effectLst>
            <a:outerShdw blurRad="381000" dist="177800" dir="2700000" algn="tl" rotWithShape="0">
              <a:prstClr val="black">
                <a:alpha val="5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algn="ctr"/>
            <a:endParaRPr lang="en-US" sz="4050" b="1" dirty="0">
              <a:solidFill>
                <a:schemeClr val="accent2"/>
              </a:solidFill>
            </a:endParaRPr>
          </a:p>
        </p:txBody>
      </p:sp>
      <p:sp>
        <p:nvSpPr>
          <p:cNvPr id="8" name="Text Placeholder 21">
            <a:extLst>
              <a:ext uri="{FF2B5EF4-FFF2-40B4-BE49-F238E27FC236}">
                <a16:creationId xmlns="" xmlns:a16="http://schemas.microsoft.com/office/drawing/2014/main" id="{ABD82E82-27C2-405F-BC4E-895206B92A1A}"/>
              </a:ext>
            </a:extLst>
          </p:cNvPr>
          <p:cNvSpPr>
            <a:spLocks noGrp="1"/>
          </p:cNvSpPr>
          <p:nvPr>
            <p:ph type="body" sz="quarter" idx="13" hasCustomPrompt="1"/>
          </p:nvPr>
        </p:nvSpPr>
        <p:spPr>
          <a:xfrm>
            <a:off x="412554" y="464170"/>
            <a:ext cx="1163046" cy="1127472"/>
          </a:xfrm>
        </p:spPr>
        <p:txBody>
          <a:bodyPr vert="horz" lIns="91440" tIns="45720" rIns="91440" bIns="45720" rtlCol="0" anchor="ctr">
            <a:normAutofit/>
          </a:bodyPr>
          <a:lstStyle>
            <a:lvl1pPr marL="0" indent="0" algn="ctr">
              <a:buNone/>
              <a:defRPr lang="en-US" sz="5400" b="1">
                <a:solidFill>
                  <a:schemeClr val="tx1"/>
                </a:solidFill>
                <a:ea typeface="+mj-ea"/>
                <a:cs typeface="+mj-cs"/>
              </a:defRPr>
            </a:lvl1pPr>
          </a:lstStyle>
          <a:p>
            <a:pPr marL="228600" lvl="0" indent="-228600">
              <a:spcBef>
                <a:spcPct val="0"/>
              </a:spcBef>
            </a:pPr>
            <a:r>
              <a:rPr lang="en-US" dirty="0"/>
              <a:t>#</a:t>
            </a:r>
          </a:p>
        </p:txBody>
      </p:sp>
    </p:spTree>
    <p:extLst>
      <p:ext uri="{BB962C8B-B14F-4D97-AF65-F5344CB8AC3E}">
        <p14:creationId xmlns:p14="http://schemas.microsoft.com/office/powerpoint/2010/main" val="27890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7B1371-D999-4596-99D3-4DF326072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058ADF3-23B9-4D2D-9652-8FD88A8F380A}"/>
              </a:ext>
            </a:extLst>
          </p:cNvPr>
          <p:cNvSpPr>
            <a:spLocks noGrp="1"/>
          </p:cNvSpPr>
          <p:nvPr>
            <p:ph type="body" idx="1"/>
          </p:nvPr>
        </p:nvSpPr>
        <p:spPr>
          <a:xfrm>
            <a:off x="838200" y="2060847"/>
            <a:ext cx="10515600" cy="411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280D980-5CB4-42CE-99CF-A8114F49E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r>
              <a:rPr lang="en-US"/>
              <a:t>Your Date Here</a:t>
            </a:r>
          </a:p>
        </p:txBody>
      </p:sp>
      <p:sp>
        <p:nvSpPr>
          <p:cNvPr id="5" name="Footer Placeholder 4">
            <a:extLst>
              <a:ext uri="{FF2B5EF4-FFF2-40B4-BE49-F238E27FC236}">
                <a16:creationId xmlns="" xmlns:a16="http://schemas.microsoft.com/office/drawing/2014/main" id="{83106BCC-AE84-4505-A903-D9967DD94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r>
              <a:rPr lang="en-US"/>
              <a:t>Your Footer Here</a:t>
            </a:r>
          </a:p>
        </p:txBody>
      </p:sp>
      <p:sp>
        <p:nvSpPr>
          <p:cNvPr id="6" name="Slide Number Placeholder 5">
            <a:extLst>
              <a:ext uri="{FF2B5EF4-FFF2-40B4-BE49-F238E27FC236}">
                <a16:creationId xmlns="" xmlns:a16="http://schemas.microsoft.com/office/drawing/2014/main" id="{592754D9-607B-4A5A-A969-B3B81F333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456C22B4-381E-481C-AFD8-67FB4DE2EDCA}" type="slidenum">
              <a:rPr lang="en-US" smtClean="0"/>
              <a:pPr/>
              <a:t>‹N°›</a:t>
            </a:fld>
            <a:endParaRPr lang="en-US"/>
          </a:p>
        </p:txBody>
      </p:sp>
      <p:sp>
        <p:nvSpPr>
          <p:cNvPr id="7" name="Rectangle 6">
            <a:extLst>
              <a:ext uri="{FF2B5EF4-FFF2-40B4-BE49-F238E27FC236}">
                <a16:creationId xmlns="" xmlns:a16="http://schemas.microsoft.com/office/drawing/2014/main" id="{6883F006-1434-4427-9164-A20D11AC35E5}"/>
              </a:ext>
            </a:extLst>
          </p:cNvPr>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4027823506"/>
      </p:ext>
    </p:extLst>
  </p:cSld>
  <p:clrMap bg1="lt1" tx1="dk1" bg2="lt2" tx2="dk2" accent1="accent1" accent2="accent2" accent3="accent3" accent4="accent4" accent5="accent5" accent6="accent6" hlink="hlink" folHlink="folHlink"/>
  <p:sldLayoutIdLst>
    <p:sldLayoutId id="2147483948" r:id="rId1"/>
    <p:sldLayoutId id="2147483964" r:id="rId2"/>
    <p:sldLayoutId id="2147483970" r:id="rId3"/>
    <p:sldLayoutId id="2147483960" r:id="rId4"/>
    <p:sldLayoutId id="2147483959" r:id="rId5"/>
    <p:sldLayoutId id="2147483962" r:id="rId6"/>
    <p:sldLayoutId id="2147483949" r:id="rId7"/>
    <p:sldLayoutId id="2147483972" r:id="rId8"/>
    <p:sldLayoutId id="2147483973" r:id="rId9"/>
    <p:sldLayoutId id="2147483950" r:id="rId10"/>
    <p:sldLayoutId id="2147483981" r:id="rId11"/>
    <p:sldLayoutId id="2147483966" r:id="rId12"/>
    <p:sldLayoutId id="2147483967" r:id="rId13"/>
    <p:sldLayoutId id="2147483977" r:id="rId14"/>
    <p:sldLayoutId id="2147483969" r:id="rId15"/>
    <p:sldLayoutId id="2147483971" r:id="rId16"/>
    <p:sldLayoutId id="2147483978" r:id="rId17"/>
    <p:sldLayoutId id="2147483963" r:id="rId18"/>
    <p:sldLayoutId id="2147483965" r:id="rId19"/>
    <p:sldLayoutId id="2147483951" r:id="rId20"/>
    <p:sldLayoutId id="2147483980" r:id="rId21"/>
    <p:sldLayoutId id="2147483952" r:id="rId22"/>
    <p:sldLayoutId id="2147483953" r:id="rId23"/>
    <p:sldLayoutId id="2147483979" r:id="rId24"/>
    <p:sldLayoutId id="2147483974" r:id="rId25"/>
    <p:sldLayoutId id="2147483975" r:id="rId26"/>
    <p:sldLayoutId id="2147483954" r:id="rId27"/>
    <p:sldLayoutId id="2147483976" r:id="rId28"/>
    <p:sldLayoutId id="2147483955" r:id="rId29"/>
    <p:sldLayoutId id="2147483956" r:id="rId30"/>
    <p:sldLayoutId id="2147483957" r:id="rId31"/>
    <p:sldLayoutId id="2147483958" r:id="rId32"/>
  </p:sldLayoutIdLst>
  <p:hf hdr="0"/>
  <p:txStyles>
    <p:titleStyle>
      <a:lvl1pPr algn="ctr" defTabSz="914400" rtl="0" eaLnBrk="1" latinLnBrk="0" hangingPunct="1">
        <a:lnSpc>
          <a:spcPct val="90000"/>
        </a:lnSpc>
        <a:spcBef>
          <a:spcPct val="0"/>
        </a:spcBef>
        <a:buNone/>
        <a:defRPr sz="4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sldLayoutIdLst>
    <p:sldLayoutId id="2147483752" r:id="rId1"/>
  </p:sldLayoutIdLst>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unsplash.com/?utm_source=unsplash&amp;utm_medium=referral&amp;utm_content=creditCopyText" TargetMode="External"/><Relationship Id="rId4" Type="http://schemas.openxmlformats.org/officeDocument/2006/relationships/hyperlink" Target="https://unsplash.com/photos/3fPXt37X6UQ?utm_source=unsplash&amp;utm_medium=referral&amp;utm_content=creditCopyTex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Interface_graphique" TargetMode="External"/><Relationship Id="rId2" Type="http://schemas.openxmlformats.org/officeDocument/2006/relationships/hyperlink" Target="https://fr.wikipedia.org/wiki/Paradigme"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s://fr.wikipedia.org/wiki/Informatiqu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fr.wikipedia.org/wiki/Interface_graphique" TargetMode="External"/><Relationship Id="rId3" Type="http://schemas.openxmlformats.org/officeDocument/2006/relationships/hyperlink" Target="https://fr.wikipedia.org/wiki/Ann%C3%A9es_1980" TargetMode="External"/><Relationship Id="rId7" Type="http://schemas.openxmlformats.org/officeDocument/2006/relationships/hyperlink" Target="https://fr.wikipedia.org/wiki/Interface_en_ligne_de_commande" TargetMode="External"/><Relationship Id="rId12" Type="http://schemas.openxmlformats.org/officeDocument/2006/relationships/hyperlink" Target="https://fr.wikipedia.org/wiki/M%C3%A9taphore_du_bureau" TargetMode="External"/><Relationship Id="rId2" Type="http://schemas.openxmlformats.org/officeDocument/2006/relationships/hyperlink" Target="https://fr.wikipedia.org/wiki/Ann%C3%A9es_1970" TargetMode="External"/><Relationship Id="rId1" Type="http://schemas.openxmlformats.org/officeDocument/2006/relationships/slideLayout" Target="../slideLayouts/slideLayout8.xml"/><Relationship Id="rId6" Type="http://schemas.openxmlformats.org/officeDocument/2006/relationships/hyperlink" Target="https://fr.wikipedia.org/wiki/Bureautique" TargetMode="External"/><Relationship Id="rId11" Type="http://schemas.openxmlformats.org/officeDocument/2006/relationships/hyperlink" Target="https://fr.wikipedia.org/wiki/Macintosh" TargetMode="External"/><Relationship Id="rId5" Type="http://schemas.openxmlformats.org/officeDocument/2006/relationships/hyperlink" Target="https://fr.wikipedia.org/wiki/Syst%C3%A8me_d'exploitation" TargetMode="External"/><Relationship Id="rId10" Type="http://schemas.openxmlformats.org/officeDocument/2006/relationships/hyperlink" Target="https://fr.wikipedia.org/wiki/Apple_Lisa" TargetMode="External"/><Relationship Id="rId4" Type="http://schemas.openxmlformats.org/officeDocument/2006/relationships/hyperlink" Target="https://fr.wikipedia.org/wiki/Ann%C3%A9es_1990" TargetMode="External"/><Relationship Id="rId9" Type="http://schemas.openxmlformats.org/officeDocument/2006/relationships/hyperlink" Target="https://fr.wikipedia.org/wiki/Appl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g"/><Relationship Id="rId3" Type="http://schemas.openxmlformats.org/officeDocument/2006/relationships/image" Target="../media/image28.jp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jpg"/><Relationship Id="rId5" Type="http://schemas.openxmlformats.org/officeDocument/2006/relationships/image" Target="../media/image30.jpg"/><Relationship Id="rId15" Type="http://schemas.openxmlformats.org/officeDocument/2006/relationships/image" Target="../media/image40.jp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jp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g"/><Relationship Id="rId11" Type="http://schemas.openxmlformats.org/officeDocument/2006/relationships/image" Target="../media/image52.jp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jpg"/></Relationships>
</file>

<file path=ppt/slides/_rels/slide2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6.png"/><Relationship Id="rId18" Type="http://schemas.openxmlformats.org/officeDocument/2006/relationships/image" Target="../media/image71.jpg"/><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65.jpg"/><Relationship Id="rId17" Type="http://schemas.openxmlformats.org/officeDocument/2006/relationships/image" Target="../media/image70.png"/><Relationship Id="rId2" Type="http://schemas.openxmlformats.org/officeDocument/2006/relationships/image" Target="../media/image57.png"/><Relationship Id="rId16" Type="http://schemas.openxmlformats.org/officeDocument/2006/relationships/image" Target="../media/image69.jpg"/><Relationship Id="rId20" Type="http://schemas.openxmlformats.org/officeDocument/2006/relationships/image" Target="../media/image73.jp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4.png"/><Relationship Id="rId5" Type="http://schemas.openxmlformats.org/officeDocument/2006/relationships/image" Target="../media/image43.png"/><Relationship Id="rId15" Type="http://schemas.openxmlformats.org/officeDocument/2006/relationships/image" Target="../media/image68.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9.png"/><Relationship Id="rId9" Type="http://schemas.openxmlformats.org/officeDocument/2006/relationships/image" Target="../media/image62.png"/><Relationship Id="rId14" Type="http://schemas.openxmlformats.org/officeDocument/2006/relationships/image" Target="../media/image67.png"/></Relationships>
</file>

<file path=ppt/slides/_rels/slide25.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18" Type="http://schemas.openxmlformats.org/officeDocument/2006/relationships/image" Target="../media/image89.jp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png"/><Relationship Id="rId2" Type="http://schemas.openxmlformats.org/officeDocument/2006/relationships/image" Target="../media/image43.png"/><Relationship Id="rId16" Type="http://schemas.openxmlformats.org/officeDocument/2006/relationships/image" Target="../media/image87.jp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jp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jpg"/><Relationship Id="rId4" Type="http://schemas.openxmlformats.org/officeDocument/2006/relationships/image" Target="../media/image75.png"/><Relationship Id="rId9" Type="http://schemas.openxmlformats.org/officeDocument/2006/relationships/image" Target="../media/image80.jpg"/><Relationship Id="rId14" Type="http://schemas.openxmlformats.org/officeDocument/2006/relationships/image" Target="../media/image85.png"/></Relationships>
</file>

<file path=ppt/slides/_rels/slide2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99.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7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93.jp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1.png"/><Relationship Id="rId10" Type="http://schemas.openxmlformats.org/officeDocument/2006/relationships/image" Target="../media/image97.png"/><Relationship Id="rId4" Type="http://schemas.openxmlformats.org/officeDocument/2006/relationships/image" Target="../media/image91.jpg"/><Relationship Id="rId9" Type="http://schemas.openxmlformats.org/officeDocument/2006/relationships/image" Target="../media/image96.png"/><Relationship Id="rId14" Type="http://schemas.openxmlformats.org/officeDocument/2006/relationships/image" Target="../media/image100.png"/></Relationships>
</file>

<file path=ppt/slides/_rels/slide27.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36.jpg"/><Relationship Id="rId3" Type="http://schemas.openxmlformats.org/officeDocument/2006/relationships/image" Target="../media/image44.png"/><Relationship Id="rId7" Type="http://schemas.openxmlformats.org/officeDocument/2006/relationships/image" Target="../media/image105.jpg"/><Relationship Id="rId12" Type="http://schemas.openxmlformats.org/officeDocument/2006/relationships/image" Target="../media/image110.jp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04.png"/><Relationship Id="rId11" Type="http://schemas.openxmlformats.org/officeDocument/2006/relationships/image" Target="../media/image109.jpg"/><Relationship Id="rId5" Type="http://schemas.openxmlformats.org/officeDocument/2006/relationships/image" Target="../media/image103.jpg"/><Relationship Id="rId10" Type="http://schemas.openxmlformats.org/officeDocument/2006/relationships/image" Target="../media/image108.jpg"/><Relationship Id="rId4" Type="http://schemas.openxmlformats.org/officeDocument/2006/relationships/image" Target="../media/image102.jpg"/><Relationship Id="rId9" Type="http://schemas.openxmlformats.org/officeDocument/2006/relationships/image" Target="../media/image107.png"/></Relationships>
</file>

<file path=ppt/slides/_rels/slide28.xml.rels><?xml version="1.0" encoding="UTF-8" standalone="yes"?>
<Relationships xmlns="http://schemas.openxmlformats.org/package/2006/relationships"><Relationship Id="rId8" Type="http://schemas.openxmlformats.org/officeDocument/2006/relationships/image" Target="../media/image115.jpg"/><Relationship Id="rId3" Type="http://schemas.openxmlformats.org/officeDocument/2006/relationships/image" Target="../media/image44.png"/><Relationship Id="rId7" Type="http://schemas.openxmlformats.org/officeDocument/2006/relationships/image" Target="../media/image11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jpe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46.png"/><Relationship Id="rId7" Type="http://schemas.openxmlformats.org/officeDocument/2006/relationships/image" Target="../media/image77.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29.jpg"/><Relationship Id="rId5" Type="http://schemas.openxmlformats.org/officeDocument/2006/relationships/image" Target="../media/image128.png"/><Relationship Id="rId4" Type="http://schemas.openxmlformats.org/officeDocument/2006/relationships/image" Target="../media/image127.png"/></Relationships>
</file>

<file path=ppt/slides/_rels/slide31.xml.rels><?xml version="1.0" encoding="UTF-8" standalone="yes"?>
<Relationships xmlns="http://schemas.openxmlformats.org/package/2006/relationships"><Relationship Id="rId8" Type="http://schemas.openxmlformats.org/officeDocument/2006/relationships/image" Target="../media/image137.jpg"/><Relationship Id="rId13" Type="http://schemas.openxmlformats.org/officeDocument/2006/relationships/image" Target="../media/image142.png"/><Relationship Id="rId18" Type="http://schemas.openxmlformats.org/officeDocument/2006/relationships/image" Target="../media/image147.png"/><Relationship Id="rId3" Type="http://schemas.openxmlformats.org/officeDocument/2006/relationships/image" Target="../media/image132.jpg"/><Relationship Id="rId7" Type="http://schemas.openxmlformats.org/officeDocument/2006/relationships/image" Target="../media/image136.png"/><Relationship Id="rId12" Type="http://schemas.openxmlformats.org/officeDocument/2006/relationships/image" Target="../media/image141.jpg"/><Relationship Id="rId17" Type="http://schemas.openxmlformats.org/officeDocument/2006/relationships/image" Target="../media/image146.jpg"/><Relationship Id="rId2" Type="http://schemas.openxmlformats.org/officeDocument/2006/relationships/image" Target="../media/image131.jpg"/><Relationship Id="rId16" Type="http://schemas.openxmlformats.org/officeDocument/2006/relationships/image" Target="../media/image145.png"/><Relationship Id="rId20" Type="http://schemas.openxmlformats.org/officeDocument/2006/relationships/image" Target="../media/image149.jpg"/><Relationship Id="rId1" Type="http://schemas.openxmlformats.org/officeDocument/2006/relationships/slideLayout" Target="../slideLayouts/slideLayout7.xml"/><Relationship Id="rId6" Type="http://schemas.openxmlformats.org/officeDocument/2006/relationships/image" Target="../media/image135.jp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jpg"/><Relationship Id="rId19" Type="http://schemas.openxmlformats.org/officeDocument/2006/relationships/image" Target="../media/image148.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jpg"/></Relationships>
</file>

<file path=ppt/slides/_rels/slide32.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18" Type="http://schemas.openxmlformats.org/officeDocument/2006/relationships/image" Target="../media/image166.png"/><Relationship Id="rId3" Type="http://schemas.openxmlformats.org/officeDocument/2006/relationships/image" Target="../media/image151.jpg"/><Relationship Id="rId7" Type="http://schemas.openxmlformats.org/officeDocument/2006/relationships/image" Target="../media/image155.png"/><Relationship Id="rId12" Type="http://schemas.openxmlformats.org/officeDocument/2006/relationships/image" Target="../media/image160.png"/><Relationship Id="rId17" Type="http://schemas.openxmlformats.org/officeDocument/2006/relationships/image" Target="../media/image165.jpg"/><Relationship Id="rId2" Type="http://schemas.openxmlformats.org/officeDocument/2006/relationships/image" Target="../media/image150.png"/><Relationship Id="rId16"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5" Type="http://schemas.openxmlformats.org/officeDocument/2006/relationships/image" Target="../media/image163.jpg"/><Relationship Id="rId10" Type="http://schemas.openxmlformats.org/officeDocument/2006/relationships/image" Target="../media/image158.png"/><Relationship Id="rId19" Type="http://schemas.openxmlformats.org/officeDocument/2006/relationships/image" Target="../media/image167.pn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62.png"/></Relationships>
</file>

<file path=ppt/slides/_rels/slide33.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7.xml"/><Relationship Id="rId6" Type="http://schemas.openxmlformats.org/officeDocument/2006/relationships/image" Target="../media/image172.png"/><Relationship Id="rId5" Type="http://schemas.openxmlformats.org/officeDocument/2006/relationships/image" Target="../media/image171.jpg"/><Relationship Id="rId4" Type="http://schemas.openxmlformats.org/officeDocument/2006/relationships/image" Target="../media/image170.png"/><Relationship Id="rId9" Type="http://schemas.openxmlformats.org/officeDocument/2006/relationships/image" Target="../media/image175.png"/></Relationships>
</file>

<file path=ppt/slides/_rels/slide34.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png"/><Relationship Id="rId7" Type="http://schemas.openxmlformats.org/officeDocument/2006/relationships/image" Target="../media/image181.jp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179.jpg"/><Relationship Id="rId4" Type="http://schemas.openxmlformats.org/officeDocument/2006/relationships/image" Target="../media/image178.png"/><Relationship Id="rId9" Type="http://schemas.openxmlformats.org/officeDocument/2006/relationships/image" Target="../media/image183.png"/></Relationships>
</file>

<file path=ppt/slides/_rels/slide35.xml.rels><?xml version="1.0" encoding="UTF-8" standalone="yes"?>
<Relationships xmlns="http://schemas.openxmlformats.org/package/2006/relationships"><Relationship Id="rId8" Type="http://schemas.openxmlformats.org/officeDocument/2006/relationships/image" Target="../media/image190.jp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jpg"/><Relationship Id="rId2" Type="http://schemas.openxmlformats.org/officeDocument/2006/relationships/image" Target="../media/image184.png"/><Relationship Id="rId16" Type="http://schemas.openxmlformats.org/officeDocument/2006/relationships/image" Target="../media/image198.png"/><Relationship Id="rId1" Type="http://schemas.openxmlformats.org/officeDocument/2006/relationships/slideLayout" Target="../slideLayouts/slideLayout7.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19" Type="http://schemas.openxmlformats.org/officeDocument/2006/relationships/image" Target="../media/image201.jp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s>
</file>

<file path=ppt/slides/_rels/slide36.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image" Target="../media/image213.png"/><Relationship Id="rId3" Type="http://schemas.openxmlformats.org/officeDocument/2006/relationships/image" Target="../media/image203.png"/><Relationship Id="rId7" Type="http://schemas.openxmlformats.org/officeDocument/2006/relationships/image" Target="../media/image207.png"/><Relationship Id="rId12" Type="http://schemas.openxmlformats.org/officeDocument/2006/relationships/image" Target="../media/image212.png"/><Relationship Id="rId2" Type="http://schemas.openxmlformats.org/officeDocument/2006/relationships/image" Target="../media/image202.png"/><Relationship Id="rId1" Type="http://schemas.openxmlformats.org/officeDocument/2006/relationships/slideLayout" Target="../slideLayouts/slideLayout7.xml"/><Relationship Id="rId6" Type="http://schemas.openxmlformats.org/officeDocument/2006/relationships/image" Target="../media/image206.png"/><Relationship Id="rId11" Type="http://schemas.openxmlformats.org/officeDocument/2006/relationships/image" Target="../media/image211.png"/><Relationship Id="rId5" Type="http://schemas.openxmlformats.org/officeDocument/2006/relationships/image" Target="../media/image205.jpg"/><Relationship Id="rId15" Type="http://schemas.openxmlformats.org/officeDocument/2006/relationships/image" Target="../media/image215.jpg"/><Relationship Id="rId10" Type="http://schemas.openxmlformats.org/officeDocument/2006/relationships/image" Target="../media/image210.png"/><Relationship Id="rId4" Type="http://schemas.openxmlformats.org/officeDocument/2006/relationships/image" Target="../media/image204.png"/><Relationship Id="rId9" Type="http://schemas.openxmlformats.org/officeDocument/2006/relationships/image" Target="../media/image209.png"/><Relationship Id="rId14" Type="http://schemas.openxmlformats.org/officeDocument/2006/relationships/image" Target="../media/image214.png"/></Relationships>
</file>

<file path=ppt/slides/_rels/slide37.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7.png"/><Relationship Id="rId7" Type="http://schemas.openxmlformats.org/officeDocument/2006/relationships/image" Target="../media/image221.jpg"/><Relationship Id="rId12" Type="http://schemas.openxmlformats.org/officeDocument/2006/relationships/image" Target="../media/image226.jpg"/><Relationship Id="rId2" Type="http://schemas.openxmlformats.org/officeDocument/2006/relationships/image" Target="../media/image216.png"/><Relationship Id="rId1" Type="http://schemas.openxmlformats.org/officeDocument/2006/relationships/slideLayout" Target="../slideLayouts/slideLayout7.xml"/><Relationship Id="rId6" Type="http://schemas.openxmlformats.org/officeDocument/2006/relationships/image" Target="../media/image220.png"/><Relationship Id="rId11" Type="http://schemas.openxmlformats.org/officeDocument/2006/relationships/image" Target="../media/image225.png"/><Relationship Id="rId5" Type="http://schemas.openxmlformats.org/officeDocument/2006/relationships/image" Target="../media/image219.jpg"/><Relationship Id="rId10" Type="http://schemas.openxmlformats.org/officeDocument/2006/relationships/image" Target="../media/image224.png"/><Relationship Id="rId4" Type="http://schemas.openxmlformats.org/officeDocument/2006/relationships/image" Target="../media/image218.png"/><Relationship Id="rId9" Type="http://schemas.openxmlformats.org/officeDocument/2006/relationships/image" Target="../media/image223.png"/></Relationships>
</file>

<file path=ppt/slides/_rels/slide38.xml.rels><?xml version="1.0" encoding="UTF-8" standalone="yes"?>
<Relationships xmlns="http://schemas.openxmlformats.org/package/2006/relationships"><Relationship Id="rId8" Type="http://schemas.openxmlformats.org/officeDocument/2006/relationships/image" Target="../media/image233.png"/><Relationship Id="rId13" Type="http://schemas.openxmlformats.org/officeDocument/2006/relationships/image" Target="../media/image238.png"/><Relationship Id="rId18" Type="http://schemas.openxmlformats.org/officeDocument/2006/relationships/image" Target="../media/image242.png"/><Relationship Id="rId3" Type="http://schemas.openxmlformats.org/officeDocument/2006/relationships/image" Target="../media/image228.jpg"/><Relationship Id="rId7" Type="http://schemas.openxmlformats.org/officeDocument/2006/relationships/image" Target="../media/image232.png"/><Relationship Id="rId12" Type="http://schemas.openxmlformats.org/officeDocument/2006/relationships/image" Target="../media/image237.png"/><Relationship Id="rId17" Type="http://schemas.openxmlformats.org/officeDocument/2006/relationships/image" Target="../media/image241.png"/><Relationship Id="rId2" Type="http://schemas.openxmlformats.org/officeDocument/2006/relationships/image" Target="../media/image227.png"/><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231.png"/><Relationship Id="rId11" Type="http://schemas.openxmlformats.org/officeDocument/2006/relationships/image" Target="../media/image236.png"/><Relationship Id="rId5" Type="http://schemas.openxmlformats.org/officeDocument/2006/relationships/image" Target="../media/image230.png"/><Relationship Id="rId15" Type="http://schemas.openxmlformats.org/officeDocument/2006/relationships/image" Target="../media/image240.png"/><Relationship Id="rId10" Type="http://schemas.openxmlformats.org/officeDocument/2006/relationships/image" Target="../media/image235.png"/><Relationship Id="rId4" Type="http://schemas.openxmlformats.org/officeDocument/2006/relationships/image" Target="../media/image229.png"/><Relationship Id="rId9" Type="http://schemas.openxmlformats.org/officeDocument/2006/relationships/image" Target="../media/image234.png"/><Relationship Id="rId14" Type="http://schemas.openxmlformats.org/officeDocument/2006/relationships/image" Target="../media/image239.png"/></Relationships>
</file>

<file path=ppt/slides/_rels/slide3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244.jpg"/><Relationship Id="rId7" Type="http://schemas.openxmlformats.org/officeDocument/2006/relationships/image" Target="../media/image247.png"/><Relationship Id="rId2" Type="http://schemas.openxmlformats.org/officeDocument/2006/relationships/image" Target="../media/image243.jpg"/><Relationship Id="rId1" Type="http://schemas.openxmlformats.org/officeDocument/2006/relationships/slideLayout" Target="../slideLayouts/slideLayout7.xml"/><Relationship Id="rId6" Type="http://schemas.openxmlformats.org/officeDocument/2006/relationships/image" Target="../media/image230.png"/><Relationship Id="rId5" Type="http://schemas.openxmlformats.org/officeDocument/2006/relationships/image" Target="../media/image246.png"/><Relationship Id="rId4" Type="http://schemas.openxmlformats.org/officeDocument/2006/relationships/image" Target="../media/image245.png"/><Relationship Id="rId9" Type="http://schemas.openxmlformats.org/officeDocument/2006/relationships/image" Target="../media/image248.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255.png"/><Relationship Id="rId13" Type="http://schemas.openxmlformats.org/officeDocument/2006/relationships/image" Target="../media/image260.jpg"/><Relationship Id="rId3" Type="http://schemas.openxmlformats.org/officeDocument/2006/relationships/image" Target="../media/image250.png"/><Relationship Id="rId7" Type="http://schemas.openxmlformats.org/officeDocument/2006/relationships/image" Target="../media/image254.jpg"/><Relationship Id="rId12" Type="http://schemas.openxmlformats.org/officeDocument/2006/relationships/image" Target="../media/image259.png"/><Relationship Id="rId2" Type="http://schemas.openxmlformats.org/officeDocument/2006/relationships/image" Target="../media/image249.png"/><Relationship Id="rId1" Type="http://schemas.openxmlformats.org/officeDocument/2006/relationships/slideLayout" Target="../slideLayouts/slideLayout7.xml"/><Relationship Id="rId6" Type="http://schemas.openxmlformats.org/officeDocument/2006/relationships/image" Target="../media/image253.png"/><Relationship Id="rId11" Type="http://schemas.openxmlformats.org/officeDocument/2006/relationships/image" Target="../media/image258.png"/><Relationship Id="rId5" Type="http://schemas.openxmlformats.org/officeDocument/2006/relationships/image" Target="../media/image252.jpg"/><Relationship Id="rId10" Type="http://schemas.openxmlformats.org/officeDocument/2006/relationships/image" Target="../media/image257.png"/><Relationship Id="rId4" Type="http://schemas.openxmlformats.org/officeDocument/2006/relationships/image" Target="../media/image251.png"/><Relationship Id="rId9" Type="http://schemas.openxmlformats.org/officeDocument/2006/relationships/image" Target="../media/image256.png"/></Relationships>
</file>

<file path=ppt/slides/_rels/slide41.xml.rels><?xml version="1.0" encoding="UTF-8" standalone="yes"?>
<Relationships xmlns="http://schemas.openxmlformats.org/package/2006/relationships"><Relationship Id="rId8" Type="http://schemas.openxmlformats.org/officeDocument/2006/relationships/image" Target="../media/image266.png"/><Relationship Id="rId13" Type="http://schemas.openxmlformats.org/officeDocument/2006/relationships/image" Target="../media/image271.png"/><Relationship Id="rId3" Type="http://schemas.openxmlformats.org/officeDocument/2006/relationships/image" Target="../media/image262.png"/><Relationship Id="rId7" Type="http://schemas.openxmlformats.org/officeDocument/2006/relationships/image" Target="../media/image177.png"/><Relationship Id="rId12" Type="http://schemas.openxmlformats.org/officeDocument/2006/relationships/image" Target="../media/image270.png"/><Relationship Id="rId2" Type="http://schemas.openxmlformats.org/officeDocument/2006/relationships/image" Target="../media/image261.png"/><Relationship Id="rId1" Type="http://schemas.openxmlformats.org/officeDocument/2006/relationships/slideLayout" Target="../slideLayouts/slideLayout7.xml"/><Relationship Id="rId6" Type="http://schemas.openxmlformats.org/officeDocument/2006/relationships/image" Target="../media/image265.png"/><Relationship Id="rId11" Type="http://schemas.openxmlformats.org/officeDocument/2006/relationships/image" Target="../media/image269.png"/><Relationship Id="rId5" Type="http://schemas.openxmlformats.org/officeDocument/2006/relationships/image" Target="../media/image264.png"/><Relationship Id="rId10" Type="http://schemas.openxmlformats.org/officeDocument/2006/relationships/image" Target="../media/image268.png"/><Relationship Id="rId4" Type="http://schemas.openxmlformats.org/officeDocument/2006/relationships/image" Target="../media/image263.png"/><Relationship Id="rId9" Type="http://schemas.openxmlformats.org/officeDocument/2006/relationships/image" Target="../media/image267.jpg"/><Relationship Id="rId14" Type="http://schemas.openxmlformats.org/officeDocument/2006/relationships/image" Target="../media/image272.jpg"/></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280.jpg"/><Relationship Id="rId18" Type="http://schemas.openxmlformats.org/officeDocument/2006/relationships/image" Target="../media/image285.jpg"/><Relationship Id="rId26" Type="http://schemas.openxmlformats.org/officeDocument/2006/relationships/image" Target="../media/image290.png"/><Relationship Id="rId39" Type="http://schemas.openxmlformats.org/officeDocument/2006/relationships/image" Target="../media/image299.png"/><Relationship Id="rId3" Type="http://schemas.openxmlformats.org/officeDocument/2006/relationships/image" Target="../media/image18.jpg"/><Relationship Id="rId21" Type="http://schemas.openxmlformats.org/officeDocument/2006/relationships/image" Target="../media/image129.jpg"/><Relationship Id="rId34" Type="http://schemas.openxmlformats.org/officeDocument/2006/relationships/image" Target="../media/image207.png"/><Relationship Id="rId7" Type="http://schemas.openxmlformats.org/officeDocument/2006/relationships/image" Target="../media/image277.png"/><Relationship Id="rId12" Type="http://schemas.openxmlformats.org/officeDocument/2006/relationships/image" Target="../media/image279.jpg"/><Relationship Id="rId17" Type="http://schemas.openxmlformats.org/officeDocument/2006/relationships/image" Target="../media/image284.png"/><Relationship Id="rId25" Type="http://schemas.openxmlformats.org/officeDocument/2006/relationships/image" Target="../media/image289.png"/><Relationship Id="rId33" Type="http://schemas.openxmlformats.org/officeDocument/2006/relationships/image" Target="../media/image295.png"/><Relationship Id="rId38" Type="http://schemas.openxmlformats.org/officeDocument/2006/relationships/image" Target="../media/image298.jpg"/><Relationship Id="rId2" Type="http://schemas.openxmlformats.org/officeDocument/2006/relationships/image" Target="../media/image273.png"/><Relationship Id="rId16" Type="http://schemas.openxmlformats.org/officeDocument/2006/relationships/image" Target="../media/image283.jpg"/><Relationship Id="rId20" Type="http://schemas.openxmlformats.org/officeDocument/2006/relationships/image" Target="../media/image36.jpg"/><Relationship Id="rId29" Type="http://schemas.openxmlformats.org/officeDocument/2006/relationships/image" Target="../media/image141.jpg"/><Relationship Id="rId1" Type="http://schemas.openxmlformats.org/officeDocument/2006/relationships/slideLayout" Target="../slideLayouts/slideLayout7.xml"/><Relationship Id="rId6" Type="http://schemas.openxmlformats.org/officeDocument/2006/relationships/image" Target="../media/image276.jpg"/><Relationship Id="rId11" Type="http://schemas.openxmlformats.org/officeDocument/2006/relationships/image" Target="../media/image81.jpg"/><Relationship Id="rId24" Type="http://schemas.openxmlformats.org/officeDocument/2006/relationships/image" Target="../media/image288.jpg"/><Relationship Id="rId32" Type="http://schemas.openxmlformats.org/officeDocument/2006/relationships/image" Target="../media/image294.jpg"/><Relationship Id="rId37" Type="http://schemas.openxmlformats.org/officeDocument/2006/relationships/image" Target="../media/image297.jpg"/><Relationship Id="rId40" Type="http://schemas.openxmlformats.org/officeDocument/2006/relationships/image" Target="../media/image213.png"/><Relationship Id="rId5" Type="http://schemas.openxmlformats.org/officeDocument/2006/relationships/image" Target="../media/image275.jpg"/><Relationship Id="rId15" Type="http://schemas.openxmlformats.org/officeDocument/2006/relationships/image" Target="../media/image282.png"/><Relationship Id="rId23" Type="http://schemas.openxmlformats.org/officeDocument/2006/relationships/image" Target="../media/image287.jpg"/><Relationship Id="rId28" Type="http://schemas.openxmlformats.org/officeDocument/2006/relationships/image" Target="../media/image292.png"/><Relationship Id="rId36" Type="http://schemas.openxmlformats.org/officeDocument/2006/relationships/image" Target="../media/image209.png"/><Relationship Id="rId10" Type="http://schemas.openxmlformats.org/officeDocument/2006/relationships/image" Target="../media/image47.jpg"/><Relationship Id="rId19" Type="http://schemas.openxmlformats.org/officeDocument/2006/relationships/image" Target="../media/image286.png"/><Relationship Id="rId31" Type="http://schemas.openxmlformats.org/officeDocument/2006/relationships/image" Target="../media/image293.png"/><Relationship Id="rId4" Type="http://schemas.openxmlformats.org/officeDocument/2006/relationships/image" Target="../media/image274.jpg"/><Relationship Id="rId9" Type="http://schemas.openxmlformats.org/officeDocument/2006/relationships/image" Target="../media/image278.png"/><Relationship Id="rId14" Type="http://schemas.openxmlformats.org/officeDocument/2006/relationships/image" Target="../media/image281.png"/><Relationship Id="rId22" Type="http://schemas.openxmlformats.org/officeDocument/2006/relationships/image" Target="../media/image130.png"/><Relationship Id="rId27" Type="http://schemas.openxmlformats.org/officeDocument/2006/relationships/image" Target="../media/image291.jpg"/><Relationship Id="rId30" Type="http://schemas.openxmlformats.org/officeDocument/2006/relationships/image" Target="../media/image142.png"/><Relationship Id="rId35" Type="http://schemas.openxmlformats.org/officeDocument/2006/relationships/image" Target="../media/image29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hyperlink" Target="http://www.facebook.com/showeetcom" TargetMode="External"/><Relationship Id="rId2" Type="http://schemas.openxmlformats.org/officeDocument/2006/relationships/hyperlink" Target="http://plus.google.com/106422161613071079309" TargetMode="External"/><Relationship Id="rId1" Type="http://schemas.openxmlformats.org/officeDocument/2006/relationships/slideLayout" Target="../slideLayouts/slideLayout23.xml"/><Relationship Id="rId5" Type="http://schemas.openxmlformats.org/officeDocument/2006/relationships/hyperlink" Target="http://twitter.com/showeet" TargetMode="External"/><Relationship Id="rId4" Type="http://schemas.openxmlformats.org/officeDocument/2006/relationships/hyperlink" Target="http://pinterest.com/showeet/pin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unsplash.com/search/photos/shake-hands?utm_source=unsplash&amp;utm_medium=referral&amp;utm_content=creditCopyText" TargetMode="External"/><Relationship Id="rId4" Type="http://schemas.openxmlformats.org/officeDocument/2006/relationships/hyperlink" Target="https://unsplash.com/photos/5x8kipLwVug?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FDB9AC4-3712-4BEF-A120-798A2EFAA9CA}"/>
              </a:ext>
            </a:extLst>
          </p:cNvPr>
          <p:cNvSpPr>
            <a:spLocks noGrp="1"/>
          </p:cNvSpPr>
          <p:nvPr>
            <p:ph type="dt" sz="half" idx="10"/>
          </p:nvPr>
        </p:nvSpPr>
        <p:spPr/>
        <p:txBody>
          <a:bodyPr/>
          <a:lstStyle/>
          <a:p>
            <a:r>
              <a:rPr lang="en-US"/>
              <a:t>Your Date Here</a:t>
            </a:r>
          </a:p>
        </p:txBody>
      </p:sp>
      <p:sp>
        <p:nvSpPr>
          <p:cNvPr id="3" name="Footer Placeholder 2">
            <a:extLst>
              <a:ext uri="{FF2B5EF4-FFF2-40B4-BE49-F238E27FC236}">
                <a16:creationId xmlns="" xmlns:a16="http://schemas.microsoft.com/office/drawing/2014/main" id="{96D83D17-A900-42B4-97DA-FD65B4AEC4CC}"/>
              </a:ext>
            </a:extLst>
          </p:cNvPr>
          <p:cNvSpPr>
            <a:spLocks noGrp="1"/>
          </p:cNvSpPr>
          <p:nvPr>
            <p:ph type="ftr" sz="quarter" idx="11"/>
          </p:nvPr>
        </p:nvSpPr>
        <p:spPr/>
        <p:txBody>
          <a:bodyPr/>
          <a:lstStyle/>
          <a:p>
            <a:r>
              <a:rPr lang="en-US" dirty="0"/>
              <a:t>Your Footer Here</a:t>
            </a:r>
          </a:p>
        </p:txBody>
      </p:sp>
      <p:sp>
        <p:nvSpPr>
          <p:cNvPr id="6" name="Title 5">
            <a:extLst>
              <a:ext uri="{FF2B5EF4-FFF2-40B4-BE49-F238E27FC236}">
                <a16:creationId xmlns="" xmlns:a16="http://schemas.microsoft.com/office/drawing/2014/main" id="{FC58EDE2-9C12-4E95-AE15-1944DE2521FC}"/>
              </a:ext>
            </a:extLst>
          </p:cNvPr>
          <p:cNvSpPr>
            <a:spLocks noGrp="1"/>
          </p:cNvSpPr>
          <p:nvPr>
            <p:ph type="ctrTitle"/>
          </p:nvPr>
        </p:nvSpPr>
        <p:spPr/>
        <p:txBody>
          <a:bodyPr>
            <a:normAutofit fontScale="90000"/>
          </a:bodyPr>
          <a:lstStyle/>
          <a:p>
            <a:r>
              <a:rPr lang="en-US" dirty="0" smtClean="0"/>
              <a:t>Les Interfaces Graphiques et les Interactions </a:t>
            </a:r>
            <a:br>
              <a:rPr lang="en-US" dirty="0" smtClean="0"/>
            </a:br>
            <a:r>
              <a:rPr lang="en-US" dirty="0" err="1" smtClean="0"/>
              <a:t>Homme</a:t>
            </a:r>
            <a:r>
              <a:rPr lang="en-US" dirty="0" smtClean="0"/>
              <a:t> Machine </a:t>
            </a:r>
            <a:endParaRPr lang="en-US" dirty="0"/>
          </a:p>
        </p:txBody>
      </p:sp>
      <p:sp>
        <p:nvSpPr>
          <p:cNvPr id="7" name="Subtitle 6">
            <a:extLst>
              <a:ext uri="{FF2B5EF4-FFF2-40B4-BE49-F238E27FC236}">
                <a16:creationId xmlns="" xmlns:a16="http://schemas.microsoft.com/office/drawing/2014/main" id="{E6DCAC89-5D68-4BB2-9B66-DFA32988EB16}"/>
              </a:ext>
            </a:extLst>
          </p:cNvPr>
          <p:cNvSpPr>
            <a:spLocks noGrp="1"/>
          </p:cNvSpPr>
          <p:nvPr>
            <p:ph type="subTitle" idx="1"/>
          </p:nvPr>
        </p:nvSpPr>
        <p:spPr/>
        <p:txBody>
          <a:bodyPr>
            <a:normAutofit/>
          </a:bodyPr>
          <a:lstStyle/>
          <a:p>
            <a:r>
              <a:rPr lang="en-US" dirty="0" err="1" smtClean="0"/>
              <a:t>Dr</a:t>
            </a:r>
            <a:r>
              <a:rPr lang="en-US" dirty="0" smtClean="0"/>
              <a:t>, GHERARI Manel</a:t>
            </a:r>
            <a:endParaRPr lang="en-US" dirty="0"/>
          </a:p>
        </p:txBody>
      </p:sp>
      <p:sp>
        <p:nvSpPr>
          <p:cNvPr id="4" name="Rectangle 3">
            <a:extLst>
              <a:ext uri="{FF2B5EF4-FFF2-40B4-BE49-F238E27FC236}">
                <a16:creationId xmlns="" xmlns:a16="http://schemas.microsoft.com/office/drawing/2014/main" id="{D23C46AC-D74D-41C6-9322-161C850FCE20}"/>
              </a:ext>
            </a:extLst>
          </p:cNvPr>
          <p:cNvSpPr/>
          <p:nvPr/>
        </p:nvSpPr>
        <p:spPr>
          <a:xfrm>
            <a:off x="4053582" y="7101408"/>
            <a:ext cx="4084836" cy="369332"/>
          </a:xfrm>
          <a:prstGeom prst="rect">
            <a:avLst/>
          </a:prstGeom>
        </p:spPr>
        <p:txBody>
          <a:bodyPr wrap="none">
            <a:spAutoFit/>
          </a:bodyPr>
          <a:lstStyle/>
          <a:p>
            <a:r>
              <a:rPr lang="en-US" dirty="0">
                <a:solidFill>
                  <a:srgbClr val="111111"/>
                </a:solidFill>
                <a:latin typeface="Calibri" panose="020F0502020204030204" pitchFamily="34" charset="0"/>
              </a:rPr>
              <a:t>Photo by </a:t>
            </a:r>
            <a:r>
              <a:rPr lang="en-US" dirty="0">
                <a:solidFill>
                  <a:srgbClr val="999999"/>
                </a:solidFill>
                <a:latin typeface="Calibri" panose="020F0502020204030204" pitchFamily="34" charset="0"/>
                <a:hlinkClick r:id="rId4"/>
              </a:rPr>
              <a:t>Charles Forerunner</a:t>
            </a:r>
            <a:r>
              <a:rPr lang="en-US" dirty="0">
                <a:solidFill>
                  <a:srgbClr val="111111"/>
                </a:solidFill>
                <a:latin typeface="Calibri" panose="020F0502020204030204" pitchFamily="34" charset="0"/>
              </a:rPr>
              <a:t> on </a:t>
            </a:r>
            <a:r>
              <a:rPr lang="en-US" dirty="0">
                <a:solidFill>
                  <a:srgbClr val="999999"/>
                </a:solidFill>
                <a:latin typeface="Calibri" panose="020F0502020204030204" pitchFamily="34" charset="0"/>
                <a:hlinkClick r:id="rId5"/>
              </a:rPr>
              <a:t>Unsplash</a:t>
            </a:r>
            <a:endParaRPr lang="en-US" dirty="0"/>
          </a:p>
        </p:txBody>
      </p:sp>
    </p:spTree>
    <p:extLst>
      <p:ext uri="{BB962C8B-B14F-4D97-AF65-F5344CB8AC3E}">
        <p14:creationId xmlns:p14="http://schemas.microsoft.com/office/powerpoint/2010/main" val="6329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dirty="0"/>
              <a:t>Windows, </a:t>
            </a:r>
            <a:r>
              <a:rPr lang="fr-FR" b="0" dirty="0" err="1"/>
              <a:t>Icons</a:t>
            </a:r>
            <a:r>
              <a:rPr lang="fr-FR" b="0" dirty="0"/>
              <a:t>, Menus and </a:t>
            </a:r>
            <a:r>
              <a:rPr lang="fr-FR" b="0" dirty="0" err="1"/>
              <a:t>Pointing</a:t>
            </a:r>
            <a:r>
              <a:rPr lang="fr-FR" b="0" dirty="0"/>
              <a:t> </a:t>
            </a:r>
            <a:r>
              <a:rPr lang="fr-FR" b="0" dirty="0" err="1"/>
              <a:t>device</a:t>
            </a:r>
            <a:r>
              <a:rPr lang="fr-FR" b="0" dirty="0"/>
              <a:t> «WIMP»</a:t>
            </a:r>
            <a:endParaRPr lang="en-GB" dirty="0"/>
          </a:p>
        </p:txBody>
      </p:sp>
      <p:sp>
        <p:nvSpPr>
          <p:cNvPr id="3" name="Espace réservé du contenu 2"/>
          <p:cNvSpPr>
            <a:spLocks noGrp="1"/>
          </p:cNvSpPr>
          <p:nvPr>
            <p:ph idx="1"/>
          </p:nvPr>
        </p:nvSpPr>
        <p:spPr>
          <a:xfrm>
            <a:off x="838200" y="2132856"/>
            <a:ext cx="4825752" cy="4044106"/>
          </a:xfrm>
        </p:spPr>
        <p:txBody>
          <a:bodyPr/>
          <a:lstStyle/>
          <a:p>
            <a:pPr algn="just"/>
            <a:r>
              <a:rPr lang="fr-FR" dirty="0" smtClean="0"/>
              <a:t>WIMP: est </a:t>
            </a:r>
            <a:r>
              <a:rPr lang="fr-FR" dirty="0"/>
              <a:t>le </a:t>
            </a:r>
            <a:r>
              <a:rPr lang="fr-FR" dirty="0">
                <a:hlinkClick r:id="rId2" tooltip="Paradigme"/>
              </a:rPr>
              <a:t>paradigme</a:t>
            </a:r>
            <a:r>
              <a:rPr lang="fr-FR" dirty="0"/>
              <a:t> des bases fonctionnelles d'une </a:t>
            </a:r>
            <a:r>
              <a:rPr lang="fr-FR" dirty="0">
                <a:hlinkClick r:id="rId3" tooltip="Interface graphique"/>
              </a:rPr>
              <a:t>interface graphique</a:t>
            </a:r>
            <a:r>
              <a:rPr lang="fr-FR" dirty="0"/>
              <a:t> en </a:t>
            </a:r>
            <a:r>
              <a:rPr lang="fr-FR" dirty="0">
                <a:hlinkClick r:id="rId4" tooltip="Informatique"/>
              </a:rPr>
              <a:t>informatique</a:t>
            </a:r>
            <a:r>
              <a:rPr lang="fr-FR" dirty="0"/>
              <a:t> </a:t>
            </a:r>
            <a:endParaRPr lang="en-GB" dirty="0"/>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10</a:t>
            </a:fld>
            <a:endParaRPr lang="en-US"/>
          </a:p>
        </p:txBody>
      </p:sp>
      <p:sp>
        <p:nvSpPr>
          <p:cNvPr id="7" name="Espace réservé du texte 6"/>
          <p:cNvSpPr>
            <a:spLocks noGrp="1"/>
          </p:cNvSpPr>
          <p:nvPr>
            <p:ph type="body" sz="quarter" idx="13"/>
          </p:nvPr>
        </p:nvSpPr>
        <p:spPr/>
        <p:txBody>
          <a:bodyPr/>
          <a:lstStyle/>
          <a:p>
            <a:r>
              <a:rPr lang="fr-FR" dirty="0" smtClean="0"/>
              <a:t>02</a:t>
            </a:r>
            <a:endParaRPr lang="en-GB" dirty="0"/>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984" y="1591642"/>
            <a:ext cx="5904656" cy="4585320"/>
          </a:xfrm>
          <a:prstGeom prst="rect">
            <a:avLst/>
          </a:prstGeom>
        </p:spPr>
      </p:pic>
    </p:spTree>
    <p:extLst>
      <p:ext uri="{BB962C8B-B14F-4D97-AF65-F5344CB8AC3E}">
        <p14:creationId xmlns:p14="http://schemas.microsoft.com/office/powerpoint/2010/main" val="185126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0" dirty="0"/>
              <a:t>Windows, </a:t>
            </a:r>
            <a:r>
              <a:rPr lang="fr-FR" b="0" dirty="0" err="1"/>
              <a:t>Icons</a:t>
            </a:r>
            <a:r>
              <a:rPr lang="fr-FR" b="0" dirty="0"/>
              <a:t>, Menus and </a:t>
            </a:r>
            <a:r>
              <a:rPr lang="fr-FR" b="0" dirty="0" err="1"/>
              <a:t>Pointing</a:t>
            </a:r>
            <a:r>
              <a:rPr lang="fr-FR" b="0" dirty="0"/>
              <a:t> </a:t>
            </a:r>
            <a:r>
              <a:rPr lang="fr-FR" b="0" dirty="0" err="1" smtClean="0"/>
              <a:t>device</a:t>
            </a:r>
            <a:r>
              <a:rPr lang="fr-FR" b="0" dirty="0"/>
              <a:t> </a:t>
            </a:r>
            <a:r>
              <a:rPr lang="fr-FR" b="0" dirty="0" smtClean="0"/>
              <a:t>«WIMP»</a:t>
            </a:r>
            <a:endParaRPr lang="en-GB" dirty="0"/>
          </a:p>
        </p:txBody>
      </p:sp>
      <p:sp>
        <p:nvSpPr>
          <p:cNvPr id="3" name="Espace réservé du contenu 2"/>
          <p:cNvSpPr>
            <a:spLocks noGrp="1"/>
          </p:cNvSpPr>
          <p:nvPr>
            <p:ph idx="1"/>
          </p:nvPr>
        </p:nvSpPr>
        <p:spPr>
          <a:xfrm>
            <a:off x="838200" y="1844824"/>
            <a:ext cx="10515600" cy="4511526"/>
          </a:xfrm>
        </p:spPr>
        <p:txBody>
          <a:bodyPr>
            <a:normAutofit fontScale="85000" lnSpcReduction="20000"/>
          </a:bodyPr>
          <a:lstStyle/>
          <a:p>
            <a:pPr algn="just"/>
            <a:r>
              <a:rPr lang="fr-FR" dirty="0"/>
              <a:t>Ce type d'interface, inventé à la fin des </a:t>
            </a:r>
            <a:r>
              <a:rPr lang="fr-FR" dirty="0">
                <a:hlinkClick r:id="rId2" tooltip="Années 1970"/>
              </a:rPr>
              <a:t>années 1970</a:t>
            </a:r>
            <a:r>
              <a:rPr lang="fr-FR" dirty="0"/>
              <a:t> et répandu à partir des </a:t>
            </a:r>
            <a:r>
              <a:rPr lang="fr-FR" dirty="0">
                <a:hlinkClick r:id="rId3" tooltip="Années 1980"/>
              </a:rPr>
              <a:t>années 1980</a:t>
            </a:r>
            <a:r>
              <a:rPr lang="fr-FR" dirty="0"/>
              <a:t>, est présent dès les </a:t>
            </a:r>
            <a:r>
              <a:rPr lang="fr-FR" dirty="0">
                <a:hlinkClick r:id="rId4" tooltip="Années 1990"/>
              </a:rPr>
              <a:t>années 1990</a:t>
            </a:r>
            <a:r>
              <a:rPr lang="fr-FR" dirty="0"/>
              <a:t> sur quasiment tous les types de </a:t>
            </a:r>
            <a:r>
              <a:rPr lang="fr-FR" dirty="0">
                <a:hlinkClick r:id="rId5" tooltip="Système d'exploitation"/>
              </a:rPr>
              <a:t>systèmes d'exploitation</a:t>
            </a:r>
            <a:r>
              <a:rPr lang="fr-FR" dirty="0"/>
              <a:t>, rendant l'apprentissage de la </a:t>
            </a:r>
            <a:r>
              <a:rPr lang="fr-FR" dirty="0">
                <a:hlinkClick r:id="rId6" tooltip="Bureautique"/>
              </a:rPr>
              <a:t>bureautique</a:t>
            </a:r>
            <a:r>
              <a:rPr lang="fr-FR" dirty="0"/>
              <a:t> plus intuitif.</a:t>
            </a:r>
          </a:p>
          <a:p>
            <a:pPr algn="just"/>
            <a:r>
              <a:rPr lang="fr-FR" dirty="0"/>
              <a:t>Ce changement de paradigme de l'</a:t>
            </a:r>
            <a:r>
              <a:rPr lang="fr-FR" dirty="0">
                <a:hlinkClick r:id="rId7" tooltip="Interface en ligne de commande"/>
              </a:rPr>
              <a:t>interface en ligne de commande</a:t>
            </a:r>
            <a:r>
              <a:rPr lang="fr-FR" dirty="0"/>
              <a:t> vers des </a:t>
            </a:r>
            <a:r>
              <a:rPr lang="fr-FR" dirty="0">
                <a:hlinkClick r:id="rId8" tooltip="Interface graphique"/>
              </a:rPr>
              <a:t>interfaces graphiques (GUI)</a:t>
            </a:r>
            <a:r>
              <a:rPr lang="fr-FR" dirty="0"/>
              <a:t> est liée notamment à la mise sur le marché par </a:t>
            </a:r>
            <a:r>
              <a:rPr lang="fr-FR" dirty="0">
                <a:hlinkClick r:id="rId9" tooltip="Apple"/>
              </a:rPr>
              <a:t>Apple</a:t>
            </a:r>
            <a:r>
              <a:rPr lang="fr-FR" dirty="0"/>
              <a:t> du </a:t>
            </a:r>
            <a:r>
              <a:rPr lang="fr-FR" dirty="0">
                <a:hlinkClick r:id="rId10" tooltip="Apple Lisa"/>
              </a:rPr>
              <a:t>Lisa</a:t>
            </a:r>
            <a:r>
              <a:rPr lang="fr-FR" dirty="0"/>
              <a:t> en janvier 1983, puis surtout du </a:t>
            </a:r>
            <a:r>
              <a:rPr lang="fr-FR" dirty="0">
                <a:hlinkClick r:id="rId11" tooltip="Macintosh"/>
              </a:rPr>
              <a:t>Macintosh</a:t>
            </a:r>
            <a:r>
              <a:rPr lang="fr-FR" dirty="0"/>
              <a:t> en janvier 1984: ces deux modèles d'ordinateurs sont les premiers ordinateurs grand public à utiliser des interfaces de type WIMP, manipulables à la souris et reprenant à l'écran la </a:t>
            </a:r>
            <a:r>
              <a:rPr lang="fr-FR" dirty="0">
                <a:hlinkClick r:id="rId12" tooltip="Métaphore du bureau"/>
              </a:rPr>
              <a:t>métaphore du </a:t>
            </a:r>
            <a:r>
              <a:rPr lang="fr-FR" dirty="0" smtClean="0">
                <a:hlinkClick r:id="rId12" tooltip="Métaphore du bureau"/>
              </a:rPr>
              <a:t>bureau</a:t>
            </a:r>
            <a:r>
              <a:rPr lang="fr-FR" dirty="0" smtClean="0"/>
              <a:t>.</a:t>
            </a:r>
            <a:endParaRPr lang="fr-FR" dirty="0"/>
          </a:p>
          <a:p>
            <a:pPr algn="just"/>
            <a:endParaRPr lang="en-GB" dirty="0"/>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11</a:t>
            </a:fld>
            <a:endParaRPr lang="en-US"/>
          </a:p>
        </p:txBody>
      </p:sp>
      <p:sp>
        <p:nvSpPr>
          <p:cNvPr id="7" name="Espace réservé du texte 6"/>
          <p:cNvSpPr>
            <a:spLocks noGrp="1"/>
          </p:cNvSpPr>
          <p:nvPr>
            <p:ph type="body" sz="quarter" idx="13"/>
          </p:nvPr>
        </p:nvSpPr>
        <p:spPr/>
        <p:txBody>
          <a:bodyPr/>
          <a:lstStyle/>
          <a:p>
            <a:r>
              <a:rPr lang="fr-FR" dirty="0" smtClean="0"/>
              <a:t>02</a:t>
            </a:r>
            <a:endParaRPr lang="en-GB" dirty="0"/>
          </a:p>
        </p:txBody>
      </p:sp>
    </p:spTree>
    <p:extLst>
      <p:ext uri="{BB962C8B-B14F-4D97-AF65-F5344CB8AC3E}">
        <p14:creationId xmlns:p14="http://schemas.microsoft.com/office/powerpoint/2010/main" val="222277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151784" y="2486819"/>
            <a:ext cx="4114799" cy="2852737"/>
          </a:xfrm>
        </p:spPr>
        <p:txBody>
          <a:bodyPr/>
          <a:lstStyle/>
          <a:p>
            <a:r>
              <a:rPr lang="fr-FR" dirty="0" smtClean="0"/>
              <a:t>Composants d’interface Graphique</a:t>
            </a:r>
            <a:endParaRPr lang="en-GB" dirty="0"/>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12</a:t>
            </a:fld>
            <a:endParaRPr lang="en-US"/>
          </a:p>
        </p:txBody>
      </p:sp>
    </p:spTree>
    <p:extLst>
      <p:ext uri="{BB962C8B-B14F-4D97-AF65-F5344CB8AC3E}">
        <p14:creationId xmlns:p14="http://schemas.microsoft.com/office/powerpoint/2010/main" val="204103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Composants d’une GUI</a:t>
            </a:r>
            <a:endParaRPr lang="en-GB" dirty="0"/>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13</a:t>
            </a:fld>
            <a:endParaRPr lang="en-US"/>
          </a:p>
        </p:txBody>
      </p:sp>
      <p:sp>
        <p:nvSpPr>
          <p:cNvPr id="7" name="Espace réservé du texte 6"/>
          <p:cNvSpPr>
            <a:spLocks noGrp="1"/>
          </p:cNvSpPr>
          <p:nvPr>
            <p:ph type="body" sz="quarter" idx="13"/>
          </p:nvPr>
        </p:nvSpPr>
        <p:spPr/>
        <p:txBody>
          <a:bodyPr/>
          <a:lstStyle/>
          <a:p>
            <a:r>
              <a:rPr lang="fr-FR" dirty="0" smtClean="0"/>
              <a:t>02</a:t>
            </a:r>
            <a:endParaRPr lang="en-GB"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1642"/>
            <a:ext cx="12192000" cy="5167312"/>
          </a:xfrm>
          <a:prstGeom prst="rect">
            <a:avLst/>
          </a:prstGeom>
        </p:spPr>
      </p:pic>
      <p:cxnSp>
        <p:nvCxnSpPr>
          <p:cNvPr id="16" name="Connecteur droit 15"/>
          <p:cNvCxnSpPr/>
          <p:nvPr/>
        </p:nvCxnSpPr>
        <p:spPr>
          <a:xfrm>
            <a:off x="7176120" y="4437112"/>
            <a:ext cx="23762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72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Fenêtre « </a:t>
            </a:r>
            <a:r>
              <a:rPr lang="fr-FR" dirty="0" err="1" smtClean="0"/>
              <a:t>Window</a:t>
            </a:r>
            <a:r>
              <a:rPr lang="fr-FR" dirty="0" smtClean="0"/>
              <a:t> »</a:t>
            </a:r>
            <a:endParaRPr lang="en-GB" dirty="0"/>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14</a:t>
            </a:fld>
            <a:endParaRPr lang="en-US"/>
          </a:p>
        </p:txBody>
      </p:sp>
      <p:sp>
        <p:nvSpPr>
          <p:cNvPr id="7" name="Espace réservé du texte 6"/>
          <p:cNvSpPr>
            <a:spLocks noGrp="1"/>
          </p:cNvSpPr>
          <p:nvPr>
            <p:ph type="body" sz="quarter" idx="13"/>
          </p:nvPr>
        </p:nvSpPr>
        <p:spPr/>
        <p:txBody>
          <a:bodyPr/>
          <a:lstStyle/>
          <a:p>
            <a:r>
              <a:rPr lang="fr-FR" dirty="0" smtClean="0"/>
              <a:t>02</a:t>
            </a:r>
            <a:endParaRPr lang="en-GB" dirty="0"/>
          </a:p>
        </p:txBody>
      </p:sp>
      <p:sp>
        <p:nvSpPr>
          <p:cNvPr id="9" name="object 15"/>
          <p:cNvSpPr/>
          <p:nvPr/>
        </p:nvSpPr>
        <p:spPr>
          <a:xfrm>
            <a:off x="1359491" y="1827893"/>
            <a:ext cx="8166957" cy="4875911"/>
          </a:xfrm>
          <a:prstGeom prst="rect">
            <a:avLst/>
          </a:prstGeom>
          <a:blipFill>
            <a:blip r:embed="rId2" cstate="print"/>
            <a:stretch>
              <a:fillRect/>
            </a:stretch>
          </a:blipFill>
        </p:spPr>
        <p:txBody>
          <a:bodyPr wrap="square" lIns="0" tIns="0" rIns="0" bIns="0" rtlCol="0"/>
          <a:lstStyle/>
          <a:p>
            <a:endParaRPr/>
          </a:p>
        </p:txBody>
      </p:sp>
      <p:sp>
        <p:nvSpPr>
          <p:cNvPr id="20" name="object 16"/>
          <p:cNvSpPr txBox="1"/>
          <p:nvPr/>
        </p:nvSpPr>
        <p:spPr>
          <a:xfrm>
            <a:off x="10222408" y="1729867"/>
            <a:ext cx="1346200" cy="493725"/>
          </a:xfrm>
          <a:prstGeom prst="rect">
            <a:avLst/>
          </a:prstGeom>
        </p:spPr>
        <p:txBody>
          <a:bodyPr vert="horz" wrap="square" lIns="0" tIns="3175" rIns="0" bIns="0" rtlCol="0">
            <a:spAutoFit/>
          </a:bodyPr>
          <a:lstStyle/>
          <a:p>
            <a:pPr marL="12700" marR="5080">
              <a:lnSpc>
                <a:spcPct val="103499"/>
              </a:lnSpc>
              <a:spcBef>
                <a:spcPts val="25"/>
              </a:spcBef>
            </a:pPr>
            <a:r>
              <a:rPr sz="1600" spc="-5" dirty="0">
                <a:solidFill>
                  <a:schemeClr val="bg1"/>
                </a:solidFill>
                <a:latin typeface="Arial"/>
                <a:cs typeface="Arial"/>
              </a:rPr>
              <a:t>barre de titre  barre de</a:t>
            </a:r>
            <a:r>
              <a:rPr sz="1600" spc="-60" dirty="0">
                <a:solidFill>
                  <a:schemeClr val="bg1"/>
                </a:solidFill>
                <a:latin typeface="Arial"/>
                <a:cs typeface="Arial"/>
              </a:rPr>
              <a:t> </a:t>
            </a:r>
            <a:r>
              <a:rPr sz="1600" spc="-5" dirty="0">
                <a:solidFill>
                  <a:schemeClr val="bg1"/>
                </a:solidFill>
                <a:latin typeface="Arial"/>
                <a:cs typeface="Arial"/>
              </a:rPr>
              <a:t>menu</a:t>
            </a:r>
            <a:endParaRPr sz="1600" dirty="0">
              <a:solidFill>
                <a:schemeClr val="bg1"/>
              </a:solidFill>
              <a:latin typeface="Arial"/>
              <a:cs typeface="Arial"/>
            </a:endParaRPr>
          </a:p>
        </p:txBody>
      </p:sp>
      <p:sp>
        <p:nvSpPr>
          <p:cNvPr id="21" name="object 17"/>
          <p:cNvSpPr/>
          <p:nvPr/>
        </p:nvSpPr>
        <p:spPr>
          <a:xfrm>
            <a:off x="9637191" y="2298954"/>
            <a:ext cx="73660" cy="576580"/>
          </a:xfrm>
          <a:custGeom>
            <a:avLst/>
            <a:gdLst/>
            <a:ahLst/>
            <a:cxnLst/>
            <a:rect l="l" t="t" r="r" b="b"/>
            <a:pathLst>
              <a:path w="73659" h="576580">
                <a:moveTo>
                  <a:pt x="0" y="0"/>
                </a:moveTo>
                <a:lnTo>
                  <a:pt x="14233" y="3788"/>
                </a:lnTo>
                <a:lnTo>
                  <a:pt x="25860" y="14112"/>
                </a:lnTo>
                <a:lnTo>
                  <a:pt x="33700" y="29414"/>
                </a:lnTo>
                <a:lnTo>
                  <a:pt x="36575" y="48133"/>
                </a:lnTo>
                <a:lnTo>
                  <a:pt x="36575" y="239903"/>
                </a:lnTo>
                <a:lnTo>
                  <a:pt x="39451" y="258621"/>
                </a:lnTo>
                <a:lnTo>
                  <a:pt x="47291" y="273923"/>
                </a:lnTo>
                <a:lnTo>
                  <a:pt x="58918" y="284247"/>
                </a:lnTo>
                <a:lnTo>
                  <a:pt x="73151" y="288036"/>
                </a:lnTo>
                <a:lnTo>
                  <a:pt x="58918" y="291824"/>
                </a:lnTo>
                <a:lnTo>
                  <a:pt x="47291" y="302148"/>
                </a:lnTo>
                <a:lnTo>
                  <a:pt x="39451" y="317450"/>
                </a:lnTo>
                <a:lnTo>
                  <a:pt x="36575" y="336169"/>
                </a:lnTo>
                <a:lnTo>
                  <a:pt x="36575" y="527938"/>
                </a:lnTo>
                <a:lnTo>
                  <a:pt x="33700" y="546657"/>
                </a:lnTo>
                <a:lnTo>
                  <a:pt x="25860" y="561959"/>
                </a:lnTo>
                <a:lnTo>
                  <a:pt x="14233" y="572283"/>
                </a:lnTo>
                <a:lnTo>
                  <a:pt x="0" y="576072"/>
                </a:lnTo>
              </a:path>
            </a:pathLst>
          </a:custGeom>
          <a:ln w="38099">
            <a:solidFill>
              <a:srgbClr val="E08A6E"/>
            </a:solidFill>
          </a:ln>
        </p:spPr>
        <p:txBody>
          <a:bodyPr wrap="square" lIns="0" tIns="0" rIns="0" bIns="0" rtlCol="0"/>
          <a:lstStyle/>
          <a:p>
            <a:endParaRPr>
              <a:solidFill>
                <a:schemeClr val="bg1"/>
              </a:solidFill>
            </a:endParaRPr>
          </a:p>
        </p:txBody>
      </p:sp>
      <p:sp>
        <p:nvSpPr>
          <p:cNvPr id="22" name="object 18"/>
          <p:cNvSpPr/>
          <p:nvPr/>
        </p:nvSpPr>
        <p:spPr>
          <a:xfrm>
            <a:off x="9586900" y="1859660"/>
            <a:ext cx="556895" cy="114300"/>
          </a:xfrm>
          <a:custGeom>
            <a:avLst/>
            <a:gdLst/>
            <a:ahLst/>
            <a:cxnLst/>
            <a:rect l="l" t="t" r="r" b="b"/>
            <a:pathLst>
              <a:path w="556895" h="114300">
                <a:moveTo>
                  <a:pt x="115188" y="0"/>
                </a:moveTo>
                <a:lnTo>
                  <a:pt x="0" y="55244"/>
                </a:lnTo>
                <a:lnTo>
                  <a:pt x="113283" y="114300"/>
                </a:lnTo>
                <a:lnTo>
                  <a:pt x="88559" y="75773"/>
                </a:lnTo>
                <a:lnTo>
                  <a:pt x="75818" y="75564"/>
                </a:lnTo>
                <a:lnTo>
                  <a:pt x="76453" y="37464"/>
                </a:lnTo>
                <a:lnTo>
                  <a:pt x="89342" y="37464"/>
                </a:lnTo>
                <a:lnTo>
                  <a:pt x="115188" y="0"/>
                </a:lnTo>
                <a:close/>
              </a:path>
              <a:path w="556895" h="114300">
                <a:moveTo>
                  <a:pt x="89198" y="37674"/>
                </a:moveTo>
                <a:lnTo>
                  <a:pt x="76200" y="56514"/>
                </a:lnTo>
                <a:lnTo>
                  <a:pt x="88559" y="75773"/>
                </a:lnTo>
                <a:lnTo>
                  <a:pt x="556005" y="83438"/>
                </a:lnTo>
                <a:lnTo>
                  <a:pt x="556513" y="45338"/>
                </a:lnTo>
                <a:lnTo>
                  <a:pt x="89198" y="37674"/>
                </a:lnTo>
                <a:close/>
              </a:path>
              <a:path w="556895" h="114300">
                <a:moveTo>
                  <a:pt x="76453" y="37464"/>
                </a:moveTo>
                <a:lnTo>
                  <a:pt x="75818" y="75564"/>
                </a:lnTo>
                <a:lnTo>
                  <a:pt x="88559" y="75773"/>
                </a:lnTo>
                <a:lnTo>
                  <a:pt x="76200" y="56514"/>
                </a:lnTo>
                <a:lnTo>
                  <a:pt x="89198" y="37674"/>
                </a:lnTo>
                <a:lnTo>
                  <a:pt x="76453" y="37464"/>
                </a:lnTo>
                <a:close/>
              </a:path>
              <a:path w="556895" h="114300">
                <a:moveTo>
                  <a:pt x="89342" y="37464"/>
                </a:moveTo>
                <a:lnTo>
                  <a:pt x="76453" y="37464"/>
                </a:lnTo>
                <a:lnTo>
                  <a:pt x="89198" y="37674"/>
                </a:lnTo>
                <a:lnTo>
                  <a:pt x="89342" y="37464"/>
                </a:lnTo>
                <a:close/>
              </a:path>
            </a:pathLst>
          </a:custGeom>
          <a:solidFill>
            <a:srgbClr val="E08A6E"/>
          </a:solidFill>
        </p:spPr>
        <p:txBody>
          <a:bodyPr wrap="square" lIns="0" tIns="0" rIns="0" bIns="0" rtlCol="0"/>
          <a:lstStyle/>
          <a:p>
            <a:endParaRPr>
              <a:solidFill>
                <a:schemeClr val="bg1"/>
              </a:solidFill>
            </a:endParaRPr>
          </a:p>
        </p:txBody>
      </p:sp>
      <p:sp>
        <p:nvSpPr>
          <p:cNvPr id="23" name="object 19"/>
          <p:cNvSpPr txBox="1"/>
          <p:nvPr/>
        </p:nvSpPr>
        <p:spPr>
          <a:xfrm>
            <a:off x="10222408" y="2412618"/>
            <a:ext cx="1291590" cy="513080"/>
          </a:xfrm>
          <a:prstGeom prst="rect">
            <a:avLst/>
          </a:prstGeom>
        </p:spPr>
        <p:txBody>
          <a:bodyPr vert="horz" wrap="square" lIns="0" tIns="12065" rIns="0" bIns="0" rtlCol="0">
            <a:spAutoFit/>
          </a:bodyPr>
          <a:lstStyle/>
          <a:p>
            <a:pPr marL="12700">
              <a:lnSpc>
                <a:spcPct val="100000"/>
              </a:lnSpc>
              <a:spcBef>
                <a:spcPts val="95"/>
              </a:spcBef>
            </a:pPr>
            <a:r>
              <a:rPr sz="1600" spc="-10" dirty="0">
                <a:solidFill>
                  <a:schemeClr val="bg1"/>
                </a:solidFill>
                <a:latin typeface="Arial"/>
                <a:cs typeface="Arial"/>
              </a:rPr>
              <a:t>barres</a:t>
            </a:r>
            <a:r>
              <a:rPr sz="1600" spc="-30" dirty="0">
                <a:solidFill>
                  <a:schemeClr val="bg1"/>
                </a:solidFill>
                <a:latin typeface="Arial"/>
                <a:cs typeface="Arial"/>
              </a:rPr>
              <a:t> </a:t>
            </a:r>
            <a:r>
              <a:rPr sz="1600" spc="-5" dirty="0">
                <a:solidFill>
                  <a:schemeClr val="bg1"/>
                </a:solidFill>
                <a:latin typeface="Arial"/>
                <a:cs typeface="Arial"/>
              </a:rPr>
              <a:t>d’outils</a:t>
            </a:r>
            <a:endParaRPr sz="1600" dirty="0">
              <a:solidFill>
                <a:schemeClr val="bg1"/>
              </a:solidFill>
              <a:latin typeface="Arial"/>
              <a:cs typeface="Arial"/>
            </a:endParaRPr>
          </a:p>
          <a:p>
            <a:pPr marL="12700">
              <a:lnSpc>
                <a:spcPct val="100000"/>
              </a:lnSpc>
            </a:pPr>
            <a:r>
              <a:rPr sz="1600" spc="-5" dirty="0">
                <a:solidFill>
                  <a:schemeClr val="bg1"/>
                </a:solidFill>
                <a:latin typeface="Arial"/>
                <a:cs typeface="Arial"/>
              </a:rPr>
              <a:t>/ruban</a:t>
            </a:r>
            <a:endParaRPr sz="1600" dirty="0">
              <a:solidFill>
                <a:schemeClr val="bg1"/>
              </a:solidFill>
              <a:latin typeface="Arial"/>
              <a:cs typeface="Arial"/>
            </a:endParaRPr>
          </a:p>
        </p:txBody>
      </p:sp>
      <p:sp>
        <p:nvSpPr>
          <p:cNvPr id="24" name="object 20"/>
          <p:cNvSpPr txBox="1"/>
          <p:nvPr/>
        </p:nvSpPr>
        <p:spPr>
          <a:xfrm>
            <a:off x="9616680" y="6439000"/>
            <a:ext cx="1053465" cy="258404"/>
          </a:xfrm>
          <a:prstGeom prst="rect">
            <a:avLst/>
          </a:prstGeom>
        </p:spPr>
        <p:txBody>
          <a:bodyPr vert="horz" wrap="square" lIns="0" tIns="12065" rIns="0" bIns="0" rtlCol="0">
            <a:spAutoFit/>
          </a:bodyPr>
          <a:lstStyle/>
          <a:p>
            <a:pPr marL="12700">
              <a:lnSpc>
                <a:spcPct val="100000"/>
              </a:lnSpc>
              <a:spcBef>
                <a:spcPts val="95"/>
              </a:spcBef>
            </a:pPr>
            <a:r>
              <a:rPr sz="1600" spc="-10" dirty="0">
                <a:solidFill>
                  <a:schemeClr val="bg1"/>
                </a:solidFill>
                <a:latin typeface="Arial"/>
                <a:cs typeface="Arial"/>
              </a:rPr>
              <a:t>barre</a:t>
            </a:r>
            <a:r>
              <a:rPr sz="1600" spc="-25" dirty="0">
                <a:solidFill>
                  <a:schemeClr val="bg1"/>
                </a:solidFill>
                <a:latin typeface="Arial"/>
                <a:cs typeface="Arial"/>
              </a:rPr>
              <a:t> </a:t>
            </a:r>
            <a:r>
              <a:rPr sz="1600" spc="-10" dirty="0">
                <a:solidFill>
                  <a:schemeClr val="bg1"/>
                </a:solidFill>
                <a:latin typeface="Arial"/>
                <a:cs typeface="Arial"/>
              </a:rPr>
              <a:t>d’état</a:t>
            </a:r>
            <a:endParaRPr sz="1600" dirty="0">
              <a:solidFill>
                <a:schemeClr val="bg1"/>
              </a:solidFill>
              <a:latin typeface="Arial"/>
              <a:cs typeface="Arial"/>
            </a:endParaRPr>
          </a:p>
        </p:txBody>
      </p:sp>
      <p:sp>
        <p:nvSpPr>
          <p:cNvPr id="25" name="object 21"/>
          <p:cNvSpPr/>
          <p:nvPr/>
        </p:nvSpPr>
        <p:spPr>
          <a:xfrm>
            <a:off x="9567088" y="2086101"/>
            <a:ext cx="576580" cy="114300"/>
          </a:xfrm>
          <a:custGeom>
            <a:avLst/>
            <a:gdLst/>
            <a:ahLst/>
            <a:cxnLst/>
            <a:rect l="l" t="t" r="r" b="b"/>
            <a:pathLst>
              <a:path w="576579" h="114300">
                <a:moveTo>
                  <a:pt x="115570" y="0"/>
                </a:moveTo>
                <a:lnTo>
                  <a:pt x="0" y="54356"/>
                </a:lnTo>
                <a:lnTo>
                  <a:pt x="112902" y="114173"/>
                </a:lnTo>
                <a:lnTo>
                  <a:pt x="88439" y="75488"/>
                </a:lnTo>
                <a:lnTo>
                  <a:pt x="75692" y="75184"/>
                </a:lnTo>
                <a:lnTo>
                  <a:pt x="76580" y="37084"/>
                </a:lnTo>
                <a:lnTo>
                  <a:pt x="89560" y="37084"/>
                </a:lnTo>
                <a:lnTo>
                  <a:pt x="115570" y="0"/>
                </a:lnTo>
                <a:close/>
              </a:path>
              <a:path w="576579" h="114300">
                <a:moveTo>
                  <a:pt x="89347" y="37388"/>
                </a:moveTo>
                <a:lnTo>
                  <a:pt x="76200" y="56134"/>
                </a:lnTo>
                <a:lnTo>
                  <a:pt x="88439" y="75488"/>
                </a:lnTo>
                <a:lnTo>
                  <a:pt x="575564" y="87122"/>
                </a:lnTo>
                <a:lnTo>
                  <a:pt x="576579" y="49022"/>
                </a:lnTo>
                <a:lnTo>
                  <a:pt x="89347" y="37388"/>
                </a:lnTo>
                <a:close/>
              </a:path>
              <a:path w="576579" h="114300">
                <a:moveTo>
                  <a:pt x="76580" y="37084"/>
                </a:moveTo>
                <a:lnTo>
                  <a:pt x="75692" y="75184"/>
                </a:lnTo>
                <a:lnTo>
                  <a:pt x="88439" y="75488"/>
                </a:lnTo>
                <a:lnTo>
                  <a:pt x="76200" y="56134"/>
                </a:lnTo>
                <a:lnTo>
                  <a:pt x="89347" y="37388"/>
                </a:lnTo>
                <a:lnTo>
                  <a:pt x="76580" y="37084"/>
                </a:lnTo>
                <a:close/>
              </a:path>
              <a:path w="576579" h="114300">
                <a:moveTo>
                  <a:pt x="89560" y="37084"/>
                </a:moveTo>
                <a:lnTo>
                  <a:pt x="76580" y="37084"/>
                </a:lnTo>
                <a:lnTo>
                  <a:pt x="89347" y="37388"/>
                </a:lnTo>
                <a:lnTo>
                  <a:pt x="89560" y="37084"/>
                </a:lnTo>
                <a:close/>
              </a:path>
            </a:pathLst>
          </a:custGeom>
          <a:solidFill>
            <a:srgbClr val="E08A6E"/>
          </a:solidFill>
        </p:spPr>
        <p:txBody>
          <a:bodyPr wrap="square" lIns="0" tIns="0" rIns="0" bIns="0" rtlCol="0"/>
          <a:lstStyle/>
          <a:p>
            <a:endParaRPr>
              <a:solidFill>
                <a:schemeClr val="bg1"/>
              </a:solidFill>
            </a:endParaRPr>
          </a:p>
        </p:txBody>
      </p:sp>
      <p:sp>
        <p:nvSpPr>
          <p:cNvPr id="26" name="object 22"/>
          <p:cNvSpPr/>
          <p:nvPr/>
        </p:nvSpPr>
        <p:spPr>
          <a:xfrm>
            <a:off x="8886408" y="6538912"/>
            <a:ext cx="576580" cy="114300"/>
          </a:xfrm>
          <a:custGeom>
            <a:avLst/>
            <a:gdLst/>
            <a:ahLst/>
            <a:cxnLst/>
            <a:rect l="l" t="t" r="r" b="b"/>
            <a:pathLst>
              <a:path w="576579" h="114300">
                <a:moveTo>
                  <a:pt x="114300" y="0"/>
                </a:moveTo>
                <a:lnTo>
                  <a:pt x="0" y="57149"/>
                </a:lnTo>
                <a:lnTo>
                  <a:pt x="114300" y="114299"/>
                </a:lnTo>
                <a:lnTo>
                  <a:pt x="88900" y="76199"/>
                </a:lnTo>
                <a:lnTo>
                  <a:pt x="76200" y="76199"/>
                </a:lnTo>
                <a:lnTo>
                  <a:pt x="76200" y="38099"/>
                </a:lnTo>
                <a:lnTo>
                  <a:pt x="88900" y="38099"/>
                </a:lnTo>
                <a:lnTo>
                  <a:pt x="114300" y="0"/>
                </a:lnTo>
                <a:close/>
              </a:path>
              <a:path w="576579" h="114300">
                <a:moveTo>
                  <a:pt x="76200" y="57149"/>
                </a:moveTo>
                <a:lnTo>
                  <a:pt x="76200" y="76199"/>
                </a:lnTo>
                <a:lnTo>
                  <a:pt x="88900" y="76199"/>
                </a:lnTo>
                <a:lnTo>
                  <a:pt x="76200" y="57149"/>
                </a:lnTo>
                <a:close/>
              </a:path>
              <a:path w="576579" h="114300">
                <a:moveTo>
                  <a:pt x="576072" y="38099"/>
                </a:moveTo>
                <a:lnTo>
                  <a:pt x="88900" y="38099"/>
                </a:lnTo>
                <a:lnTo>
                  <a:pt x="76200" y="57149"/>
                </a:lnTo>
                <a:lnTo>
                  <a:pt x="88900" y="76199"/>
                </a:lnTo>
                <a:lnTo>
                  <a:pt x="576072" y="76199"/>
                </a:lnTo>
                <a:lnTo>
                  <a:pt x="576072" y="38099"/>
                </a:lnTo>
                <a:close/>
              </a:path>
              <a:path w="576579" h="114300">
                <a:moveTo>
                  <a:pt x="88900" y="38099"/>
                </a:moveTo>
                <a:lnTo>
                  <a:pt x="76200" y="38099"/>
                </a:lnTo>
                <a:lnTo>
                  <a:pt x="76200" y="57149"/>
                </a:lnTo>
                <a:lnTo>
                  <a:pt x="88900" y="38099"/>
                </a:lnTo>
                <a:close/>
              </a:path>
            </a:pathLst>
          </a:custGeom>
          <a:solidFill>
            <a:srgbClr val="E08A6E"/>
          </a:solidFill>
        </p:spPr>
        <p:txBody>
          <a:bodyPr wrap="square" lIns="0" tIns="0" rIns="0" bIns="0" rtlCol="0"/>
          <a:lstStyle/>
          <a:p>
            <a:endParaRPr>
              <a:solidFill>
                <a:schemeClr val="bg1"/>
              </a:solidFill>
            </a:endParaRPr>
          </a:p>
        </p:txBody>
      </p:sp>
      <p:sp>
        <p:nvSpPr>
          <p:cNvPr id="27" name="object 23"/>
          <p:cNvSpPr/>
          <p:nvPr/>
        </p:nvSpPr>
        <p:spPr>
          <a:xfrm>
            <a:off x="9771303" y="2528316"/>
            <a:ext cx="372110" cy="114300"/>
          </a:xfrm>
          <a:custGeom>
            <a:avLst/>
            <a:gdLst/>
            <a:ahLst/>
            <a:cxnLst/>
            <a:rect l="l" t="t" r="r" b="b"/>
            <a:pathLst>
              <a:path w="372109" h="114300">
                <a:moveTo>
                  <a:pt x="114300" y="0"/>
                </a:moveTo>
                <a:lnTo>
                  <a:pt x="0" y="57150"/>
                </a:lnTo>
                <a:lnTo>
                  <a:pt x="114300" y="114300"/>
                </a:lnTo>
                <a:lnTo>
                  <a:pt x="88900" y="76200"/>
                </a:lnTo>
                <a:lnTo>
                  <a:pt x="76200" y="76200"/>
                </a:lnTo>
                <a:lnTo>
                  <a:pt x="76200" y="38100"/>
                </a:lnTo>
                <a:lnTo>
                  <a:pt x="88900" y="38100"/>
                </a:lnTo>
                <a:lnTo>
                  <a:pt x="114300" y="0"/>
                </a:lnTo>
                <a:close/>
              </a:path>
              <a:path w="372109" h="114300">
                <a:moveTo>
                  <a:pt x="76200" y="57150"/>
                </a:moveTo>
                <a:lnTo>
                  <a:pt x="76200" y="76200"/>
                </a:lnTo>
                <a:lnTo>
                  <a:pt x="88900" y="76200"/>
                </a:lnTo>
                <a:lnTo>
                  <a:pt x="76200" y="57150"/>
                </a:lnTo>
                <a:close/>
              </a:path>
              <a:path w="372109" h="114300">
                <a:moveTo>
                  <a:pt x="371855" y="38100"/>
                </a:moveTo>
                <a:lnTo>
                  <a:pt x="88900" y="38100"/>
                </a:lnTo>
                <a:lnTo>
                  <a:pt x="76200" y="57150"/>
                </a:lnTo>
                <a:lnTo>
                  <a:pt x="88900" y="76200"/>
                </a:lnTo>
                <a:lnTo>
                  <a:pt x="371855" y="76200"/>
                </a:lnTo>
                <a:lnTo>
                  <a:pt x="371855" y="38100"/>
                </a:lnTo>
                <a:close/>
              </a:path>
              <a:path w="372109" h="114300">
                <a:moveTo>
                  <a:pt x="88900" y="38100"/>
                </a:moveTo>
                <a:lnTo>
                  <a:pt x="76200" y="38100"/>
                </a:lnTo>
                <a:lnTo>
                  <a:pt x="76200" y="57150"/>
                </a:lnTo>
                <a:lnTo>
                  <a:pt x="88900" y="38100"/>
                </a:lnTo>
                <a:close/>
              </a:path>
            </a:pathLst>
          </a:custGeom>
          <a:solidFill>
            <a:srgbClr val="E08A6E"/>
          </a:solidFill>
        </p:spPr>
        <p:txBody>
          <a:bodyPr wrap="square" lIns="0" tIns="0" rIns="0" bIns="0" rtlCol="0"/>
          <a:lstStyle/>
          <a:p>
            <a:endParaRPr>
              <a:solidFill>
                <a:schemeClr val="bg1"/>
              </a:solidFill>
            </a:endParaRPr>
          </a:p>
        </p:txBody>
      </p:sp>
      <p:sp>
        <p:nvSpPr>
          <p:cNvPr id="28" name="object 24"/>
          <p:cNvSpPr txBox="1"/>
          <p:nvPr/>
        </p:nvSpPr>
        <p:spPr>
          <a:xfrm>
            <a:off x="191344" y="3674652"/>
            <a:ext cx="656590" cy="258404"/>
          </a:xfrm>
          <a:prstGeom prst="rect">
            <a:avLst/>
          </a:prstGeom>
        </p:spPr>
        <p:txBody>
          <a:bodyPr vert="horz" wrap="square" lIns="0" tIns="12065" rIns="0" bIns="0" rtlCol="0">
            <a:spAutoFit/>
          </a:bodyPr>
          <a:lstStyle/>
          <a:p>
            <a:pPr marL="12700">
              <a:lnSpc>
                <a:spcPct val="100000"/>
              </a:lnSpc>
              <a:spcBef>
                <a:spcPts val="95"/>
              </a:spcBef>
            </a:pPr>
            <a:r>
              <a:rPr sz="1600" spc="-5" dirty="0">
                <a:solidFill>
                  <a:schemeClr val="bg1"/>
                </a:solidFill>
                <a:latin typeface="Arial"/>
                <a:cs typeface="Arial"/>
              </a:rPr>
              <a:t>fenêtre</a:t>
            </a:r>
            <a:endParaRPr sz="1600">
              <a:solidFill>
                <a:schemeClr val="bg1"/>
              </a:solidFill>
              <a:latin typeface="Arial"/>
              <a:cs typeface="Arial"/>
            </a:endParaRPr>
          </a:p>
        </p:txBody>
      </p:sp>
      <p:sp>
        <p:nvSpPr>
          <p:cNvPr id="29" name="object 25"/>
          <p:cNvSpPr/>
          <p:nvPr/>
        </p:nvSpPr>
        <p:spPr>
          <a:xfrm>
            <a:off x="930865" y="3713134"/>
            <a:ext cx="324485" cy="154305"/>
          </a:xfrm>
          <a:custGeom>
            <a:avLst/>
            <a:gdLst/>
            <a:ahLst/>
            <a:cxnLst/>
            <a:rect l="l" t="t" r="r" b="b"/>
            <a:pathLst>
              <a:path w="324484" h="154305">
                <a:moveTo>
                  <a:pt x="234386" y="26211"/>
                </a:moveTo>
                <a:lnTo>
                  <a:pt x="0" y="118490"/>
                </a:lnTo>
                <a:lnTo>
                  <a:pt x="13969" y="154050"/>
                </a:lnTo>
                <a:lnTo>
                  <a:pt x="248275" y="61683"/>
                </a:lnTo>
                <a:lnTo>
                  <a:pt x="253102" y="39284"/>
                </a:lnTo>
                <a:lnTo>
                  <a:pt x="234386" y="26211"/>
                </a:lnTo>
                <a:close/>
              </a:path>
              <a:path w="324484" h="154305">
                <a:moveTo>
                  <a:pt x="314747" y="21589"/>
                </a:moveTo>
                <a:lnTo>
                  <a:pt x="246125" y="21589"/>
                </a:lnTo>
                <a:lnTo>
                  <a:pt x="260096" y="57023"/>
                </a:lnTo>
                <a:lnTo>
                  <a:pt x="248275" y="61683"/>
                </a:lnTo>
                <a:lnTo>
                  <a:pt x="238633" y="106425"/>
                </a:lnTo>
                <a:lnTo>
                  <a:pt x="314747" y="21589"/>
                </a:lnTo>
                <a:close/>
              </a:path>
              <a:path w="324484" h="154305">
                <a:moveTo>
                  <a:pt x="253102" y="39284"/>
                </a:moveTo>
                <a:lnTo>
                  <a:pt x="248275" y="61683"/>
                </a:lnTo>
                <a:lnTo>
                  <a:pt x="260096" y="57023"/>
                </a:lnTo>
                <a:lnTo>
                  <a:pt x="253102" y="39284"/>
                </a:lnTo>
                <a:close/>
              </a:path>
              <a:path w="324484" h="154305">
                <a:moveTo>
                  <a:pt x="246125" y="21589"/>
                </a:moveTo>
                <a:lnTo>
                  <a:pt x="234386" y="26211"/>
                </a:lnTo>
                <a:lnTo>
                  <a:pt x="253076" y="39218"/>
                </a:lnTo>
                <a:lnTo>
                  <a:pt x="246125" y="21589"/>
                </a:lnTo>
                <a:close/>
              </a:path>
              <a:path w="324484" h="154305">
                <a:moveTo>
                  <a:pt x="196722" y="0"/>
                </a:moveTo>
                <a:lnTo>
                  <a:pt x="234386" y="26211"/>
                </a:lnTo>
                <a:lnTo>
                  <a:pt x="246125" y="21589"/>
                </a:lnTo>
                <a:lnTo>
                  <a:pt x="314747" y="21589"/>
                </a:lnTo>
                <a:lnTo>
                  <a:pt x="323977" y="11302"/>
                </a:lnTo>
                <a:lnTo>
                  <a:pt x="196722" y="0"/>
                </a:lnTo>
                <a:close/>
              </a:path>
            </a:pathLst>
          </a:custGeom>
          <a:solidFill>
            <a:srgbClr val="E08A6E"/>
          </a:solidFill>
        </p:spPr>
        <p:txBody>
          <a:bodyPr wrap="square" lIns="0" tIns="0" rIns="0" bIns="0" rtlCol="0"/>
          <a:lstStyle/>
          <a:p>
            <a:endParaRPr>
              <a:solidFill>
                <a:schemeClr val="bg1"/>
              </a:solidFill>
            </a:endParaRPr>
          </a:p>
        </p:txBody>
      </p:sp>
    </p:spTree>
    <p:extLst>
      <p:ext uri="{BB962C8B-B14F-4D97-AF65-F5344CB8AC3E}">
        <p14:creationId xmlns:p14="http://schemas.microsoft.com/office/powerpoint/2010/main" val="379626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8"/>
          <p:cNvSpPr/>
          <p:nvPr/>
        </p:nvSpPr>
        <p:spPr>
          <a:xfrm>
            <a:off x="9616715" y="1805829"/>
            <a:ext cx="2478405" cy="1856739"/>
          </a:xfrm>
          <a:custGeom>
            <a:avLst/>
            <a:gdLst/>
            <a:ahLst/>
            <a:cxnLst/>
            <a:rect l="l" t="t" r="r" b="b"/>
            <a:pathLst>
              <a:path w="2478404" h="1856739">
                <a:moveTo>
                  <a:pt x="0" y="1856232"/>
                </a:moveTo>
                <a:lnTo>
                  <a:pt x="2478024" y="1856232"/>
                </a:lnTo>
                <a:lnTo>
                  <a:pt x="2478024" y="0"/>
                </a:lnTo>
                <a:lnTo>
                  <a:pt x="0" y="0"/>
                </a:lnTo>
                <a:lnTo>
                  <a:pt x="0" y="1856232"/>
                </a:lnTo>
                <a:close/>
              </a:path>
            </a:pathLst>
          </a:custGeom>
          <a:solidFill>
            <a:srgbClr val="FFBC46"/>
          </a:solidFill>
        </p:spPr>
        <p:txBody>
          <a:bodyPr wrap="square" lIns="0" tIns="0" rIns="0" bIns="0" rtlCol="0"/>
          <a:lstStyle/>
          <a:p>
            <a:endParaRPr/>
          </a:p>
        </p:txBody>
      </p:sp>
      <p:sp>
        <p:nvSpPr>
          <p:cNvPr id="2" name="Titre 1"/>
          <p:cNvSpPr>
            <a:spLocks noGrp="1"/>
          </p:cNvSpPr>
          <p:nvPr>
            <p:ph type="title"/>
          </p:nvPr>
        </p:nvSpPr>
        <p:spPr/>
        <p:txBody>
          <a:bodyPr/>
          <a:lstStyle/>
          <a:p>
            <a:r>
              <a:rPr lang="fr-FR" dirty="0" smtClean="0"/>
              <a:t>Multifenêtrage</a:t>
            </a:r>
            <a:endParaRPr lang="en-GB" dirty="0"/>
          </a:p>
        </p:txBody>
      </p:sp>
      <p:sp>
        <p:nvSpPr>
          <p:cNvPr id="3" name="Espace réservé du contenu 2"/>
          <p:cNvSpPr>
            <a:spLocks noGrp="1"/>
          </p:cNvSpPr>
          <p:nvPr>
            <p:ph idx="1"/>
          </p:nvPr>
        </p:nvSpPr>
        <p:spPr>
          <a:xfrm>
            <a:off x="838200" y="2132856"/>
            <a:ext cx="7772400" cy="4044106"/>
          </a:xfrm>
        </p:spPr>
        <p:txBody>
          <a:bodyPr>
            <a:noAutofit/>
          </a:bodyPr>
          <a:lstStyle/>
          <a:p>
            <a:pPr marL="0" indent="0">
              <a:lnSpc>
                <a:spcPct val="100000"/>
              </a:lnSpc>
              <a:spcBef>
                <a:spcPts val="700"/>
              </a:spcBef>
              <a:buNone/>
              <a:tabLst>
                <a:tab pos="355600" algn="l"/>
              </a:tabLst>
            </a:pPr>
            <a:r>
              <a:rPr lang="fr-FR" sz="2800" spc="15" dirty="0" smtClean="0">
                <a:solidFill>
                  <a:schemeClr val="accent5">
                    <a:lumMod val="75000"/>
                  </a:schemeClr>
                </a:solidFill>
                <a:latin typeface="Wingdings 3"/>
                <a:cs typeface="Wingdings 3"/>
              </a:rPr>
              <a:t></a:t>
            </a:r>
            <a:r>
              <a:rPr lang="fr-FR" sz="2800" spc="-10" dirty="0" smtClean="0">
                <a:cs typeface="Calibri"/>
              </a:rPr>
              <a:t>Fenêtre </a:t>
            </a:r>
            <a:r>
              <a:rPr lang="fr-FR" sz="2800" spc="-10" dirty="0">
                <a:cs typeface="Calibri"/>
              </a:rPr>
              <a:t>inactive/active</a:t>
            </a:r>
            <a:r>
              <a:rPr lang="fr-FR" sz="2800" spc="-5" dirty="0">
                <a:cs typeface="Calibri"/>
              </a:rPr>
              <a:t> </a:t>
            </a:r>
            <a:r>
              <a:rPr lang="fr-FR" sz="2800" spc="-15" dirty="0">
                <a:cs typeface="Calibri"/>
              </a:rPr>
              <a:t>(focus)</a:t>
            </a:r>
            <a:endParaRPr lang="fr-FR" sz="2800" dirty="0">
              <a:cs typeface="Calibri"/>
            </a:endParaRPr>
          </a:p>
          <a:p>
            <a:pPr marL="0" indent="0">
              <a:lnSpc>
                <a:spcPct val="100000"/>
              </a:lnSpc>
              <a:spcBef>
                <a:spcPts val="600"/>
              </a:spcBef>
              <a:buNone/>
              <a:tabLst>
                <a:tab pos="355600" algn="l"/>
              </a:tabLst>
            </a:pPr>
            <a:r>
              <a:rPr lang="fr-FR" sz="2400" spc="15" dirty="0">
                <a:solidFill>
                  <a:schemeClr val="accent5">
                    <a:lumMod val="75000"/>
                  </a:schemeClr>
                </a:solidFill>
                <a:latin typeface="Wingdings 3"/>
                <a:cs typeface="Wingdings 3"/>
              </a:rPr>
              <a:t></a:t>
            </a:r>
            <a:r>
              <a:rPr lang="fr-FR" sz="2400" spc="15" dirty="0">
                <a:latin typeface="Times New Roman"/>
                <a:cs typeface="Times New Roman"/>
              </a:rPr>
              <a:t>	</a:t>
            </a:r>
            <a:r>
              <a:rPr lang="fr-FR" sz="2800" spc="-10" dirty="0">
                <a:cs typeface="Calibri"/>
              </a:rPr>
              <a:t>Multifenêtrage </a:t>
            </a:r>
            <a:r>
              <a:rPr lang="fr-FR" sz="2800" spc="-20" dirty="0">
                <a:cs typeface="Calibri"/>
              </a:rPr>
              <a:t>avec</a:t>
            </a:r>
            <a:r>
              <a:rPr lang="fr-FR" sz="2800" spc="-65" dirty="0">
                <a:cs typeface="Calibri"/>
              </a:rPr>
              <a:t> </a:t>
            </a:r>
            <a:r>
              <a:rPr lang="fr-FR" sz="2800" spc="-5" dirty="0">
                <a:cs typeface="Calibri"/>
              </a:rPr>
              <a:t>superposition</a:t>
            </a:r>
            <a:endParaRPr lang="fr-FR" sz="2800" dirty="0">
              <a:cs typeface="Calibri"/>
            </a:endParaRPr>
          </a:p>
          <a:p>
            <a:pPr marL="241300" indent="0">
              <a:lnSpc>
                <a:spcPct val="100000"/>
              </a:lnSpc>
              <a:spcBef>
                <a:spcPts val="630"/>
              </a:spcBef>
              <a:buNone/>
            </a:pPr>
            <a:r>
              <a:rPr lang="fr-FR" sz="1800" spc="-5" dirty="0">
                <a:latin typeface="Wingdings 3"/>
                <a:cs typeface="Wingdings 3"/>
              </a:rPr>
              <a:t></a:t>
            </a:r>
            <a:r>
              <a:rPr lang="fr-FR" sz="1800" spc="-5" dirty="0">
                <a:latin typeface="Times New Roman"/>
                <a:cs typeface="Times New Roman"/>
              </a:rPr>
              <a:t> </a:t>
            </a:r>
            <a:r>
              <a:rPr lang="fr-FR" sz="2400" dirty="0">
                <a:cs typeface="Calibri"/>
              </a:rPr>
              <a:t>à</a:t>
            </a:r>
            <a:r>
              <a:rPr lang="fr-FR" sz="2400" spc="55" dirty="0">
                <a:cs typeface="Calibri"/>
              </a:rPr>
              <a:t> </a:t>
            </a:r>
            <a:r>
              <a:rPr lang="fr-FR" sz="2400" spc="-10" dirty="0">
                <a:cs typeface="Calibri"/>
              </a:rPr>
              <a:t>éviter</a:t>
            </a:r>
            <a:endParaRPr lang="fr-FR" sz="2400" dirty="0">
              <a:cs typeface="Calibri"/>
            </a:endParaRPr>
          </a:p>
          <a:p>
            <a:pPr marL="241300" indent="0">
              <a:lnSpc>
                <a:spcPct val="100000"/>
              </a:lnSpc>
              <a:spcBef>
                <a:spcPts val="600"/>
              </a:spcBef>
              <a:buNone/>
            </a:pPr>
            <a:r>
              <a:rPr lang="fr-FR" sz="1800" spc="-5" dirty="0">
                <a:latin typeface="Wingdings 3"/>
                <a:cs typeface="Wingdings 3"/>
              </a:rPr>
              <a:t></a:t>
            </a:r>
            <a:r>
              <a:rPr lang="fr-FR" sz="1800" spc="50" dirty="0">
                <a:latin typeface="Times New Roman"/>
                <a:cs typeface="Times New Roman"/>
              </a:rPr>
              <a:t> </a:t>
            </a:r>
            <a:r>
              <a:rPr lang="fr-FR" sz="2400" spc="-10" dirty="0">
                <a:cs typeface="Calibri"/>
              </a:rPr>
              <a:t>inconvénients</a:t>
            </a:r>
            <a:endParaRPr lang="fr-FR" sz="2400" dirty="0">
              <a:cs typeface="Calibri"/>
            </a:endParaRPr>
          </a:p>
          <a:p>
            <a:pPr marL="698500" indent="0">
              <a:lnSpc>
                <a:spcPct val="100000"/>
              </a:lnSpc>
              <a:spcBef>
                <a:spcPts val="605"/>
              </a:spcBef>
              <a:buNone/>
            </a:pPr>
            <a:r>
              <a:rPr lang="fr-FR" sz="1800" spc="-10" dirty="0">
                <a:latin typeface="Wingdings 3"/>
                <a:cs typeface="Wingdings 3"/>
              </a:rPr>
              <a:t></a:t>
            </a:r>
            <a:r>
              <a:rPr lang="fr-FR" sz="1800" spc="-10" dirty="0">
                <a:latin typeface="Times New Roman"/>
                <a:cs typeface="Times New Roman"/>
              </a:rPr>
              <a:t> </a:t>
            </a:r>
            <a:r>
              <a:rPr lang="fr-FR" sz="2400" spc="-10" dirty="0">
                <a:cs typeface="Calibri"/>
              </a:rPr>
              <a:t>informations</a:t>
            </a:r>
            <a:r>
              <a:rPr lang="fr-FR" sz="2400" spc="-180" dirty="0">
                <a:cs typeface="Calibri"/>
              </a:rPr>
              <a:t> </a:t>
            </a:r>
            <a:r>
              <a:rPr lang="fr-FR" sz="2400" dirty="0">
                <a:cs typeface="Calibri"/>
              </a:rPr>
              <a:t>masquées</a:t>
            </a:r>
          </a:p>
          <a:p>
            <a:pPr marL="698500" indent="0">
              <a:lnSpc>
                <a:spcPct val="100000"/>
              </a:lnSpc>
              <a:spcBef>
                <a:spcPts val="600"/>
              </a:spcBef>
              <a:buNone/>
            </a:pPr>
            <a:r>
              <a:rPr lang="fr-FR" sz="1800" spc="-10" dirty="0">
                <a:latin typeface="Wingdings 3"/>
                <a:cs typeface="Wingdings 3"/>
              </a:rPr>
              <a:t></a:t>
            </a:r>
            <a:r>
              <a:rPr lang="fr-FR" sz="1800" spc="-10" dirty="0">
                <a:latin typeface="Times New Roman"/>
                <a:cs typeface="Times New Roman"/>
              </a:rPr>
              <a:t> </a:t>
            </a:r>
            <a:r>
              <a:rPr lang="fr-FR" sz="2400" spc="-10" dirty="0">
                <a:cs typeface="Calibri"/>
              </a:rPr>
              <a:t>temps </a:t>
            </a:r>
            <a:r>
              <a:rPr lang="fr-FR" sz="2400" spc="-25" dirty="0">
                <a:cs typeface="Calibri"/>
              </a:rPr>
              <a:t>d’accès </a:t>
            </a:r>
            <a:r>
              <a:rPr lang="fr-FR" sz="2400" dirty="0">
                <a:cs typeface="Calibri"/>
              </a:rPr>
              <a:t>aux </a:t>
            </a:r>
            <a:r>
              <a:rPr lang="fr-FR" sz="2400" spc="-10" dirty="0">
                <a:cs typeface="Calibri"/>
              </a:rPr>
              <a:t>fenêtres</a:t>
            </a:r>
            <a:r>
              <a:rPr lang="fr-FR" sz="2400" spc="-165" dirty="0">
                <a:cs typeface="Calibri"/>
              </a:rPr>
              <a:t> </a:t>
            </a:r>
            <a:r>
              <a:rPr lang="fr-FR" sz="2400" dirty="0">
                <a:cs typeface="Calibri"/>
              </a:rPr>
              <a:t>masquées</a:t>
            </a:r>
          </a:p>
          <a:p>
            <a:pPr marL="1441450" indent="-285750">
              <a:lnSpc>
                <a:spcPct val="100000"/>
              </a:lnSpc>
              <a:spcBef>
                <a:spcPts val="625"/>
              </a:spcBef>
              <a:buFont typeface="Wingdings 3" panose="05040102010807070707" pitchFamily="18" charset="2"/>
              <a:buChar char="u"/>
            </a:pPr>
            <a:r>
              <a:rPr lang="fr-FR" sz="1800" spc="-5" dirty="0" smtClean="0">
                <a:cs typeface="Calibri"/>
              </a:rPr>
              <a:t>via </a:t>
            </a:r>
            <a:r>
              <a:rPr lang="fr-FR" sz="1800" spc="-5" dirty="0">
                <a:cs typeface="Calibri"/>
              </a:rPr>
              <a:t>la </a:t>
            </a:r>
            <a:r>
              <a:rPr lang="fr-FR" sz="1800" spc="-10" dirty="0">
                <a:cs typeface="Calibri"/>
              </a:rPr>
              <a:t>barre des</a:t>
            </a:r>
            <a:r>
              <a:rPr lang="fr-FR" sz="1800" spc="5" dirty="0">
                <a:cs typeface="Calibri"/>
              </a:rPr>
              <a:t> </a:t>
            </a:r>
            <a:r>
              <a:rPr lang="fr-FR" sz="1800" spc="-10" dirty="0" smtClean="0">
                <a:cs typeface="Calibri"/>
              </a:rPr>
              <a:t>tâches</a:t>
            </a:r>
          </a:p>
          <a:p>
            <a:pPr marL="1441450" indent="-285750">
              <a:lnSpc>
                <a:spcPct val="100000"/>
              </a:lnSpc>
              <a:spcBef>
                <a:spcPts val="625"/>
              </a:spcBef>
              <a:buFont typeface="Wingdings 3" panose="05040102010807070707" pitchFamily="18" charset="2"/>
              <a:buChar char="u"/>
            </a:pPr>
            <a:endParaRPr lang="fr-FR" sz="1800" spc="-10" dirty="0">
              <a:cs typeface="Calibri"/>
            </a:endParaRPr>
          </a:p>
          <a:p>
            <a:pPr marL="1155700" indent="0">
              <a:lnSpc>
                <a:spcPct val="100000"/>
              </a:lnSpc>
              <a:spcBef>
                <a:spcPts val="625"/>
              </a:spcBef>
              <a:buNone/>
            </a:pPr>
            <a:endParaRPr lang="fr-FR" sz="1800" dirty="0">
              <a:cs typeface="Calibri"/>
            </a:endParaRPr>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15</a:t>
            </a:fld>
            <a:endParaRPr lang="en-US"/>
          </a:p>
        </p:txBody>
      </p:sp>
      <p:sp>
        <p:nvSpPr>
          <p:cNvPr id="7" name="Espace réservé du texte 6"/>
          <p:cNvSpPr>
            <a:spLocks noGrp="1"/>
          </p:cNvSpPr>
          <p:nvPr>
            <p:ph type="body" sz="quarter" idx="13"/>
          </p:nvPr>
        </p:nvSpPr>
        <p:spPr/>
        <p:txBody>
          <a:bodyPr/>
          <a:lstStyle/>
          <a:p>
            <a:r>
              <a:rPr lang="fr-FR" dirty="0" smtClean="0"/>
              <a:t>02</a:t>
            </a:r>
            <a:endParaRPr lang="en-GB" dirty="0"/>
          </a:p>
        </p:txBody>
      </p:sp>
      <p:sp>
        <p:nvSpPr>
          <p:cNvPr id="9" name="object 22"/>
          <p:cNvSpPr/>
          <p:nvPr/>
        </p:nvSpPr>
        <p:spPr>
          <a:xfrm>
            <a:off x="9629691" y="4890063"/>
            <a:ext cx="2478405" cy="1856739"/>
          </a:xfrm>
          <a:custGeom>
            <a:avLst/>
            <a:gdLst/>
            <a:ahLst/>
            <a:cxnLst/>
            <a:rect l="l" t="t" r="r" b="b"/>
            <a:pathLst>
              <a:path w="2478404" h="1856739">
                <a:moveTo>
                  <a:pt x="0" y="1856232"/>
                </a:moveTo>
                <a:lnTo>
                  <a:pt x="2478024" y="1856232"/>
                </a:lnTo>
                <a:lnTo>
                  <a:pt x="2478024" y="0"/>
                </a:lnTo>
                <a:lnTo>
                  <a:pt x="0" y="0"/>
                </a:lnTo>
                <a:lnTo>
                  <a:pt x="0" y="1856232"/>
                </a:lnTo>
                <a:close/>
              </a:path>
            </a:pathLst>
          </a:custGeom>
          <a:solidFill>
            <a:srgbClr val="FFBC46"/>
          </a:solidFill>
        </p:spPr>
        <p:txBody>
          <a:bodyPr wrap="square" lIns="0" tIns="0" rIns="0" bIns="0" rtlCol="0"/>
          <a:lstStyle/>
          <a:p>
            <a:endParaRPr/>
          </a:p>
        </p:txBody>
      </p:sp>
      <p:sp>
        <p:nvSpPr>
          <p:cNvPr id="10" name="object 23"/>
          <p:cNvSpPr/>
          <p:nvPr/>
        </p:nvSpPr>
        <p:spPr>
          <a:xfrm>
            <a:off x="9903418" y="5006641"/>
            <a:ext cx="858519" cy="1239520"/>
          </a:xfrm>
          <a:custGeom>
            <a:avLst/>
            <a:gdLst/>
            <a:ahLst/>
            <a:cxnLst/>
            <a:rect l="l" t="t" r="r" b="b"/>
            <a:pathLst>
              <a:path w="858520" h="1239520">
                <a:moveTo>
                  <a:pt x="0" y="1239012"/>
                </a:moveTo>
                <a:lnTo>
                  <a:pt x="858012" y="1239012"/>
                </a:lnTo>
                <a:lnTo>
                  <a:pt x="858012" y="0"/>
                </a:lnTo>
                <a:lnTo>
                  <a:pt x="0" y="0"/>
                </a:lnTo>
                <a:lnTo>
                  <a:pt x="0" y="1239012"/>
                </a:lnTo>
                <a:close/>
              </a:path>
            </a:pathLst>
          </a:custGeom>
          <a:solidFill>
            <a:srgbClr val="FF8427"/>
          </a:solidFill>
        </p:spPr>
        <p:txBody>
          <a:bodyPr wrap="square" lIns="0" tIns="0" rIns="0" bIns="0" rtlCol="0"/>
          <a:lstStyle/>
          <a:p>
            <a:endParaRPr/>
          </a:p>
        </p:txBody>
      </p:sp>
      <p:sp>
        <p:nvSpPr>
          <p:cNvPr id="11" name="object 24"/>
          <p:cNvSpPr/>
          <p:nvPr/>
        </p:nvSpPr>
        <p:spPr>
          <a:xfrm>
            <a:off x="10855918" y="5006641"/>
            <a:ext cx="1141730" cy="1239520"/>
          </a:xfrm>
          <a:custGeom>
            <a:avLst/>
            <a:gdLst/>
            <a:ahLst/>
            <a:cxnLst/>
            <a:rect l="l" t="t" r="r" b="b"/>
            <a:pathLst>
              <a:path w="1141729" h="1239520">
                <a:moveTo>
                  <a:pt x="0" y="1239012"/>
                </a:moveTo>
                <a:lnTo>
                  <a:pt x="1141476" y="1239012"/>
                </a:lnTo>
                <a:lnTo>
                  <a:pt x="1141476" y="0"/>
                </a:lnTo>
                <a:lnTo>
                  <a:pt x="0" y="0"/>
                </a:lnTo>
                <a:lnTo>
                  <a:pt x="0" y="1239012"/>
                </a:lnTo>
                <a:close/>
              </a:path>
            </a:pathLst>
          </a:custGeom>
          <a:solidFill>
            <a:srgbClr val="FF8427"/>
          </a:solidFill>
        </p:spPr>
        <p:txBody>
          <a:bodyPr wrap="square" lIns="0" tIns="0" rIns="0" bIns="0" rtlCol="0"/>
          <a:lstStyle/>
          <a:p>
            <a:endParaRPr/>
          </a:p>
        </p:txBody>
      </p:sp>
      <p:sp>
        <p:nvSpPr>
          <p:cNvPr id="12" name="object 25"/>
          <p:cNvSpPr/>
          <p:nvPr/>
        </p:nvSpPr>
        <p:spPr>
          <a:xfrm>
            <a:off x="9903418" y="6394767"/>
            <a:ext cx="2094230" cy="288290"/>
          </a:xfrm>
          <a:custGeom>
            <a:avLst/>
            <a:gdLst/>
            <a:ahLst/>
            <a:cxnLst/>
            <a:rect l="l" t="t" r="r" b="b"/>
            <a:pathLst>
              <a:path w="2094229" h="288289">
                <a:moveTo>
                  <a:pt x="0" y="288036"/>
                </a:moveTo>
                <a:lnTo>
                  <a:pt x="2093976" y="288036"/>
                </a:lnTo>
                <a:lnTo>
                  <a:pt x="2093976" y="0"/>
                </a:lnTo>
                <a:lnTo>
                  <a:pt x="0" y="0"/>
                </a:lnTo>
                <a:lnTo>
                  <a:pt x="0" y="288036"/>
                </a:lnTo>
                <a:close/>
              </a:path>
            </a:pathLst>
          </a:custGeom>
          <a:solidFill>
            <a:srgbClr val="FF8427"/>
          </a:solidFill>
        </p:spPr>
        <p:txBody>
          <a:bodyPr wrap="square" lIns="0" tIns="0" rIns="0" bIns="0" rtlCol="0"/>
          <a:lstStyle/>
          <a:p>
            <a:endParaRPr/>
          </a:p>
        </p:txBody>
      </p:sp>
      <p:sp>
        <p:nvSpPr>
          <p:cNvPr id="14" name="object 20"/>
          <p:cNvSpPr/>
          <p:nvPr/>
        </p:nvSpPr>
        <p:spPr>
          <a:xfrm>
            <a:off x="10193526" y="2150897"/>
            <a:ext cx="1283335" cy="1199515"/>
          </a:xfrm>
          <a:custGeom>
            <a:avLst/>
            <a:gdLst/>
            <a:ahLst/>
            <a:cxnLst/>
            <a:rect l="l" t="t" r="r" b="b"/>
            <a:pathLst>
              <a:path w="1283334" h="1199514">
                <a:moveTo>
                  <a:pt x="0" y="1199388"/>
                </a:moveTo>
                <a:lnTo>
                  <a:pt x="1283207" y="1199388"/>
                </a:lnTo>
                <a:lnTo>
                  <a:pt x="1283207" y="0"/>
                </a:lnTo>
                <a:lnTo>
                  <a:pt x="0" y="0"/>
                </a:lnTo>
                <a:lnTo>
                  <a:pt x="0" y="1199388"/>
                </a:lnTo>
                <a:close/>
              </a:path>
            </a:pathLst>
          </a:custGeom>
          <a:solidFill>
            <a:srgbClr val="E84B21"/>
          </a:solidFill>
        </p:spPr>
        <p:txBody>
          <a:bodyPr wrap="square" lIns="0" tIns="0" rIns="0" bIns="0" rtlCol="0"/>
          <a:lstStyle/>
          <a:p>
            <a:endParaRPr/>
          </a:p>
        </p:txBody>
      </p:sp>
      <p:sp>
        <p:nvSpPr>
          <p:cNvPr id="13" name="object 21"/>
          <p:cNvSpPr txBox="1"/>
          <p:nvPr/>
        </p:nvSpPr>
        <p:spPr>
          <a:xfrm>
            <a:off x="9713595" y="1875624"/>
            <a:ext cx="2478405" cy="875030"/>
          </a:xfrm>
          <a:prstGeom prst="rect">
            <a:avLst/>
          </a:prstGeom>
        </p:spPr>
        <p:txBody>
          <a:bodyPr vert="horz" wrap="square" lIns="0" tIns="13335" rIns="0" bIns="0" rtlCol="0">
            <a:spAutoFit/>
          </a:bodyPr>
          <a:lstStyle/>
          <a:p>
            <a:pPr marL="565785">
              <a:lnSpc>
                <a:spcPct val="100000"/>
              </a:lnSpc>
              <a:spcBef>
                <a:spcPts val="105"/>
              </a:spcBef>
            </a:pPr>
            <a:r>
              <a:rPr sz="1400" spc="-10" dirty="0">
                <a:solidFill>
                  <a:srgbClr val="FFFFFF"/>
                </a:solidFill>
                <a:latin typeface="Arial Rounded MT Bold"/>
                <a:cs typeface="Arial Rounded MT Bold"/>
              </a:rPr>
              <a:t>fenêtre </a:t>
            </a:r>
            <a:r>
              <a:rPr sz="1400" spc="-5" dirty="0">
                <a:solidFill>
                  <a:srgbClr val="FFFFFF"/>
                </a:solidFill>
                <a:latin typeface="Arial Rounded MT Bold"/>
                <a:cs typeface="Arial Rounded MT Bold"/>
              </a:rPr>
              <a:t>inactive</a:t>
            </a:r>
            <a:endParaRPr sz="1400" dirty="0">
              <a:latin typeface="Arial Rounded MT Bold"/>
              <a:cs typeface="Arial Rounded MT Bold"/>
            </a:endParaRPr>
          </a:p>
          <a:p>
            <a:pPr>
              <a:lnSpc>
                <a:spcPct val="100000"/>
              </a:lnSpc>
              <a:spcBef>
                <a:spcPts val="30"/>
              </a:spcBef>
            </a:pPr>
            <a:endParaRPr sz="1400" dirty="0">
              <a:latin typeface="Times New Roman"/>
              <a:cs typeface="Times New Roman"/>
            </a:endParaRPr>
          </a:p>
          <a:p>
            <a:pPr marL="568960" marR="1282065">
              <a:lnSpc>
                <a:spcPct val="100000"/>
              </a:lnSpc>
            </a:pPr>
            <a:r>
              <a:rPr sz="1400" spc="-25" dirty="0">
                <a:solidFill>
                  <a:srgbClr val="FFFFFF"/>
                </a:solidFill>
                <a:latin typeface="Arial Rounded MT Bold"/>
                <a:cs typeface="Arial Rounded MT Bold"/>
              </a:rPr>
              <a:t>f</a:t>
            </a:r>
            <a:r>
              <a:rPr sz="1400" dirty="0">
                <a:solidFill>
                  <a:srgbClr val="FFFFFF"/>
                </a:solidFill>
                <a:latin typeface="Arial Rounded MT Bold"/>
                <a:cs typeface="Arial Rounded MT Bold"/>
              </a:rPr>
              <a:t>en</a:t>
            </a:r>
            <a:r>
              <a:rPr sz="1400" spc="5" dirty="0">
                <a:solidFill>
                  <a:srgbClr val="FFFFFF"/>
                </a:solidFill>
                <a:latin typeface="Arial Rounded MT Bold"/>
                <a:cs typeface="Arial Rounded MT Bold"/>
              </a:rPr>
              <a:t>ê</a:t>
            </a:r>
            <a:r>
              <a:rPr sz="1400" spc="-10" dirty="0">
                <a:solidFill>
                  <a:srgbClr val="FFFFFF"/>
                </a:solidFill>
                <a:latin typeface="Arial Rounded MT Bold"/>
                <a:cs typeface="Arial Rounded MT Bold"/>
              </a:rPr>
              <a:t>t</a:t>
            </a:r>
            <a:r>
              <a:rPr sz="1400" spc="-40" dirty="0">
                <a:solidFill>
                  <a:srgbClr val="FFFFFF"/>
                </a:solidFill>
                <a:latin typeface="Arial Rounded MT Bold"/>
                <a:cs typeface="Arial Rounded MT Bold"/>
              </a:rPr>
              <a:t>r</a:t>
            </a:r>
            <a:r>
              <a:rPr sz="1400" dirty="0">
                <a:solidFill>
                  <a:srgbClr val="FFFFFF"/>
                </a:solidFill>
                <a:latin typeface="Arial Rounded MT Bold"/>
                <a:cs typeface="Arial Rounded MT Bold"/>
              </a:rPr>
              <a:t>e  </a:t>
            </a:r>
            <a:r>
              <a:rPr sz="1400" spc="-5" dirty="0">
                <a:solidFill>
                  <a:srgbClr val="FFFFFF"/>
                </a:solidFill>
                <a:latin typeface="Arial Rounded MT Bold"/>
                <a:cs typeface="Arial Rounded MT Bold"/>
              </a:rPr>
              <a:t>active</a:t>
            </a:r>
            <a:endParaRPr sz="1400" dirty="0">
              <a:latin typeface="Arial Rounded MT Bold"/>
              <a:cs typeface="Arial Rounded MT Bold"/>
            </a:endParaRPr>
          </a:p>
        </p:txBody>
      </p:sp>
      <p:sp>
        <p:nvSpPr>
          <p:cNvPr id="15" name="object 17"/>
          <p:cNvSpPr txBox="1"/>
          <p:nvPr/>
        </p:nvSpPr>
        <p:spPr>
          <a:xfrm>
            <a:off x="838200" y="5810233"/>
            <a:ext cx="4601845" cy="871855"/>
          </a:xfrm>
          <a:prstGeom prst="rect">
            <a:avLst/>
          </a:prstGeom>
        </p:spPr>
        <p:txBody>
          <a:bodyPr vert="horz" wrap="square" lIns="0" tIns="107950" rIns="0" bIns="0" rtlCol="0">
            <a:spAutoFit/>
          </a:bodyPr>
          <a:lstStyle/>
          <a:p>
            <a:pPr marL="12700">
              <a:lnSpc>
                <a:spcPct val="100000"/>
              </a:lnSpc>
              <a:spcBef>
                <a:spcPts val="85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Multifenêtrage </a:t>
            </a:r>
            <a:r>
              <a:rPr sz="2400" spc="-5" dirty="0">
                <a:solidFill>
                  <a:schemeClr val="bg1"/>
                </a:solidFill>
                <a:latin typeface="Calibri"/>
                <a:cs typeface="Calibri"/>
              </a:rPr>
              <a:t>sans</a:t>
            </a:r>
            <a:r>
              <a:rPr sz="2400" spc="-70" dirty="0">
                <a:solidFill>
                  <a:schemeClr val="bg1"/>
                </a:solidFill>
                <a:latin typeface="Calibri"/>
                <a:cs typeface="Calibri"/>
              </a:rPr>
              <a:t> </a:t>
            </a:r>
            <a:r>
              <a:rPr sz="2400" spc="-5" dirty="0">
                <a:solidFill>
                  <a:schemeClr val="bg1"/>
                </a:solidFill>
                <a:latin typeface="Calibri"/>
                <a:cs typeface="Calibri"/>
              </a:rPr>
              <a:t>superposition</a:t>
            </a:r>
            <a:endParaRPr sz="2400" dirty="0">
              <a:solidFill>
                <a:schemeClr val="bg1"/>
              </a:solidFill>
              <a:latin typeface="Calibri"/>
              <a:cs typeface="Calibri"/>
            </a:endParaRPr>
          </a:p>
          <a:p>
            <a:pPr marL="469900">
              <a:lnSpc>
                <a:spcPct val="100000"/>
              </a:lnSpc>
              <a:spcBef>
                <a:spcPts val="630"/>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dirty="0">
                <a:solidFill>
                  <a:schemeClr val="bg1"/>
                </a:solidFill>
                <a:latin typeface="Calibri"/>
                <a:cs typeface="Calibri"/>
              </a:rPr>
              <a:t>mosaïque</a:t>
            </a:r>
          </a:p>
        </p:txBody>
      </p:sp>
      <p:sp>
        <p:nvSpPr>
          <p:cNvPr id="16" name="object 6"/>
          <p:cNvSpPr/>
          <p:nvPr/>
        </p:nvSpPr>
        <p:spPr>
          <a:xfrm>
            <a:off x="1877673" y="5356168"/>
            <a:ext cx="4680204" cy="3352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3847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98438"/>
            <a:ext cx="10515600" cy="996951"/>
          </a:xfrm>
        </p:spPr>
        <p:txBody>
          <a:bodyPr/>
          <a:lstStyle/>
          <a:p>
            <a:r>
              <a:rPr lang="fr-FR" dirty="0" smtClean="0"/>
              <a:t>Multifenêtrage</a:t>
            </a:r>
            <a:endParaRPr lang="en-GB" dirty="0"/>
          </a:p>
        </p:txBody>
      </p:sp>
      <p:sp>
        <p:nvSpPr>
          <p:cNvPr id="8" name="Espace réservé du texte 7"/>
          <p:cNvSpPr>
            <a:spLocks noGrp="1"/>
          </p:cNvSpPr>
          <p:nvPr>
            <p:ph type="body" idx="1"/>
          </p:nvPr>
        </p:nvSpPr>
        <p:spPr>
          <a:xfrm>
            <a:off x="838200" y="1340342"/>
            <a:ext cx="5157787" cy="823912"/>
          </a:xfrm>
        </p:spPr>
        <p:txBody>
          <a:bodyPr>
            <a:normAutofit/>
          </a:bodyPr>
          <a:lstStyle/>
          <a:p>
            <a:pPr algn="ctr"/>
            <a:r>
              <a:rPr lang="fr-FR" sz="4000" dirty="0" smtClean="0">
                <a:solidFill>
                  <a:schemeClr val="accent6">
                    <a:lumMod val="40000"/>
                    <a:lumOff val="60000"/>
                  </a:schemeClr>
                </a:solidFill>
              </a:rPr>
              <a:t>Fenêtre modale </a:t>
            </a:r>
            <a:endParaRPr lang="en-GB" sz="4000" dirty="0">
              <a:solidFill>
                <a:schemeClr val="accent6">
                  <a:lumMod val="40000"/>
                  <a:lumOff val="60000"/>
                </a:schemeClr>
              </a:solidFill>
            </a:endParaRPr>
          </a:p>
        </p:txBody>
      </p:sp>
      <p:sp>
        <p:nvSpPr>
          <p:cNvPr id="9" name="Espace réservé du contenu 8"/>
          <p:cNvSpPr>
            <a:spLocks noGrp="1"/>
          </p:cNvSpPr>
          <p:nvPr>
            <p:ph sz="half" idx="2"/>
          </p:nvPr>
        </p:nvSpPr>
        <p:spPr>
          <a:xfrm>
            <a:off x="549796" y="2486819"/>
            <a:ext cx="5446191" cy="4368800"/>
          </a:xfrm>
        </p:spPr>
        <p:txBody>
          <a:bodyPr>
            <a:normAutofit lnSpcReduction="10000"/>
          </a:bodyPr>
          <a:lstStyle/>
          <a:p>
            <a:pPr>
              <a:buFont typeface="Wingdings" panose="05000000000000000000" pitchFamily="2" charset="2"/>
              <a:buChar char="ü"/>
            </a:pPr>
            <a:r>
              <a:rPr lang="fr-FR" dirty="0" smtClean="0"/>
              <a:t>On doit fermer la fenêtre pour retourner à la fenêtre principale</a:t>
            </a:r>
          </a:p>
          <a:p>
            <a:pPr>
              <a:buFont typeface="Wingdings" panose="05000000000000000000" pitchFamily="2" charset="2"/>
              <a:buChar char="ü"/>
            </a:pPr>
            <a:r>
              <a:rPr lang="fr-FR" spc="-15" dirty="0" smtClean="0">
                <a:cs typeface="Calibri"/>
              </a:rPr>
              <a:t>Obligatoire </a:t>
            </a:r>
            <a:r>
              <a:rPr lang="fr-FR" dirty="0">
                <a:cs typeface="Calibri"/>
              </a:rPr>
              <a:t>quand la </a:t>
            </a:r>
            <a:r>
              <a:rPr lang="fr-FR" spc="-5" dirty="0">
                <a:cs typeface="Calibri"/>
              </a:rPr>
              <a:t>commande  </a:t>
            </a:r>
            <a:r>
              <a:rPr lang="fr-FR" dirty="0">
                <a:cs typeface="Calibri"/>
              </a:rPr>
              <a:t>en </a:t>
            </a:r>
            <a:r>
              <a:rPr lang="fr-FR" spc="-15" dirty="0">
                <a:cs typeface="Calibri"/>
              </a:rPr>
              <a:t>cours </a:t>
            </a:r>
            <a:r>
              <a:rPr lang="fr-FR" spc="-5" dirty="0">
                <a:cs typeface="Calibri"/>
              </a:rPr>
              <a:t>ne </a:t>
            </a:r>
            <a:r>
              <a:rPr lang="fr-FR" dirty="0">
                <a:cs typeface="Calibri"/>
              </a:rPr>
              <a:t>peut </a:t>
            </a:r>
            <a:r>
              <a:rPr lang="fr-FR" spc="-10" dirty="0">
                <a:cs typeface="Calibri"/>
              </a:rPr>
              <a:t>être</a:t>
            </a:r>
            <a:r>
              <a:rPr lang="fr-FR" spc="-25" dirty="0">
                <a:cs typeface="Calibri"/>
              </a:rPr>
              <a:t> </a:t>
            </a:r>
            <a:r>
              <a:rPr lang="fr-FR" spc="-5" dirty="0" smtClean="0">
                <a:cs typeface="Calibri"/>
              </a:rPr>
              <a:t>suspendue</a:t>
            </a:r>
          </a:p>
          <a:p>
            <a:pPr>
              <a:spcBef>
                <a:spcPts val="105"/>
              </a:spcBef>
              <a:buFont typeface="Wingdings" panose="05000000000000000000" pitchFamily="2" charset="2"/>
              <a:buChar char="ü"/>
              <a:tabLst>
                <a:tab pos="299085" algn="l"/>
              </a:tabLst>
            </a:pPr>
            <a:r>
              <a:rPr lang="fr-FR" spc="-5" dirty="0" smtClean="0">
                <a:cs typeface="Calibri"/>
              </a:rPr>
              <a:t>Déplaçable </a:t>
            </a:r>
            <a:r>
              <a:rPr lang="fr-FR" dirty="0">
                <a:cs typeface="Calibri"/>
              </a:rPr>
              <a:t>pour</a:t>
            </a:r>
            <a:r>
              <a:rPr lang="fr-FR" spc="-30" dirty="0">
                <a:cs typeface="Calibri"/>
              </a:rPr>
              <a:t> </a:t>
            </a:r>
            <a:r>
              <a:rPr lang="fr-FR" spc="-5" dirty="0" smtClean="0">
                <a:cs typeface="Calibri"/>
              </a:rPr>
              <a:t>laisser</a:t>
            </a:r>
            <a:r>
              <a:rPr lang="fr-FR" dirty="0" smtClean="0">
                <a:cs typeface="Calibri"/>
              </a:rPr>
              <a:t> </a:t>
            </a:r>
            <a:r>
              <a:rPr lang="fr-FR" spc="-10" dirty="0" smtClean="0">
                <a:cs typeface="Calibri"/>
              </a:rPr>
              <a:t>l’utilisateur </a:t>
            </a:r>
            <a:r>
              <a:rPr lang="fr-FR" spc="-10" dirty="0">
                <a:cs typeface="Calibri"/>
              </a:rPr>
              <a:t>voir </a:t>
            </a:r>
            <a:r>
              <a:rPr lang="fr-FR" dirty="0">
                <a:cs typeface="Calibri"/>
              </a:rPr>
              <a:t>la </a:t>
            </a:r>
            <a:r>
              <a:rPr lang="fr-FR" spc="-5" dirty="0">
                <a:cs typeface="Calibri"/>
              </a:rPr>
              <a:t>tâche</a:t>
            </a:r>
            <a:r>
              <a:rPr lang="fr-FR" spc="20" dirty="0">
                <a:cs typeface="Calibri"/>
              </a:rPr>
              <a:t> </a:t>
            </a:r>
            <a:r>
              <a:rPr lang="fr-FR" spc="-5" dirty="0">
                <a:cs typeface="Calibri"/>
              </a:rPr>
              <a:t>amont</a:t>
            </a:r>
            <a:endParaRPr lang="fr-FR" dirty="0">
              <a:cs typeface="Calibri"/>
            </a:endParaRPr>
          </a:p>
          <a:p>
            <a:endParaRPr lang="fr-FR" dirty="0" smtClean="0"/>
          </a:p>
          <a:p>
            <a:endParaRPr lang="en-GB" dirty="0"/>
          </a:p>
        </p:txBody>
      </p:sp>
      <p:sp>
        <p:nvSpPr>
          <p:cNvPr id="10" name="Espace réservé du texte 9"/>
          <p:cNvSpPr>
            <a:spLocks noGrp="1"/>
          </p:cNvSpPr>
          <p:nvPr>
            <p:ph type="body" sz="quarter" idx="3"/>
          </p:nvPr>
        </p:nvSpPr>
        <p:spPr>
          <a:xfrm>
            <a:off x="6199375" y="1362076"/>
            <a:ext cx="5183188" cy="823912"/>
          </a:xfrm>
        </p:spPr>
        <p:txBody>
          <a:bodyPr/>
          <a:lstStyle/>
          <a:p>
            <a:pPr algn="ctr"/>
            <a:r>
              <a:rPr lang="fr-FR" sz="4000" dirty="0" smtClean="0">
                <a:solidFill>
                  <a:schemeClr val="accent6">
                    <a:lumMod val="40000"/>
                    <a:lumOff val="60000"/>
                  </a:schemeClr>
                </a:solidFill>
              </a:rPr>
              <a:t>Fenêtre NON-Modale</a:t>
            </a:r>
            <a:endParaRPr lang="en-GB" sz="4000" dirty="0">
              <a:solidFill>
                <a:schemeClr val="accent6">
                  <a:lumMod val="40000"/>
                  <a:lumOff val="60000"/>
                </a:schemeClr>
              </a:solidFill>
            </a:endParaRPr>
          </a:p>
        </p:txBody>
      </p:sp>
      <p:sp>
        <p:nvSpPr>
          <p:cNvPr id="11" name="Espace réservé du contenu 10"/>
          <p:cNvSpPr>
            <a:spLocks noGrp="1"/>
          </p:cNvSpPr>
          <p:nvPr>
            <p:ph sz="quarter" idx="4"/>
          </p:nvPr>
        </p:nvSpPr>
        <p:spPr>
          <a:xfrm>
            <a:off x="6096000" y="2223456"/>
            <a:ext cx="5972472" cy="3836988"/>
          </a:xfrm>
        </p:spPr>
        <p:txBody>
          <a:bodyPr>
            <a:noAutofit/>
          </a:bodyPr>
          <a:lstStyle/>
          <a:p>
            <a:pPr marL="641985" indent="-571500">
              <a:spcBef>
                <a:spcPts val="700"/>
              </a:spcBef>
              <a:buFont typeface="Wingdings" panose="05000000000000000000" pitchFamily="2" charset="2"/>
              <a:buChar char="ü"/>
            </a:pPr>
            <a:r>
              <a:rPr lang="fr-FR" sz="4000" spc="-5" dirty="0" smtClean="0">
                <a:cs typeface="Calibri"/>
              </a:rPr>
              <a:t>On </a:t>
            </a:r>
            <a:r>
              <a:rPr lang="fr-FR" sz="4000" spc="-5" dirty="0">
                <a:cs typeface="Calibri"/>
              </a:rPr>
              <a:t>peut </a:t>
            </a:r>
            <a:r>
              <a:rPr lang="fr-FR" sz="4000" dirty="0">
                <a:cs typeface="Calibri"/>
              </a:rPr>
              <a:t>passer </a:t>
            </a:r>
            <a:r>
              <a:rPr lang="fr-FR" sz="4000" spc="-5" dirty="0">
                <a:cs typeface="Calibri"/>
              </a:rPr>
              <a:t>de </a:t>
            </a:r>
            <a:r>
              <a:rPr lang="fr-FR" sz="4000" dirty="0">
                <a:cs typeface="Calibri"/>
              </a:rPr>
              <a:t>la </a:t>
            </a:r>
            <a:r>
              <a:rPr lang="fr-FR" sz="4000" spc="-15" dirty="0">
                <a:cs typeface="Calibri"/>
              </a:rPr>
              <a:t>fenêtre</a:t>
            </a:r>
            <a:r>
              <a:rPr lang="fr-FR" sz="4000" spc="25" dirty="0">
                <a:cs typeface="Calibri"/>
              </a:rPr>
              <a:t> </a:t>
            </a:r>
            <a:r>
              <a:rPr lang="fr-FR" sz="4000" spc="-5" dirty="0" smtClean="0">
                <a:cs typeface="Calibri"/>
              </a:rPr>
              <a:t>de dialogue </a:t>
            </a:r>
            <a:r>
              <a:rPr lang="fr-FR" sz="4000" dirty="0" smtClean="0">
                <a:cs typeface="Calibri"/>
              </a:rPr>
              <a:t>à </a:t>
            </a:r>
            <a:r>
              <a:rPr lang="fr-FR" sz="4000" dirty="0">
                <a:cs typeface="Calibri"/>
              </a:rPr>
              <a:t>la </a:t>
            </a:r>
            <a:r>
              <a:rPr lang="fr-FR" sz="4000" spc="-15" dirty="0">
                <a:cs typeface="Calibri"/>
              </a:rPr>
              <a:t>fenêtre</a:t>
            </a:r>
            <a:r>
              <a:rPr lang="fr-FR" sz="4000" spc="-25" dirty="0">
                <a:cs typeface="Calibri"/>
              </a:rPr>
              <a:t> </a:t>
            </a:r>
            <a:r>
              <a:rPr lang="fr-FR" sz="4000" spc="-5" dirty="0">
                <a:cs typeface="Calibri"/>
              </a:rPr>
              <a:t>principale</a:t>
            </a:r>
            <a:endParaRPr lang="fr-FR" sz="4000" dirty="0">
              <a:cs typeface="Calibri"/>
            </a:endParaRPr>
          </a:p>
          <a:p>
            <a:pPr>
              <a:spcBef>
                <a:spcPts val="605"/>
              </a:spcBef>
              <a:buFont typeface="Wingdings" panose="05000000000000000000" pitchFamily="2" charset="2"/>
              <a:buChar char="ü"/>
            </a:pPr>
            <a:r>
              <a:rPr lang="fr-FR" sz="4000" spc="-5" dirty="0" smtClean="0">
                <a:latin typeface="Times New Roman"/>
                <a:cs typeface="Times New Roman"/>
              </a:rPr>
              <a:t> </a:t>
            </a:r>
            <a:r>
              <a:rPr lang="fr-FR" sz="4000" spc="-10" dirty="0" smtClean="0">
                <a:cs typeface="Calibri"/>
              </a:rPr>
              <a:t>L’utilisateur </a:t>
            </a:r>
            <a:r>
              <a:rPr lang="fr-FR" sz="4000" spc="-5" dirty="0">
                <a:cs typeface="Calibri"/>
              </a:rPr>
              <a:t>peut</a:t>
            </a:r>
            <a:r>
              <a:rPr lang="fr-FR" sz="4000" spc="75" dirty="0">
                <a:cs typeface="Calibri"/>
              </a:rPr>
              <a:t> </a:t>
            </a:r>
            <a:r>
              <a:rPr lang="fr-FR" sz="4000" dirty="0" smtClean="0">
                <a:cs typeface="Calibri"/>
              </a:rPr>
              <a:t>abandonner t</a:t>
            </a:r>
            <a:r>
              <a:rPr lang="fr-FR" sz="4000" spc="-10" dirty="0" smtClean="0">
                <a:cs typeface="Calibri"/>
              </a:rPr>
              <a:t>emporairement </a:t>
            </a:r>
            <a:r>
              <a:rPr lang="fr-FR" sz="4000" dirty="0">
                <a:cs typeface="Calibri"/>
              </a:rPr>
              <a:t>la </a:t>
            </a:r>
            <a:r>
              <a:rPr lang="fr-FR" sz="4000" spc="-5" dirty="0">
                <a:cs typeface="Calibri"/>
              </a:rPr>
              <a:t>tâche </a:t>
            </a:r>
            <a:r>
              <a:rPr lang="fr-FR" sz="4000" dirty="0">
                <a:cs typeface="Calibri"/>
              </a:rPr>
              <a:t>en</a:t>
            </a:r>
            <a:r>
              <a:rPr lang="fr-FR" sz="4000" spc="-20" dirty="0">
                <a:cs typeface="Calibri"/>
              </a:rPr>
              <a:t> </a:t>
            </a:r>
            <a:r>
              <a:rPr lang="fr-FR" sz="4000" spc="-10" dirty="0">
                <a:cs typeface="Calibri"/>
              </a:rPr>
              <a:t>cours</a:t>
            </a:r>
            <a:endParaRPr lang="fr-FR" sz="4000" dirty="0">
              <a:cs typeface="Calibri"/>
            </a:endParaRPr>
          </a:p>
          <a:p>
            <a:pPr>
              <a:buFont typeface="Wingdings" panose="05000000000000000000" pitchFamily="2" charset="2"/>
              <a:buChar char="ü"/>
            </a:pPr>
            <a:endParaRPr lang="en-GB" sz="4000" dirty="0"/>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16</a:t>
            </a:fld>
            <a:endParaRPr lang="en-US"/>
          </a:p>
        </p:txBody>
      </p:sp>
    </p:spTree>
    <p:extLst>
      <p:ext uri="{BB962C8B-B14F-4D97-AF65-F5344CB8AC3E}">
        <p14:creationId xmlns:p14="http://schemas.microsoft.com/office/powerpoint/2010/main" val="2235837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Multifenêtrage</a:t>
            </a:r>
            <a:endParaRPr lang="en-GB" dirty="0"/>
          </a:p>
        </p:txBody>
      </p:sp>
      <p:sp>
        <p:nvSpPr>
          <p:cNvPr id="3" name="Espace réservé du texte 2"/>
          <p:cNvSpPr>
            <a:spLocks noGrp="1"/>
          </p:cNvSpPr>
          <p:nvPr>
            <p:ph type="body" idx="1"/>
          </p:nvPr>
        </p:nvSpPr>
        <p:spPr>
          <a:xfrm>
            <a:off x="862645" y="1613788"/>
            <a:ext cx="5157787" cy="823912"/>
          </a:xfrm>
        </p:spPr>
        <p:txBody>
          <a:bodyPr>
            <a:normAutofit/>
          </a:bodyPr>
          <a:lstStyle/>
          <a:p>
            <a:pPr algn="ctr"/>
            <a:r>
              <a:rPr lang="fr-FR" sz="4000" dirty="0" smtClean="0">
                <a:solidFill>
                  <a:schemeClr val="accent6">
                    <a:lumMod val="40000"/>
                    <a:lumOff val="60000"/>
                  </a:schemeClr>
                </a:solidFill>
              </a:rPr>
              <a:t>Fenêtre </a:t>
            </a:r>
            <a:r>
              <a:rPr lang="fr-FR" sz="4000" dirty="0">
                <a:solidFill>
                  <a:schemeClr val="accent6">
                    <a:lumMod val="40000"/>
                    <a:lumOff val="60000"/>
                  </a:schemeClr>
                </a:solidFill>
              </a:rPr>
              <a:t>modale </a:t>
            </a:r>
            <a:endParaRPr lang="en-GB" sz="4000" dirty="0">
              <a:solidFill>
                <a:schemeClr val="accent6">
                  <a:lumMod val="40000"/>
                  <a:lumOff val="60000"/>
                </a:schemeClr>
              </a:solidFill>
            </a:endParaRPr>
          </a:p>
        </p:txBody>
      </p:sp>
      <p:sp>
        <p:nvSpPr>
          <p:cNvPr id="4" name="Espace réservé du contenu 3"/>
          <p:cNvSpPr>
            <a:spLocks noGrp="1"/>
          </p:cNvSpPr>
          <p:nvPr>
            <p:ph sz="half" idx="2"/>
          </p:nvPr>
        </p:nvSpPr>
        <p:spPr/>
        <p:txBody>
          <a:bodyPr/>
          <a:lstStyle/>
          <a:p>
            <a:endParaRPr lang="en-GB"/>
          </a:p>
        </p:txBody>
      </p:sp>
      <p:sp>
        <p:nvSpPr>
          <p:cNvPr id="5" name="Espace réservé du texte 4"/>
          <p:cNvSpPr>
            <a:spLocks noGrp="1"/>
          </p:cNvSpPr>
          <p:nvPr>
            <p:ph type="body" sz="quarter" idx="3"/>
          </p:nvPr>
        </p:nvSpPr>
        <p:spPr/>
        <p:txBody>
          <a:bodyPr>
            <a:normAutofit/>
          </a:bodyPr>
          <a:lstStyle/>
          <a:p>
            <a:pPr algn="ctr"/>
            <a:r>
              <a:rPr lang="fr-FR" sz="4000" dirty="0" smtClean="0">
                <a:solidFill>
                  <a:schemeClr val="accent6">
                    <a:lumMod val="40000"/>
                    <a:lumOff val="60000"/>
                  </a:schemeClr>
                </a:solidFill>
              </a:rPr>
              <a:t>Fenêtre </a:t>
            </a:r>
            <a:r>
              <a:rPr lang="fr-FR" sz="4000" dirty="0">
                <a:solidFill>
                  <a:schemeClr val="accent6">
                    <a:lumMod val="40000"/>
                    <a:lumOff val="60000"/>
                  </a:schemeClr>
                </a:solidFill>
              </a:rPr>
              <a:t>NON modale</a:t>
            </a:r>
            <a:endParaRPr lang="en-GB" sz="4000" dirty="0">
              <a:solidFill>
                <a:schemeClr val="accent6">
                  <a:lumMod val="40000"/>
                  <a:lumOff val="60000"/>
                </a:schemeClr>
              </a:solidFill>
            </a:endParaRPr>
          </a:p>
        </p:txBody>
      </p:sp>
      <p:sp>
        <p:nvSpPr>
          <p:cNvPr id="6" name="Espace réservé du contenu 5"/>
          <p:cNvSpPr>
            <a:spLocks noGrp="1"/>
          </p:cNvSpPr>
          <p:nvPr>
            <p:ph sz="quarter" idx="4"/>
          </p:nvPr>
        </p:nvSpPr>
        <p:spPr/>
        <p:txBody>
          <a:bodyPr/>
          <a:lstStyle/>
          <a:p>
            <a:endParaRPr lang="en-GB" dirty="0"/>
          </a:p>
        </p:txBody>
      </p:sp>
      <p:sp>
        <p:nvSpPr>
          <p:cNvPr id="7" name="Espace réservé de la date 6"/>
          <p:cNvSpPr>
            <a:spLocks noGrp="1"/>
          </p:cNvSpPr>
          <p:nvPr>
            <p:ph type="dt" sz="half" idx="10"/>
          </p:nvPr>
        </p:nvSpPr>
        <p:spPr/>
        <p:txBody>
          <a:bodyPr/>
          <a:lstStyle/>
          <a:p>
            <a:r>
              <a:rPr lang="en-US" smtClean="0"/>
              <a:t>Your Date Here</a:t>
            </a:r>
            <a:endParaRPr lang="en-US"/>
          </a:p>
        </p:txBody>
      </p:sp>
      <p:sp>
        <p:nvSpPr>
          <p:cNvPr id="8" name="Espace réservé du pied de page 7"/>
          <p:cNvSpPr>
            <a:spLocks noGrp="1"/>
          </p:cNvSpPr>
          <p:nvPr>
            <p:ph type="ftr" sz="quarter" idx="11"/>
          </p:nvPr>
        </p:nvSpPr>
        <p:spPr/>
        <p:txBody>
          <a:bodyPr/>
          <a:lstStyle/>
          <a:p>
            <a:r>
              <a:rPr lang="en-US" smtClean="0"/>
              <a:t>Your Footer Here</a:t>
            </a:r>
            <a:endParaRPr lang="en-US"/>
          </a:p>
        </p:txBody>
      </p:sp>
      <p:sp>
        <p:nvSpPr>
          <p:cNvPr id="9" name="Espace réservé du numéro de diapositive 8"/>
          <p:cNvSpPr>
            <a:spLocks noGrp="1"/>
          </p:cNvSpPr>
          <p:nvPr>
            <p:ph type="sldNum" sz="quarter" idx="12"/>
          </p:nvPr>
        </p:nvSpPr>
        <p:spPr/>
        <p:txBody>
          <a:bodyPr/>
          <a:lstStyle/>
          <a:p>
            <a:fld id="{456C22B4-381E-481C-AFD8-67FB4DE2EDCA}" type="slidenum">
              <a:rPr lang="en-US" smtClean="0"/>
              <a:t>17</a:t>
            </a:fld>
            <a:endParaRPr lang="en-US"/>
          </a:p>
        </p:txBody>
      </p:sp>
      <p:sp>
        <p:nvSpPr>
          <p:cNvPr id="10" name="object 14"/>
          <p:cNvSpPr/>
          <p:nvPr/>
        </p:nvSpPr>
        <p:spPr>
          <a:xfrm>
            <a:off x="710877" y="2420888"/>
            <a:ext cx="5286697" cy="3918649"/>
          </a:xfrm>
          <a:prstGeom prst="rect">
            <a:avLst/>
          </a:prstGeom>
          <a:blipFill>
            <a:blip r:embed="rId2" cstate="print"/>
            <a:stretch>
              <a:fillRect/>
            </a:stretch>
          </a:blipFill>
        </p:spPr>
        <p:txBody>
          <a:bodyPr wrap="square" lIns="0" tIns="0" rIns="0" bIns="0" rtlCol="0"/>
          <a:lstStyle/>
          <a:p>
            <a:endParaRPr/>
          </a:p>
        </p:txBody>
      </p:sp>
      <p:sp>
        <p:nvSpPr>
          <p:cNvPr id="12" name="object 19"/>
          <p:cNvSpPr/>
          <p:nvPr/>
        </p:nvSpPr>
        <p:spPr>
          <a:xfrm>
            <a:off x="1265751" y="2964627"/>
            <a:ext cx="4028230" cy="2469625"/>
          </a:xfrm>
          <a:prstGeom prst="rect">
            <a:avLst/>
          </a:prstGeom>
          <a:blipFill>
            <a:blip r:embed="rId3" cstate="prin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endParaRPr/>
          </a:p>
        </p:txBody>
      </p:sp>
      <p:sp>
        <p:nvSpPr>
          <p:cNvPr id="14" name="object 23"/>
          <p:cNvSpPr/>
          <p:nvPr/>
        </p:nvSpPr>
        <p:spPr>
          <a:xfrm>
            <a:off x="6172200" y="2437700"/>
            <a:ext cx="5357813" cy="3918649"/>
          </a:xfrm>
          <a:prstGeom prst="rect">
            <a:avLst/>
          </a:prstGeom>
          <a:blipFill>
            <a:blip r:embed="rId4" cstate="print"/>
            <a:stretch>
              <a:fillRect/>
            </a:stretch>
          </a:blipFill>
        </p:spPr>
        <p:txBody>
          <a:bodyPr wrap="square" lIns="0" tIns="0" rIns="0" bIns="0" rtlCol="0"/>
          <a:lstStyle/>
          <a:p>
            <a:endParaRPr/>
          </a:p>
        </p:txBody>
      </p:sp>
      <p:sp>
        <p:nvSpPr>
          <p:cNvPr id="15" name="object 24"/>
          <p:cNvSpPr/>
          <p:nvPr/>
        </p:nvSpPr>
        <p:spPr>
          <a:xfrm>
            <a:off x="6973688" y="3409902"/>
            <a:ext cx="3326891" cy="1786001"/>
          </a:xfrm>
          <a:prstGeom prst="rect">
            <a:avLst/>
          </a:prstGeom>
          <a:blipFill>
            <a:blip r:embed="rId5" cstate="print"/>
            <a:stretch>
              <a:fillRect/>
            </a:stretch>
          </a:blipFill>
        </p:spPr>
        <p:txBody>
          <a:bodyPr wrap="square" lIns="0" tIns="0" rIns="0" bIns="0" rtlCol="0"/>
          <a:lstStyle/>
          <a:p>
            <a:endParaRPr/>
          </a:p>
        </p:txBody>
      </p:sp>
      <p:sp>
        <p:nvSpPr>
          <p:cNvPr id="16" name="object 25"/>
          <p:cNvSpPr/>
          <p:nvPr/>
        </p:nvSpPr>
        <p:spPr>
          <a:xfrm>
            <a:off x="7173469" y="3797311"/>
            <a:ext cx="2808731" cy="1216152"/>
          </a:xfrm>
          <a:prstGeom prst="rect">
            <a:avLst/>
          </a:prstGeom>
          <a:blipFill>
            <a:blip r:embed="rId6" cstate="print"/>
            <a:stretch>
              <a:fillRect/>
            </a:stretch>
          </a:blipFill>
        </p:spPr>
        <p:txBody>
          <a:bodyPr wrap="square" lIns="0" tIns="0" rIns="0" bIns="0" rtlCol="0"/>
          <a:lstStyle/>
          <a:p>
            <a:endParaRPr/>
          </a:p>
        </p:txBody>
      </p:sp>
      <p:sp>
        <p:nvSpPr>
          <p:cNvPr id="17" name="object 26"/>
          <p:cNvSpPr/>
          <p:nvPr/>
        </p:nvSpPr>
        <p:spPr>
          <a:xfrm>
            <a:off x="7206234" y="3771403"/>
            <a:ext cx="2808731" cy="1267967"/>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7887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type d’interaction et pour quelle commande ?</a:t>
            </a:r>
            <a:endParaRPr lang="en-GB" dirty="0"/>
          </a:p>
        </p:txBody>
      </p:sp>
      <p:sp>
        <p:nvSpPr>
          <p:cNvPr id="3" name="Espace réservé du contenu 2"/>
          <p:cNvSpPr>
            <a:spLocks noGrp="1"/>
          </p:cNvSpPr>
          <p:nvPr>
            <p:ph idx="1"/>
          </p:nvPr>
        </p:nvSpPr>
        <p:spPr/>
        <p:txBody>
          <a:bodyPr/>
          <a:lstStyle/>
          <a:p>
            <a:endParaRPr lang="en-GB"/>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18</a:t>
            </a:fld>
            <a:endParaRPr lang="en-US"/>
          </a:p>
        </p:txBody>
      </p:sp>
      <p:sp>
        <p:nvSpPr>
          <p:cNvPr id="7" name="Espace réservé du texte 6"/>
          <p:cNvSpPr>
            <a:spLocks noGrp="1"/>
          </p:cNvSpPr>
          <p:nvPr>
            <p:ph type="body" sz="quarter" idx="13"/>
          </p:nvPr>
        </p:nvSpPr>
        <p:spPr/>
        <p:txBody>
          <a:bodyPr/>
          <a:lstStyle/>
          <a:p>
            <a:r>
              <a:rPr lang="fr-FR" dirty="0" smtClean="0"/>
              <a:t>03</a:t>
            </a:r>
            <a:endParaRPr lang="en-GB" dirty="0"/>
          </a:p>
        </p:txBody>
      </p:sp>
      <p:sp>
        <p:nvSpPr>
          <p:cNvPr id="8" name="object 5"/>
          <p:cNvSpPr/>
          <p:nvPr/>
        </p:nvSpPr>
        <p:spPr>
          <a:xfrm>
            <a:off x="3139440" y="1749552"/>
            <a:ext cx="6272021" cy="443255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1908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83432" y="152200"/>
            <a:ext cx="10801199" cy="751488"/>
          </a:xfrm>
          <a:prstGeom prst="rect">
            <a:avLst/>
          </a:prstGeom>
        </p:spPr>
        <p:txBody>
          <a:bodyPr vert="horz" wrap="square" lIns="0" tIns="12700" rIns="0" bIns="0" rtlCol="0" anchor="ctr">
            <a:spAutoFit/>
          </a:bodyPr>
          <a:lstStyle/>
          <a:p>
            <a:pPr marL="12700">
              <a:lnSpc>
                <a:spcPct val="100000"/>
              </a:lnSpc>
              <a:spcBef>
                <a:spcPts val="100"/>
              </a:spcBef>
            </a:pPr>
            <a:r>
              <a:rPr spc="-10" dirty="0"/>
              <a:t>Association </a:t>
            </a:r>
            <a:r>
              <a:rPr dirty="0"/>
              <a:t>type </a:t>
            </a:r>
            <a:r>
              <a:rPr spc="-5" dirty="0"/>
              <a:t>d’interaction </a:t>
            </a:r>
            <a:r>
              <a:rPr dirty="0"/>
              <a:t>/</a:t>
            </a:r>
            <a:r>
              <a:rPr spc="-10" dirty="0"/>
              <a:t> </a:t>
            </a:r>
            <a:r>
              <a:rPr spc="-20" dirty="0"/>
              <a:t>usages</a:t>
            </a:r>
          </a:p>
        </p:txBody>
      </p:sp>
      <p:sp>
        <p:nvSpPr>
          <p:cNvPr id="7" name="object 7"/>
          <p:cNvSpPr txBox="1"/>
          <p:nvPr/>
        </p:nvSpPr>
        <p:spPr>
          <a:xfrm>
            <a:off x="263353" y="1157973"/>
            <a:ext cx="7910322" cy="5325175"/>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accent6"/>
                </a:solidFill>
                <a:latin typeface="Wingdings 3"/>
                <a:cs typeface="Wingdings 3"/>
              </a:rPr>
              <a:t></a:t>
            </a:r>
            <a:r>
              <a:rPr sz="1900" spc="15" dirty="0">
                <a:solidFill>
                  <a:schemeClr val="bg1"/>
                </a:solidFill>
                <a:latin typeface="Times New Roman"/>
                <a:cs typeface="Times New Roman"/>
              </a:rPr>
              <a:t>	</a:t>
            </a:r>
            <a:r>
              <a:rPr sz="2400" b="1" u="heavy" spc="-15" dirty="0">
                <a:solidFill>
                  <a:schemeClr val="accent6"/>
                </a:solidFill>
                <a:uFill>
                  <a:solidFill>
                    <a:srgbClr val="DC5E00"/>
                  </a:solidFill>
                </a:uFill>
                <a:latin typeface="Calibri"/>
                <a:cs typeface="Calibri"/>
              </a:rPr>
              <a:t>Langage</a:t>
            </a:r>
            <a:r>
              <a:rPr sz="2400" b="1" u="heavy" spc="-5" dirty="0">
                <a:solidFill>
                  <a:schemeClr val="accent6"/>
                </a:solidFill>
                <a:uFill>
                  <a:solidFill>
                    <a:srgbClr val="DC5E00"/>
                  </a:solidFill>
                </a:uFill>
                <a:latin typeface="Calibri"/>
                <a:cs typeface="Calibri"/>
              </a:rPr>
              <a:t> </a:t>
            </a:r>
            <a:r>
              <a:rPr sz="2400" b="1" u="heavy" spc="-10" dirty="0">
                <a:solidFill>
                  <a:schemeClr val="accent6"/>
                </a:solidFill>
                <a:uFill>
                  <a:solidFill>
                    <a:srgbClr val="DC5E00"/>
                  </a:solidFill>
                </a:uFill>
                <a:latin typeface="Calibri"/>
                <a:cs typeface="Calibri"/>
              </a:rPr>
              <a:t>(semi)naturel</a:t>
            </a:r>
            <a:endParaRPr sz="2400" b="1" dirty="0">
              <a:solidFill>
                <a:schemeClr val="accent6"/>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dictée de </a:t>
            </a:r>
            <a:r>
              <a:rPr sz="2000" dirty="0">
                <a:solidFill>
                  <a:schemeClr val="bg1"/>
                </a:solidFill>
                <a:latin typeface="Calibri"/>
                <a:cs typeface="Calibri"/>
              </a:rPr>
              <a:t>SMS, </a:t>
            </a:r>
            <a:r>
              <a:rPr sz="2000" spc="-5" dirty="0">
                <a:solidFill>
                  <a:schemeClr val="bg1"/>
                </a:solidFill>
                <a:latin typeface="Calibri"/>
                <a:cs typeface="Calibri"/>
              </a:rPr>
              <a:t>de comptes-rendus</a:t>
            </a:r>
            <a:r>
              <a:rPr sz="2000" spc="50" dirty="0">
                <a:solidFill>
                  <a:schemeClr val="bg1"/>
                </a:solidFill>
                <a:latin typeface="Calibri"/>
                <a:cs typeface="Calibri"/>
              </a:rPr>
              <a:t> </a:t>
            </a:r>
            <a:r>
              <a:rPr sz="2000" spc="-5" dirty="0">
                <a:solidFill>
                  <a:schemeClr val="bg1"/>
                </a:solidFill>
                <a:latin typeface="Calibri"/>
                <a:cs typeface="Calibri"/>
              </a:rPr>
              <a:t>médicaux</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commandes simples </a:t>
            </a:r>
            <a:r>
              <a:rPr sz="2000" dirty="0">
                <a:solidFill>
                  <a:schemeClr val="bg1"/>
                </a:solidFill>
                <a:latin typeface="Calibri"/>
                <a:cs typeface="Calibri"/>
              </a:rPr>
              <a:t>: Quelle </a:t>
            </a:r>
            <a:r>
              <a:rPr sz="2000" spc="-15" dirty="0">
                <a:solidFill>
                  <a:schemeClr val="bg1"/>
                </a:solidFill>
                <a:latin typeface="Calibri"/>
                <a:cs typeface="Calibri"/>
              </a:rPr>
              <a:t>température </a:t>
            </a:r>
            <a:r>
              <a:rPr sz="2000" spc="-5" dirty="0">
                <a:solidFill>
                  <a:schemeClr val="bg1"/>
                </a:solidFill>
                <a:latin typeface="Calibri"/>
                <a:cs typeface="Calibri"/>
              </a:rPr>
              <a:t>fait-il ?, Morceau</a:t>
            </a:r>
            <a:r>
              <a:rPr sz="2000" spc="160" dirty="0">
                <a:solidFill>
                  <a:schemeClr val="bg1"/>
                </a:solidFill>
                <a:latin typeface="Calibri"/>
                <a:cs typeface="Calibri"/>
              </a:rPr>
              <a:t> </a:t>
            </a:r>
            <a:r>
              <a:rPr sz="2000" spc="-10" dirty="0">
                <a:solidFill>
                  <a:schemeClr val="bg1"/>
                </a:solidFill>
                <a:latin typeface="Calibri"/>
                <a:cs typeface="Calibri"/>
              </a:rPr>
              <a:t>suivant</a:t>
            </a:r>
            <a:endParaRPr sz="2000" dirty="0">
              <a:solidFill>
                <a:schemeClr val="bg1"/>
              </a:solidFill>
              <a:latin typeface="Calibri"/>
              <a:cs typeface="Calibri"/>
            </a:endParaRPr>
          </a:p>
          <a:p>
            <a:pPr marR="3422650" algn="ctr">
              <a:spcBef>
                <a:spcPts val="575"/>
              </a:spcBef>
              <a:tabLst>
                <a:tab pos="342900" algn="l"/>
              </a:tabLst>
            </a:pPr>
            <a:r>
              <a:rPr sz="1900" b="1" spc="15" dirty="0">
                <a:solidFill>
                  <a:schemeClr val="accent6"/>
                </a:solidFill>
                <a:latin typeface="Wingdings 3"/>
                <a:cs typeface="Wingdings 3"/>
              </a:rPr>
              <a:t></a:t>
            </a:r>
            <a:r>
              <a:rPr sz="1900" b="1" spc="15" dirty="0">
                <a:solidFill>
                  <a:schemeClr val="accent6"/>
                </a:solidFill>
                <a:latin typeface="Times New Roman"/>
                <a:cs typeface="Times New Roman"/>
              </a:rPr>
              <a:t>	</a:t>
            </a:r>
            <a:r>
              <a:rPr sz="2400" b="1" u="heavy" spc="-15" dirty="0">
                <a:solidFill>
                  <a:schemeClr val="accent6"/>
                </a:solidFill>
                <a:uFill>
                  <a:solidFill>
                    <a:srgbClr val="DC5E00"/>
                  </a:solidFill>
                </a:uFill>
                <a:latin typeface="Calibri"/>
                <a:cs typeface="Calibri"/>
              </a:rPr>
              <a:t>Langage </a:t>
            </a:r>
            <a:r>
              <a:rPr sz="2400" b="1" u="heavy" spc="-5" dirty="0">
                <a:solidFill>
                  <a:schemeClr val="accent6"/>
                </a:solidFill>
                <a:uFill>
                  <a:solidFill>
                    <a:srgbClr val="DC5E00"/>
                  </a:solidFill>
                </a:uFill>
                <a:latin typeface="Calibri"/>
                <a:cs typeface="Calibri"/>
              </a:rPr>
              <a:t>de </a:t>
            </a:r>
            <a:r>
              <a:rPr sz="2400" b="1" u="heavy" spc="-10" dirty="0">
                <a:solidFill>
                  <a:schemeClr val="accent6"/>
                </a:solidFill>
                <a:uFill>
                  <a:solidFill>
                    <a:srgbClr val="DC5E00"/>
                  </a:solidFill>
                </a:uFill>
                <a:latin typeface="Calibri"/>
                <a:cs typeface="Calibri"/>
              </a:rPr>
              <a:t>commande</a:t>
            </a:r>
            <a:r>
              <a:rPr sz="2400" b="1" spc="-30" dirty="0">
                <a:solidFill>
                  <a:schemeClr val="accent6"/>
                </a:solidFill>
                <a:latin typeface="Calibri"/>
                <a:cs typeface="Calibri"/>
              </a:rPr>
              <a:t> </a:t>
            </a:r>
            <a:r>
              <a:rPr sz="2400" b="1" spc="-5" dirty="0">
                <a:solidFill>
                  <a:schemeClr val="accent6"/>
                </a:solidFill>
                <a:latin typeface="Calibri"/>
                <a:cs typeface="Calibri"/>
              </a:rPr>
              <a:t>(expert)</a:t>
            </a:r>
            <a:endParaRPr sz="2400" b="1" dirty="0">
              <a:solidFill>
                <a:schemeClr val="accent6"/>
              </a:solidFill>
              <a:latin typeface="Calibri"/>
              <a:cs typeface="Calibri"/>
            </a:endParaRPr>
          </a:p>
          <a:p>
            <a:pPr marR="3362960" algn="ctr">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configuration,</a:t>
            </a:r>
            <a:r>
              <a:rPr sz="2000" spc="20" dirty="0">
                <a:solidFill>
                  <a:schemeClr val="bg1"/>
                </a:solidFill>
                <a:latin typeface="Calibri"/>
                <a:cs typeface="Calibri"/>
              </a:rPr>
              <a:t> </a:t>
            </a:r>
            <a:r>
              <a:rPr sz="2000" spc="-10" dirty="0">
                <a:solidFill>
                  <a:schemeClr val="bg1"/>
                </a:solidFill>
                <a:latin typeface="Calibri"/>
                <a:cs typeface="Calibri"/>
              </a:rPr>
              <a:t>programmation</a:t>
            </a:r>
            <a:endParaRPr sz="2000" dirty="0">
              <a:solidFill>
                <a:schemeClr val="bg1"/>
              </a:solidFill>
              <a:latin typeface="Calibri"/>
              <a:cs typeface="Calibri"/>
            </a:endParaRPr>
          </a:p>
          <a:p>
            <a:pPr marR="6476365" algn="ctr">
              <a:spcBef>
                <a:spcPts val="575"/>
              </a:spcBef>
              <a:tabLst>
                <a:tab pos="342900" algn="l"/>
              </a:tabLst>
            </a:pPr>
            <a:r>
              <a:rPr sz="1900" b="1" spc="15" dirty="0">
                <a:solidFill>
                  <a:schemeClr val="accent6"/>
                </a:solidFill>
                <a:latin typeface="Wingdings 3"/>
                <a:cs typeface="Wingdings 3"/>
              </a:rPr>
              <a:t></a:t>
            </a:r>
            <a:r>
              <a:rPr sz="1900" b="1" spc="15" dirty="0">
                <a:solidFill>
                  <a:schemeClr val="accent6"/>
                </a:solidFill>
                <a:latin typeface="Times New Roman"/>
                <a:cs typeface="Times New Roman"/>
              </a:rPr>
              <a:t>	</a:t>
            </a:r>
            <a:r>
              <a:rPr sz="2400" b="1" u="heavy" dirty="0">
                <a:solidFill>
                  <a:schemeClr val="accent6"/>
                </a:solidFill>
                <a:uFill>
                  <a:solidFill>
                    <a:srgbClr val="DC5E00"/>
                  </a:solidFill>
                </a:uFill>
                <a:latin typeface="Calibri"/>
                <a:cs typeface="Calibri"/>
              </a:rPr>
              <a:t>Menus</a:t>
            </a:r>
            <a:endParaRPr sz="2400" b="1" dirty="0">
              <a:solidFill>
                <a:schemeClr val="accent6"/>
              </a:solidFill>
              <a:latin typeface="Calibri"/>
              <a:cs typeface="Calibri"/>
            </a:endParaRPr>
          </a:p>
          <a:p>
            <a:pPr marR="1510665" algn="ctr">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besoin de visualiser les commandes</a:t>
            </a:r>
            <a:r>
              <a:rPr sz="2000" spc="110" dirty="0">
                <a:solidFill>
                  <a:schemeClr val="bg1"/>
                </a:solidFill>
                <a:latin typeface="Calibri"/>
                <a:cs typeface="Calibri"/>
              </a:rPr>
              <a:t> </a:t>
            </a:r>
            <a:r>
              <a:rPr sz="2000" spc="-10" dirty="0">
                <a:solidFill>
                  <a:schemeClr val="bg1"/>
                </a:solidFill>
                <a:latin typeface="Calibri"/>
                <a:cs typeface="Calibri"/>
              </a:rPr>
              <a:t>potentielles</a:t>
            </a:r>
            <a:endParaRPr sz="2000" dirty="0">
              <a:solidFill>
                <a:schemeClr val="bg1"/>
              </a:solidFill>
              <a:latin typeface="Calibri"/>
              <a:cs typeface="Calibri"/>
            </a:endParaRPr>
          </a:p>
          <a:p>
            <a:pPr marR="5864225" algn="ctr">
              <a:spcBef>
                <a:spcPts val="570"/>
              </a:spcBef>
              <a:tabLst>
                <a:tab pos="342900" algn="l"/>
              </a:tabLst>
            </a:pPr>
            <a:r>
              <a:rPr sz="1900" spc="15" dirty="0">
                <a:solidFill>
                  <a:schemeClr val="accent6"/>
                </a:solidFill>
                <a:latin typeface="Wingdings 3"/>
                <a:cs typeface="Wingdings 3"/>
              </a:rPr>
              <a:t></a:t>
            </a:r>
            <a:r>
              <a:rPr sz="1900" b="1" spc="15" dirty="0">
                <a:solidFill>
                  <a:schemeClr val="accent6"/>
                </a:solidFill>
                <a:latin typeface="Times New Roman"/>
                <a:cs typeface="Times New Roman"/>
              </a:rPr>
              <a:t>	</a:t>
            </a:r>
            <a:r>
              <a:rPr sz="2400" b="1" u="heavy" spc="-35" dirty="0">
                <a:solidFill>
                  <a:schemeClr val="accent6"/>
                </a:solidFill>
                <a:uFill>
                  <a:solidFill>
                    <a:srgbClr val="DC5E00"/>
                  </a:solidFill>
                </a:uFill>
                <a:latin typeface="Calibri"/>
                <a:cs typeface="Calibri"/>
              </a:rPr>
              <a:t>F</a:t>
            </a:r>
            <a:r>
              <a:rPr sz="2400" b="1" u="heavy" spc="-5" dirty="0">
                <a:solidFill>
                  <a:schemeClr val="accent6"/>
                </a:solidFill>
                <a:uFill>
                  <a:solidFill>
                    <a:srgbClr val="DC5E00"/>
                  </a:solidFill>
                </a:uFill>
                <a:latin typeface="Calibri"/>
                <a:cs typeface="Calibri"/>
              </a:rPr>
              <a:t>ormulai</a:t>
            </a:r>
            <a:r>
              <a:rPr sz="2400" b="1" u="heavy" spc="-35" dirty="0">
                <a:solidFill>
                  <a:schemeClr val="accent6"/>
                </a:solidFill>
                <a:uFill>
                  <a:solidFill>
                    <a:srgbClr val="DC5E00"/>
                  </a:solidFill>
                </a:uFill>
                <a:latin typeface="Calibri"/>
                <a:cs typeface="Calibri"/>
              </a:rPr>
              <a:t>r</a:t>
            </a:r>
            <a:r>
              <a:rPr sz="2400" b="1" u="heavy" dirty="0">
                <a:solidFill>
                  <a:schemeClr val="accent6"/>
                </a:solidFill>
                <a:uFill>
                  <a:solidFill>
                    <a:srgbClr val="DC5E00"/>
                  </a:solidFill>
                </a:uFill>
                <a:latin typeface="Calibri"/>
                <a:cs typeface="Calibri"/>
              </a:rPr>
              <a:t>es</a:t>
            </a:r>
            <a:endParaRPr sz="2400" b="1" dirty="0">
              <a:solidFill>
                <a:schemeClr val="accent6"/>
              </a:solidFill>
              <a:latin typeface="Calibri"/>
              <a:cs typeface="Calibri"/>
            </a:endParaRPr>
          </a:p>
          <a:p>
            <a:pPr marR="1973580" algn="ctr">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5" dirty="0">
                <a:solidFill>
                  <a:schemeClr val="bg1"/>
                </a:solidFill>
                <a:latin typeface="Calibri"/>
                <a:cs typeface="Calibri"/>
              </a:rPr>
              <a:t>interrogation </a:t>
            </a:r>
            <a:r>
              <a:rPr sz="2000" dirty="0">
                <a:solidFill>
                  <a:schemeClr val="bg1"/>
                </a:solidFill>
                <a:latin typeface="Calibri"/>
                <a:cs typeface="Calibri"/>
              </a:rPr>
              <a:t>de </a:t>
            </a:r>
            <a:r>
              <a:rPr sz="2000" spc="-10" dirty="0">
                <a:solidFill>
                  <a:schemeClr val="bg1"/>
                </a:solidFill>
                <a:latin typeface="Calibri"/>
                <a:cs typeface="Calibri"/>
              </a:rPr>
              <a:t>l’utilisateur </a:t>
            </a:r>
            <a:r>
              <a:rPr sz="2000" spc="-5" dirty="0">
                <a:solidFill>
                  <a:schemeClr val="bg1"/>
                </a:solidFill>
                <a:latin typeface="Calibri"/>
                <a:cs typeface="Calibri"/>
              </a:rPr>
              <a:t>par </a:t>
            </a:r>
            <a:r>
              <a:rPr sz="2000" dirty="0">
                <a:solidFill>
                  <a:schemeClr val="bg1"/>
                </a:solidFill>
                <a:latin typeface="Calibri"/>
                <a:cs typeface="Calibri"/>
              </a:rPr>
              <a:t>le</a:t>
            </a:r>
            <a:r>
              <a:rPr sz="2000" spc="114" dirty="0">
                <a:solidFill>
                  <a:schemeClr val="bg1"/>
                </a:solidFill>
                <a:latin typeface="Calibri"/>
                <a:cs typeface="Calibri"/>
              </a:rPr>
              <a:t> </a:t>
            </a:r>
            <a:r>
              <a:rPr sz="2000" spc="-15" dirty="0">
                <a:solidFill>
                  <a:schemeClr val="bg1"/>
                </a:solidFill>
                <a:latin typeface="Calibri"/>
                <a:cs typeface="Calibri"/>
              </a:rPr>
              <a:t>système,</a:t>
            </a:r>
            <a:endParaRPr sz="2000" dirty="0">
              <a:solidFill>
                <a:schemeClr val="bg1"/>
              </a:solidFill>
              <a:latin typeface="Calibri"/>
              <a:cs typeface="Calibri"/>
            </a:endParaRPr>
          </a:p>
          <a:p>
            <a:pPr marR="2708910" algn="ctr"/>
            <a:r>
              <a:rPr sz="2000" spc="-5" dirty="0">
                <a:solidFill>
                  <a:schemeClr val="bg1"/>
                </a:solidFill>
                <a:latin typeface="Calibri"/>
                <a:cs typeface="Calibri"/>
              </a:rPr>
              <a:t>saisie d’informations</a:t>
            </a:r>
            <a:r>
              <a:rPr sz="2000" spc="20" dirty="0">
                <a:solidFill>
                  <a:schemeClr val="bg1"/>
                </a:solidFill>
                <a:latin typeface="Calibri"/>
                <a:cs typeface="Calibri"/>
              </a:rPr>
              <a:t> </a:t>
            </a:r>
            <a:r>
              <a:rPr sz="2000" spc="-5" dirty="0">
                <a:solidFill>
                  <a:schemeClr val="bg1"/>
                </a:solidFill>
                <a:latin typeface="Calibri"/>
                <a:cs typeface="Calibri"/>
              </a:rPr>
              <a:t>nombreuses</a:t>
            </a:r>
            <a:endParaRPr sz="2000" dirty="0">
              <a:solidFill>
                <a:schemeClr val="bg1"/>
              </a:solidFill>
              <a:latin typeface="Calibri"/>
              <a:cs typeface="Calibri"/>
            </a:endParaRPr>
          </a:p>
          <a:p>
            <a:pPr marR="6173470" algn="ctr">
              <a:spcBef>
                <a:spcPts val="575"/>
              </a:spcBef>
              <a:tabLst>
                <a:tab pos="342900" algn="l"/>
              </a:tabLst>
            </a:pPr>
            <a:r>
              <a:rPr sz="1900" spc="15" dirty="0">
                <a:solidFill>
                  <a:schemeClr val="accent6"/>
                </a:solidFill>
                <a:latin typeface="Wingdings 3"/>
                <a:cs typeface="Wingdings 3"/>
              </a:rPr>
              <a:t></a:t>
            </a:r>
            <a:r>
              <a:rPr sz="1900" spc="15" dirty="0">
                <a:solidFill>
                  <a:schemeClr val="bg1"/>
                </a:solidFill>
                <a:latin typeface="Times New Roman"/>
                <a:cs typeface="Times New Roman"/>
              </a:rPr>
              <a:t>	</a:t>
            </a:r>
            <a:r>
              <a:rPr sz="2400" b="1" u="heavy" spc="-35" dirty="0">
                <a:solidFill>
                  <a:schemeClr val="accent6"/>
                </a:solidFill>
                <a:uFill>
                  <a:solidFill>
                    <a:srgbClr val="DC5E00"/>
                  </a:solidFill>
                </a:uFill>
                <a:latin typeface="Calibri"/>
                <a:cs typeface="Calibri"/>
              </a:rPr>
              <a:t>R</a:t>
            </a:r>
            <a:r>
              <a:rPr sz="2400" b="1" u="heavy" dirty="0">
                <a:solidFill>
                  <a:schemeClr val="accent6"/>
                </a:solidFill>
                <a:uFill>
                  <a:solidFill>
                    <a:srgbClr val="DC5E00"/>
                  </a:solidFill>
                </a:uFill>
                <a:latin typeface="Calibri"/>
                <a:cs typeface="Calibri"/>
              </a:rPr>
              <a:t>equê</a:t>
            </a:r>
            <a:r>
              <a:rPr sz="2400" b="1" u="heavy" spc="-30" dirty="0">
                <a:solidFill>
                  <a:schemeClr val="accent6"/>
                </a:solidFill>
                <a:uFill>
                  <a:solidFill>
                    <a:srgbClr val="DC5E00"/>
                  </a:solidFill>
                </a:uFill>
                <a:latin typeface="Calibri"/>
                <a:cs typeface="Calibri"/>
              </a:rPr>
              <a:t>t</a:t>
            </a:r>
            <a:r>
              <a:rPr sz="2400" b="1" u="heavy" dirty="0">
                <a:solidFill>
                  <a:schemeClr val="accent6"/>
                </a:solidFill>
                <a:uFill>
                  <a:solidFill>
                    <a:srgbClr val="DC5E00"/>
                  </a:solidFill>
                </a:uFill>
                <a:latin typeface="Calibri"/>
                <a:cs typeface="Calibri"/>
              </a:rPr>
              <a:t>es</a:t>
            </a:r>
            <a:endParaRPr sz="2400" b="1" dirty="0">
              <a:solidFill>
                <a:schemeClr val="accent6"/>
              </a:solidFill>
              <a:latin typeface="Calibri"/>
              <a:cs typeface="Calibri"/>
            </a:endParaRPr>
          </a:p>
          <a:p>
            <a:pPr marR="2276475" algn="ctr">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5" dirty="0">
                <a:solidFill>
                  <a:schemeClr val="bg1"/>
                </a:solidFill>
                <a:latin typeface="Calibri"/>
                <a:cs typeface="Calibri"/>
              </a:rPr>
              <a:t>interrogation </a:t>
            </a:r>
            <a:r>
              <a:rPr sz="2000" spc="-5" dirty="0">
                <a:solidFill>
                  <a:schemeClr val="bg1"/>
                </a:solidFill>
                <a:latin typeface="Calibri"/>
                <a:cs typeface="Calibri"/>
              </a:rPr>
              <a:t>du </a:t>
            </a:r>
            <a:r>
              <a:rPr sz="2000" spc="-20" dirty="0">
                <a:solidFill>
                  <a:schemeClr val="bg1"/>
                </a:solidFill>
                <a:latin typeface="Calibri"/>
                <a:cs typeface="Calibri"/>
              </a:rPr>
              <a:t>système </a:t>
            </a:r>
            <a:r>
              <a:rPr sz="2000" spc="-5" dirty="0">
                <a:solidFill>
                  <a:schemeClr val="bg1"/>
                </a:solidFill>
                <a:latin typeface="Calibri"/>
                <a:cs typeface="Calibri"/>
              </a:rPr>
              <a:t>par</a:t>
            </a:r>
            <a:r>
              <a:rPr sz="2000" spc="114" dirty="0">
                <a:solidFill>
                  <a:schemeClr val="bg1"/>
                </a:solidFill>
                <a:latin typeface="Calibri"/>
                <a:cs typeface="Calibri"/>
              </a:rPr>
              <a:t> </a:t>
            </a:r>
            <a:r>
              <a:rPr sz="2000" spc="-10" dirty="0">
                <a:solidFill>
                  <a:schemeClr val="bg1"/>
                </a:solidFill>
                <a:latin typeface="Calibri"/>
                <a:cs typeface="Calibri"/>
              </a:rPr>
              <a:t>l’utilisateur</a:t>
            </a:r>
            <a:endParaRPr sz="2000" dirty="0">
              <a:solidFill>
                <a:schemeClr val="bg1"/>
              </a:solidFill>
              <a:latin typeface="Calibri"/>
              <a:cs typeface="Calibri"/>
            </a:endParaRPr>
          </a:p>
          <a:p>
            <a:pPr marR="628650" algn="ctr">
              <a:spcBef>
                <a:spcPts val="575"/>
              </a:spcBef>
              <a:tabLst>
                <a:tab pos="342900" algn="l"/>
              </a:tabLst>
            </a:pPr>
            <a:r>
              <a:rPr sz="1900" spc="15" dirty="0">
                <a:solidFill>
                  <a:schemeClr val="accent6"/>
                </a:solidFill>
                <a:latin typeface="Wingdings 3"/>
                <a:cs typeface="Wingdings 3"/>
              </a:rPr>
              <a:t></a:t>
            </a:r>
            <a:r>
              <a:rPr sz="1900" spc="15" dirty="0">
                <a:solidFill>
                  <a:schemeClr val="bg1"/>
                </a:solidFill>
                <a:latin typeface="Times New Roman"/>
                <a:cs typeface="Times New Roman"/>
              </a:rPr>
              <a:t>	</a:t>
            </a:r>
            <a:r>
              <a:rPr sz="2400" b="1" u="heavy" spc="-5" dirty="0">
                <a:solidFill>
                  <a:schemeClr val="accent6"/>
                </a:solidFill>
                <a:uFill>
                  <a:solidFill>
                    <a:srgbClr val="DC5E00"/>
                  </a:solidFill>
                </a:uFill>
                <a:latin typeface="Calibri"/>
                <a:cs typeface="Calibri"/>
              </a:rPr>
              <a:t>Manipulation </a:t>
            </a:r>
            <a:r>
              <a:rPr sz="2400" b="1" u="heavy" spc="-10" dirty="0">
                <a:solidFill>
                  <a:schemeClr val="accent6"/>
                </a:solidFill>
                <a:uFill>
                  <a:solidFill>
                    <a:srgbClr val="DC5E00"/>
                  </a:solidFill>
                </a:uFill>
                <a:latin typeface="Calibri"/>
                <a:cs typeface="Calibri"/>
              </a:rPr>
              <a:t>directe</a:t>
            </a:r>
            <a:r>
              <a:rPr sz="2400" b="1" spc="-10" dirty="0">
                <a:solidFill>
                  <a:schemeClr val="accent6"/>
                </a:solidFill>
                <a:latin typeface="Calibri"/>
                <a:cs typeface="Calibri"/>
              </a:rPr>
              <a:t>, interaction </a:t>
            </a:r>
            <a:r>
              <a:rPr sz="2400" b="1" spc="-5" dirty="0">
                <a:solidFill>
                  <a:schemeClr val="accent6"/>
                </a:solidFill>
                <a:latin typeface="Calibri"/>
                <a:cs typeface="Calibri"/>
              </a:rPr>
              <a:t>tactile </a:t>
            </a:r>
            <a:r>
              <a:rPr sz="2400" b="1" spc="-10" dirty="0">
                <a:solidFill>
                  <a:schemeClr val="accent6"/>
                </a:solidFill>
                <a:latin typeface="Calibri"/>
                <a:cs typeface="Calibri"/>
              </a:rPr>
              <a:t>(grand</a:t>
            </a:r>
            <a:r>
              <a:rPr sz="2400" b="1" spc="-60" dirty="0">
                <a:solidFill>
                  <a:schemeClr val="accent6"/>
                </a:solidFill>
                <a:latin typeface="Calibri"/>
                <a:cs typeface="Calibri"/>
              </a:rPr>
              <a:t> </a:t>
            </a:r>
            <a:r>
              <a:rPr sz="2400" b="1" spc="-5" dirty="0">
                <a:solidFill>
                  <a:schemeClr val="accent6"/>
                </a:solidFill>
                <a:latin typeface="Calibri"/>
                <a:cs typeface="Calibri"/>
              </a:rPr>
              <a:t>public)</a:t>
            </a:r>
            <a:endParaRPr sz="2400" b="1" dirty="0">
              <a:solidFill>
                <a:schemeClr val="accent6"/>
              </a:solidFill>
              <a:latin typeface="Calibri"/>
              <a:cs typeface="Calibri"/>
            </a:endParaRPr>
          </a:p>
        </p:txBody>
      </p:sp>
      <p:sp>
        <p:nvSpPr>
          <p:cNvPr id="8" name="object 8"/>
          <p:cNvSpPr/>
          <p:nvPr/>
        </p:nvSpPr>
        <p:spPr>
          <a:xfrm>
            <a:off x="9209531" y="5814034"/>
            <a:ext cx="1458468" cy="1043964"/>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9404604" y="6009132"/>
            <a:ext cx="918972" cy="84886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7196329" y="5015472"/>
            <a:ext cx="3471671" cy="97226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391401" y="5210556"/>
            <a:ext cx="3276599" cy="40233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196328" y="3834409"/>
            <a:ext cx="3471672" cy="117370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391400" y="4029455"/>
            <a:ext cx="3276600" cy="603504"/>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783324" y="2322577"/>
            <a:ext cx="2621279" cy="1504315"/>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978397" y="2517648"/>
            <a:ext cx="2051303" cy="934212"/>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8919972" y="2657855"/>
            <a:ext cx="1748027" cy="1626108"/>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9115044" y="2852927"/>
            <a:ext cx="1552955" cy="1056132"/>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9290305" y="827532"/>
            <a:ext cx="1377695" cy="1577466"/>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9485377" y="1022604"/>
            <a:ext cx="1182623" cy="1007363"/>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8656320" y="1092708"/>
            <a:ext cx="748283" cy="914400"/>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7960293" y="1167384"/>
            <a:ext cx="615255" cy="774191"/>
          </a:xfrm>
          <a:prstGeom prst="rect">
            <a:avLst/>
          </a:prstGeom>
          <a:blipFill>
            <a:blip r:embed="rId15" cstate="print"/>
            <a:stretch>
              <a:fillRect/>
            </a:stretch>
          </a:blipFill>
        </p:spPr>
        <p:txBody>
          <a:bodyPr wrap="square" lIns="0" tIns="0" rIns="0" bIns="0" rtlCol="0"/>
          <a:lstStyle/>
          <a:p>
            <a:endParaRPr/>
          </a:p>
        </p:txBody>
      </p:sp>
      <p:sp>
        <p:nvSpPr>
          <p:cNvPr id="22" name="object 22"/>
          <p:cNvSpPr txBox="1"/>
          <p:nvPr/>
        </p:nvSpPr>
        <p:spPr>
          <a:xfrm>
            <a:off x="2669845" y="6531889"/>
            <a:ext cx="1359535" cy="260071"/>
          </a:xfrm>
          <a:prstGeom prst="rect">
            <a:avLst/>
          </a:prstGeom>
        </p:spPr>
        <p:txBody>
          <a:bodyPr vert="horz" wrap="square" lIns="0" tIns="0" rIns="0" bIns="0" rtlCol="0">
            <a:spAutoFit/>
          </a:bodyPr>
          <a:lstStyle/>
          <a:p>
            <a:pPr marL="12700">
              <a:lnSpc>
                <a:spcPts val="2005"/>
              </a:lnSpc>
            </a:pPr>
            <a:r>
              <a:rPr sz="1600" spc="-5" dirty="0">
                <a:solidFill>
                  <a:schemeClr val="bg1"/>
                </a:solidFill>
                <a:latin typeface="Wingdings 3"/>
                <a:cs typeface="Wingdings 3"/>
              </a:rPr>
              <a:t></a:t>
            </a:r>
            <a:r>
              <a:rPr sz="1600" spc="385" dirty="0">
                <a:solidFill>
                  <a:schemeClr val="bg1"/>
                </a:solidFill>
                <a:latin typeface="Times New Roman"/>
                <a:cs typeface="Times New Roman"/>
              </a:rPr>
              <a:t> </a:t>
            </a:r>
            <a:r>
              <a:rPr sz="2000" spc="-5" dirty="0" err="1" smtClean="0">
                <a:solidFill>
                  <a:schemeClr val="bg1"/>
                </a:solidFill>
                <a:latin typeface="Calibri"/>
                <a:cs typeface="Calibri"/>
              </a:rPr>
              <a:t>graphique</a:t>
            </a:r>
            <a:endParaRPr sz="2000" dirty="0">
              <a:solidFill>
                <a:schemeClr val="bg1"/>
              </a:solidFill>
              <a:latin typeface="Calibri"/>
              <a:cs typeface="Calibri"/>
            </a:endParaRPr>
          </a:p>
        </p:txBody>
      </p:sp>
      <p:sp>
        <p:nvSpPr>
          <p:cNvPr id="23" name="object 23"/>
          <p:cNvSpPr txBox="1"/>
          <p:nvPr/>
        </p:nvSpPr>
        <p:spPr>
          <a:xfrm>
            <a:off x="10478262" y="6532531"/>
            <a:ext cx="177165" cy="189154"/>
          </a:xfrm>
          <a:prstGeom prst="rect">
            <a:avLst/>
          </a:prstGeom>
        </p:spPr>
        <p:txBody>
          <a:bodyPr vert="horz" wrap="square" lIns="0" tIns="4445" rIns="0" bIns="0" rtlCol="0">
            <a:spAutoFit/>
          </a:bodyPr>
          <a:lstStyle/>
          <a:p>
            <a:pPr marL="12700">
              <a:spcBef>
                <a:spcPts val="35"/>
              </a:spcBef>
            </a:pPr>
            <a:r>
              <a:rPr sz="1650" spc="-944" baseline="-25252" dirty="0">
                <a:solidFill>
                  <a:srgbClr val="FFE6D3"/>
                </a:solidFill>
                <a:latin typeface="Arial"/>
                <a:cs typeface="Arial"/>
              </a:rPr>
              <a:t>—</a:t>
            </a:r>
            <a:r>
              <a:rPr sz="1200" dirty="0">
                <a:solidFill>
                  <a:srgbClr val="FFF1DA"/>
                </a:solidFill>
                <a:latin typeface="Arial Rounded MT Bold"/>
                <a:cs typeface="Arial Rounded MT Bold"/>
              </a:rPr>
              <a:t>9</a:t>
            </a:r>
            <a:endParaRPr sz="1200">
              <a:latin typeface="Arial Rounded MT Bold"/>
              <a:cs typeface="Arial Rounded MT Bold"/>
            </a:endParaRPr>
          </a:p>
        </p:txBody>
      </p:sp>
      <p:sp>
        <p:nvSpPr>
          <p:cNvPr id="24" name="object 24"/>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smtClean="0">
                <a:solidFill>
                  <a:srgbClr val="FFE6D3"/>
                </a:solidFill>
                <a:latin typeface="Arial"/>
                <a:cs typeface="Arial"/>
              </a:rPr>
              <a:t>7</a:t>
            </a:r>
            <a:endParaRPr sz="1100" dirty="0">
              <a:latin typeface="Arial"/>
              <a:cs typeface="Arial"/>
            </a:endParaRPr>
          </a:p>
        </p:txBody>
      </p:sp>
    </p:spTree>
    <p:extLst>
      <p:ext uri="{BB962C8B-B14F-4D97-AF65-F5344CB8AC3E}">
        <p14:creationId xmlns:p14="http://schemas.microsoft.com/office/powerpoint/2010/main" val="66762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07568" y="365125"/>
            <a:ext cx="8280920" cy="1325563"/>
          </a:xfrm>
        </p:spPr>
        <p:txBody>
          <a:bodyPr>
            <a:noAutofit/>
          </a:bodyPr>
          <a:lstStyle/>
          <a:p>
            <a:r>
              <a:rPr lang="en-US" dirty="0" smtClean="0"/>
              <a:t>Graphical user Interface</a:t>
            </a:r>
            <a:endParaRPr lang="en-US" dirty="0"/>
          </a:p>
        </p:txBody>
      </p:sp>
      <p:sp>
        <p:nvSpPr>
          <p:cNvPr id="10" name="Content Placeholder 9"/>
          <p:cNvSpPr>
            <a:spLocks noGrp="1"/>
          </p:cNvSpPr>
          <p:nvPr>
            <p:ph idx="1"/>
          </p:nvPr>
        </p:nvSpPr>
        <p:spPr>
          <a:xfrm>
            <a:off x="191344" y="2050989"/>
            <a:ext cx="6553944" cy="4044106"/>
          </a:xfrm>
        </p:spPr>
        <p:txBody>
          <a:bodyPr>
            <a:normAutofit fontScale="92500" lnSpcReduction="10000"/>
          </a:bodyPr>
          <a:lstStyle/>
          <a:p>
            <a:pPr marL="511175" indent="-511175" algn="just"/>
            <a:r>
              <a:rPr lang="fr-FR" dirty="0"/>
              <a:t>L’interface graphique est le langage d’échange entre l’humain (vous) et la machine (votre ordinateur</a:t>
            </a:r>
            <a:r>
              <a:rPr lang="fr-FR" dirty="0" smtClean="0"/>
              <a:t>). Votre </a:t>
            </a:r>
            <a:r>
              <a:rPr lang="fr-FR" dirty="0"/>
              <a:t>ordinateur affiche à l’écran des éléments que vous comprenez et que vous interprétez. Chaque système dispose de sa propre interface graphique </a:t>
            </a:r>
            <a:endParaRPr lang="en-US" dirty="0"/>
          </a:p>
        </p:txBody>
      </p:sp>
      <p:sp>
        <p:nvSpPr>
          <p:cNvPr id="3" name="Date Placeholder 2"/>
          <p:cNvSpPr>
            <a:spLocks noGrp="1"/>
          </p:cNvSpPr>
          <p:nvPr>
            <p:ph type="dt" sz="half" idx="10"/>
          </p:nvPr>
        </p:nvSpPr>
        <p:spPr/>
        <p:txBody>
          <a:bodyPr/>
          <a:lstStyle/>
          <a:p>
            <a:r>
              <a:rPr lang="en-US"/>
              <a:t>Your Date Here</a:t>
            </a:r>
          </a:p>
        </p:txBody>
      </p:sp>
      <p:sp>
        <p:nvSpPr>
          <p:cNvPr id="4" name="Footer Placeholder 3"/>
          <p:cNvSpPr>
            <a:spLocks noGrp="1"/>
          </p:cNvSpPr>
          <p:nvPr>
            <p:ph type="ftr" sz="quarter" idx="11"/>
          </p:nvPr>
        </p:nvSpPr>
        <p:spPr/>
        <p:txBody>
          <a:bodyPr/>
          <a:lstStyle/>
          <a:p>
            <a:r>
              <a:rPr lang="en-US" dirty="0"/>
              <a:t>Your Footer Here</a:t>
            </a:r>
          </a:p>
        </p:txBody>
      </p:sp>
      <p:sp>
        <p:nvSpPr>
          <p:cNvPr id="5" name="Slide Number Placeholder 4"/>
          <p:cNvSpPr>
            <a:spLocks noGrp="1"/>
          </p:cNvSpPr>
          <p:nvPr>
            <p:ph type="sldNum" sz="quarter" idx="12"/>
          </p:nvPr>
        </p:nvSpPr>
        <p:spPr/>
        <p:txBody>
          <a:bodyPr/>
          <a:lstStyle/>
          <a:p>
            <a:fld id="{FC1CF07D-8B3F-4D32-B059-0039CEA46DB1}" type="slidenum">
              <a:rPr lang="en-US" smtClean="0"/>
              <a:pPr/>
              <a:t>2</a:t>
            </a:fld>
            <a:endParaRPr lang="en-US"/>
          </a:p>
        </p:txBody>
      </p:sp>
      <p:sp>
        <p:nvSpPr>
          <p:cNvPr id="2" name="Text Placeholder 1">
            <a:extLst>
              <a:ext uri="{FF2B5EF4-FFF2-40B4-BE49-F238E27FC236}">
                <a16:creationId xmlns="" xmlns:a16="http://schemas.microsoft.com/office/drawing/2014/main" id="{7BD6397F-CC47-4377-90D4-9735D47B82A9}"/>
              </a:ext>
            </a:extLst>
          </p:cNvPr>
          <p:cNvSpPr>
            <a:spLocks noGrp="1"/>
          </p:cNvSpPr>
          <p:nvPr>
            <p:ph type="body" sz="quarter" idx="13"/>
          </p:nvPr>
        </p:nvSpPr>
        <p:spPr/>
        <p:txBody>
          <a:bodyPr/>
          <a:lstStyle/>
          <a:p>
            <a:r>
              <a:rPr lang="en-US" dirty="0"/>
              <a:t>01</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1412777"/>
            <a:ext cx="5092700" cy="4104456"/>
          </a:xfrm>
          <a:prstGeom prst="rect">
            <a:avLst/>
          </a:prstGeom>
        </p:spPr>
      </p:pic>
    </p:spTree>
    <p:extLst>
      <p:ext uri="{BB962C8B-B14F-4D97-AF65-F5344CB8AC3E}">
        <p14:creationId xmlns:p14="http://schemas.microsoft.com/office/powerpoint/2010/main" val="359343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de fenêtres: </a:t>
            </a:r>
            <a:r>
              <a:rPr lang="fr-FR" dirty="0" smtClean="0">
                <a:solidFill>
                  <a:schemeClr val="accent1">
                    <a:lumMod val="40000"/>
                    <a:lumOff val="60000"/>
                  </a:schemeClr>
                </a:solidFill>
              </a:rPr>
              <a:t>Fenêtre d’application  </a:t>
            </a:r>
            <a:endParaRPr lang="en-GB" dirty="0">
              <a:solidFill>
                <a:schemeClr val="accent1">
                  <a:lumMod val="40000"/>
                  <a:lumOff val="60000"/>
                </a:schemeClr>
              </a:solidFill>
            </a:endParaRPr>
          </a:p>
        </p:txBody>
      </p:sp>
      <p:sp>
        <p:nvSpPr>
          <p:cNvPr id="3" name="Espace réservé du contenu 2"/>
          <p:cNvSpPr>
            <a:spLocks noGrp="1"/>
          </p:cNvSpPr>
          <p:nvPr>
            <p:ph sz="half" idx="1"/>
          </p:nvPr>
        </p:nvSpPr>
        <p:spPr>
          <a:xfrm>
            <a:off x="623392" y="1870076"/>
            <a:ext cx="5181600" cy="4044107"/>
          </a:xfrm>
        </p:spPr>
        <p:txBody>
          <a:bodyPr>
            <a:normAutofit fontScale="92500" lnSpcReduction="20000"/>
          </a:bodyPr>
          <a:lstStyle/>
          <a:p>
            <a:pPr marL="0" indent="0">
              <a:lnSpc>
                <a:spcPct val="100000"/>
              </a:lnSpc>
              <a:spcBef>
                <a:spcPts val="840"/>
              </a:spcBef>
              <a:buNone/>
              <a:tabLst>
                <a:tab pos="354965" algn="l"/>
              </a:tabLst>
            </a:pPr>
            <a:r>
              <a:rPr lang="fr-FR" sz="4000" spc="-10" dirty="0">
                <a:cs typeface="Calibri"/>
              </a:rPr>
              <a:t>Fenêtres</a:t>
            </a:r>
            <a:r>
              <a:rPr lang="fr-FR" sz="4000" spc="-20" dirty="0">
                <a:cs typeface="Calibri"/>
              </a:rPr>
              <a:t> </a:t>
            </a:r>
            <a:r>
              <a:rPr lang="fr-FR" sz="4000" b="1" spc="-15" dirty="0">
                <a:solidFill>
                  <a:schemeClr val="accent1">
                    <a:lumMod val="60000"/>
                    <a:lumOff val="40000"/>
                  </a:schemeClr>
                </a:solidFill>
                <a:cs typeface="Calibri"/>
              </a:rPr>
              <a:t>d’applications</a:t>
            </a:r>
            <a:endParaRPr lang="fr-FR" sz="4000" dirty="0">
              <a:solidFill>
                <a:schemeClr val="accent1">
                  <a:lumMod val="60000"/>
                  <a:lumOff val="40000"/>
                </a:schemeClr>
              </a:solidFill>
              <a:cs typeface="Calibri"/>
            </a:endParaRPr>
          </a:p>
          <a:p>
            <a:pPr marL="241300" indent="0">
              <a:lnSpc>
                <a:spcPct val="100000"/>
              </a:lnSpc>
              <a:spcBef>
                <a:spcPts val="630"/>
              </a:spcBef>
              <a:buNone/>
            </a:pPr>
            <a:r>
              <a:rPr lang="fr-FR" sz="2800" spc="-5" dirty="0">
                <a:solidFill>
                  <a:schemeClr val="accent1">
                    <a:lumMod val="40000"/>
                    <a:lumOff val="60000"/>
                  </a:schemeClr>
                </a:solidFill>
                <a:latin typeface="Wingdings 3"/>
                <a:cs typeface="Wingdings 3"/>
              </a:rPr>
              <a:t></a:t>
            </a:r>
            <a:r>
              <a:rPr lang="fr-FR" sz="2800" spc="-5" dirty="0">
                <a:latin typeface="Times New Roman"/>
                <a:cs typeface="Times New Roman"/>
              </a:rPr>
              <a:t> </a:t>
            </a:r>
            <a:r>
              <a:rPr lang="fr-FR" dirty="0">
                <a:cs typeface="Calibri"/>
              </a:rPr>
              <a:t>MDI : Multiple </a:t>
            </a:r>
            <a:r>
              <a:rPr lang="fr-FR" spc="-5" dirty="0">
                <a:cs typeface="Calibri"/>
              </a:rPr>
              <a:t>Document</a:t>
            </a:r>
            <a:r>
              <a:rPr lang="fr-FR" spc="-20" dirty="0">
                <a:cs typeface="Calibri"/>
              </a:rPr>
              <a:t> </a:t>
            </a:r>
            <a:r>
              <a:rPr lang="fr-FR" spc="-10" dirty="0">
                <a:cs typeface="Calibri"/>
              </a:rPr>
              <a:t>Interface</a:t>
            </a:r>
            <a:endParaRPr lang="fr-FR" dirty="0">
              <a:cs typeface="Calibri"/>
            </a:endParaRPr>
          </a:p>
          <a:p>
            <a:pPr marL="241300" indent="0">
              <a:lnSpc>
                <a:spcPct val="100000"/>
              </a:lnSpc>
              <a:spcBef>
                <a:spcPts val="600"/>
              </a:spcBef>
              <a:buNone/>
            </a:pPr>
            <a:r>
              <a:rPr lang="fr-FR" sz="2800" spc="-5" dirty="0">
                <a:solidFill>
                  <a:schemeClr val="accent1">
                    <a:lumMod val="40000"/>
                    <a:lumOff val="60000"/>
                  </a:schemeClr>
                </a:solidFill>
                <a:latin typeface="Wingdings 3"/>
                <a:cs typeface="Wingdings 3"/>
              </a:rPr>
              <a:t></a:t>
            </a:r>
            <a:r>
              <a:rPr lang="fr-FR" sz="2800" spc="-5" dirty="0">
                <a:latin typeface="Times New Roman"/>
                <a:cs typeface="Times New Roman"/>
              </a:rPr>
              <a:t> </a:t>
            </a:r>
            <a:r>
              <a:rPr lang="fr-FR" dirty="0" smtClean="0">
                <a:cs typeface="Calibri"/>
              </a:rPr>
              <a:t>Une </a:t>
            </a:r>
            <a:r>
              <a:rPr lang="fr-FR" b="1" dirty="0">
                <a:solidFill>
                  <a:schemeClr val="accent1">
                    <a:lumMod val="40000"/>
                    <a:lumOff val="60000"/>
                  </a:schemeClr>
                </a:solidFill>
                <a:cs typeface="Calibri"/>
              </a:rPr>
              <a:t>unique</a:t>
            </a:r>
            <a:r>
              <a:rPr lang="fr-FR" b="1" dirty="0">
                <a:cs typeface="Calibri"/>
              </a:rPr>
              <a:t> </a:t>
            </a:r>
            <a:r>
              <a:rPr lang="fr-FR" spc="-5" dirty="0">
                <a:cs typeface="Calibri"/>
              </a:rPr>
              <a:t>instance de</a:t>
            </a:r>
            <a:r>
              <a:rPr lang="fr-FR" spc="10" dirty="0">
                <a:cs typeface="Calibri"/>
              </a:rPr>
              <a:t> </a:t>
            </a:r>
            <a:r>
              <a:rPr lang="fr-FR" spc="-15" dirty="0">
                <a:cs typeface="Calibri"/>
              </a:rPr>
              <a:t>l’application</a:t>
            </a:r>
            <a:endParaRPr lang="fr-FR" dirty="0">
              <a:cs typeface="Calibri"/>
            </a:endParaRPr>
          </a:p>
          <a:p>
            <a:pPr marL="241300" indent="0">
              <a:lnSpc>
                <a:spcPct val="100000"/>
              </a:lnSpc>
              <a:spcBef>
                <a:spcPts val="229"/>
              </a:spcBef>
              <a:buNone/>
            </a:pPr>
            <a:r>
              <a:rPr lang="fr-FR" sz="2800" spc="-5" dirty="0">
                <a:solidFill>
                  <a:schemeClr val="accent1">
                    <a:lumMod val="40000"/>
                    <a:lumOff val="60000"/>
                  </a:schemeClr>
                </a:solidFill>
                <a:latin typeface="Wingdings 3"/>
                <a:cs typeface="Wingdings 3"/>
              </a:rPr>
              <a:t></a:t>
            </a:r>
            <a:r>
              <a:rPr lang="fr-FR" sz="2800" spc="-5" dirty="0">
                <a:latin typeface="Times New Roman"/>
                <a:cs typeface="Times New Roman"/>
              </a:rPr>
              <a:t> </a:t>
            </a:r>
            <a:r>
              <a:rPr lang="fr-FR" spc="-15" dirty="0">
                <a:cs typeface="Calibri"/>
              </a:rPr>
              <a:t>fenêtre </a:t>
            </a:r>
            <a:r>
              <a:rPr lang="fr-FR" spc="-5" dirty="0">
                <a:cs typeface="Calibri"/>
              </a:rPr>
              <a:t>principale </a:t>
            </a:r>
            <a:r>
              <a:rPr lang="fr-FR" dirty="0">
                <a:cs typeface="Calibri"/>
              </a:rPr>
              <a:t>: </a:t>
            </a:r>
            <a:r>
              <a:rPr lang="fr-FR" spc="-5" dirty="0">
                <a:cs typeface="Calibri"/>
              </a:rPr>
              <a:t>espace </a:t>
            </a:r>
            <a:r>
              <a:rPr lang="fr-FR" dirty="0">
                <a:cs typeface="Calibri"/>
              </a:rPr>
              <a:t>de</a:t>
            </a:r>
            <a:r>
              <a:rPr lang="fr-FR" spc="60" dirty="0">
                <a:cs typeface="Calibri"/>
              </a:rPr>
              <a:t> </a:t>
            </a:r>
            <a:r>
              <a:rPr lang="fr-FR" spc="-15" dirty="0">
                <a:cs typeface="Calibri"/>
              </a:rPr>
              <a:t>travail</a:t>
            </a:r>
            <a:endParaRPr lang="fr-FR" dirty="0">
              <a:cs typeface="Calibri"/>
            </a:endParaRPr>
          </a:p>
          <a:p>
            <a:pPr marL="241300" indent="0">
              <a:lnSpc>
                <a:spcPct val="100000"/>
              </a:lnSpc>
              <a:spcBef>
                <a:spcPts val="204"/>
              </a:spcBef>
              <a:buNone/>
            </a:pPr>
            <a:r>
              <a:rPr lang="fr-FR" sz="2800" spc="-5" dirty="0">
                <a:solidFill>
                  <a:schemeClr val="accent1">
                    <a:lumMod val="40000"/>
                    <a:lumOff val="60000"/>
                  </a:schemeClr>
                </a:solidFill>
                <a:latin typeface="Wingdings 3"/>
                <a:cs typeface="Wingdings 3"/>
              </a:rPr>
              <a:t></a:t>
            </a:r>
            <a:r>
              <a:rPr lang="fr-FR" sz="2800" spc="-5" dirty="0">
                <a:latin typeface="Times New Roman"/>
                <a:cs typeface="Times New Roman"/>
              </a:rPr>
              <a:t> </a:t>
            </a:r>
            <a:r>
              <a:rPr lang="fr-FR" spc="-15" dirty="0">
                <a:cs typeface="Calibri"/>
              </a:rPr>
              <a:t>fenêtres </a:t>
            </a:r>
            <a:r>
              <a:rPr lang="fr-FR" spc="-5" dirty="0">
                <a:cs typeface="Calibri"/>
              </a:rPr>
              <a:t>filles </a:t>
            </a:r>
            <a:r>
              <a:rPr lang="fr-FR" dirty="0">
                <a:cs typeface="Calibri"/>
              </a:rPr>
              <a:t>: </a:t>
            </a:r>
            <a:r>
              <a:rPr lang="fr-FR" spc="-5" dirty="0">
                <a:cs typeface="Calibri"/>
              </a:rPr>
              <a:t>les</a:t>
            </a:r>
            <a:r>
              <a:rPr lang="fr-FR" spc="110" dirty="0">
                <a:cs typeface="Calibri"/>
              </a:rPr>
              <a:t> </a:t>
            </a:r>
            <a:r>
              <a:rPr lang="fr-FR" spc="-5" dirty="0" smtClean="0">
                <a:cs typeface="Calibri"/>
              </a:rPr>
              <a:t>documents</a:t>
            </a:r>
            <a:endParaRPr lang="fr-FR" dirty="0">
              <a:cs typeface="Calibri"/>
            </a:endParaRPr>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20</a:t>
            </a:fld>
            <a:endParaRPr lang="en-US"/>
          </a:p>
        </p:txBody>
      </p:sp>
      <p:sp>
        <p:nvSpPr>
          <p:cNvPr id="10" name="object 15"/>
          <p:cNvSpPr/>
          <p:nvPr/>
        </p:nvSpPr>
        <p:spPr>
          <a:xfrm>
            <a:off x="6019800" y="1870076"/>
            <a:ext cx="5620816" cy="38631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3947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Types de fenêtres: </a:t>
            </a:r>
            <a:r>
              <a:rPr lang="fr-FR" dirty="0">
                <a:solidFill>
                  <a:schemeClr val="accent1">
                    <a:lumMod val="40000"/>
                    <a:lumOff val="60000"/>
                  </a:schemeClr>
                </a:solidFill>
              </a:rPr>
              <a:t>Fenêtre </a:t>
            </a:r>
            <a:r>
              <a:rPr lang="fr-FR" dirty="0" smtClean="0">
                <a:solidFill>
                  <a:schemeClr val="accent1">
                    <a:lumMod val="40000"/>
                    <a:lumOff val="60000"/>
                  </a:schemeClr>
                </a:solidFill>
              </a:rPr>
              <a:t>de document</a:t>
            </a:r>
            <a:endParaRPr lang="en-GB" dirty="0"/>
          </a:p>
        </p:txBody>
      </p:sp>
      <p:sp>
        <p:nvSpPr>
          <p:cNvPr id="3" name="Espace réservé du contenu 2"/>
          <p:cNvSpPr>
            <a:spLocks noGrp="1"/>
          </p:cNvSpPr>
          <p:nvPr>
            <p:ph sz="half" idx="1"/>
          </p:nvPr>
        </p:nvSpPr>
        <p:spPr>
          <a:xfrm>
            <a:off x="191344" y="2132855"/>
            <a:ext cx="5828456" cy="4044107"/>
          </a:xfrm>
        </p:spPr>
        <p:txBody>
          <a:bodyPr/>
          <a:lstStyle/>
          <a:p>
            <a:pPr marL="0" marR="124460" indent="0">
              <a:lnSpc>
                <a:spcPct val="100000"/>
              </a:lnSpc>
              <a:spcBef>
                <a:spcPts val="840"/>
              </a:spcBef>
              <a:buNone/>
              <a:tabLst>
                <a:tab pos="342265" algn="l"/>
              </a:tabLst>
            </a:pPr>
            <a:r>
              <a:rPr lang="fr-FR" sz="4000" spc="-10" dirty="0">
                <a:cs typeface="Calibri"/>
              </a:rPr>
              <a:t>Fenêtres </a:t>
            </a:r>
            <a:r>
              <a:rPr lang="fr-FR" sz="4000" b="1" dirty="0">
                <a:solidFill>
                  <a:schemeClr val="accent1">
                    <a:lumMod val="60000"/>
                    <a:lumOff val="40000"/>
                  </a:schemeClr>
                </a:solidFill>
                <a:cs typeface="Calibri"/>
              </a:rPr>
              <a:t>de</a:t>
            </a:r>
            <a:r>
              <a:rPr lang="fr-FR" sz="4000" b="1" spc="-65" dirty="0">
                <a:solidFill>
                  <a:schemeClr val="accent1">
                    <a:lumMod val="60000"/>
                    <a:lumOff val="40000"/>
                  </a:schemeClr>
                </a:solidFill>
                <a:cs typeface="Calibri"/>
              </a:rPr>
              <a:t> </a:t>
            </a:r>
            <a:r>
              <a:rPr lang="fr-FR" sz="4000" b="1" spc="-5" dirty="0" smtClean="0">
                <a:solidFill>
                  <a:schemeClr val="accent1">
                    <a:lumMod val="60000"/>
                    <a:lumOff val="40000"/>
                  </a:schemeClr>
                </a:solidFill>
                <a:cs typeface="Calibri"/>
              </a:rPr>
              <a:t>documents</a:t>
            </a:r>
            <a:endParaRPr lang="fr-FR" sz="4000" dirty="0">
              <a:solidFill>
                <a:schemeClr val="accent1">
                  <a:lumMod val="60000"/>
                  <a:lumOff val="40000"/>
                </a:schemeClr>
              </a:solidFill>
              <a:cs typeface="Calibri"/>
            </a:endParaRPr>
          </a:p>
          <a:p>
            <a:pPr marL="0" marR="124460" indent="0">
              <a:lnSpc>
                <a:spcPct val="100000"/>
              </a:lnSpc>
              <a:spcBef>
                <a:spcPts val="840"/>
              </a:spcBef>
              <a:buNone/>
              <a:tabLst>
                <a:tab pos="342265" algn="l"/>
              </a:tabLst>
            </a:pPr>
            <a:r>
              <a:rPr lang="fr-FR" sz="2800" spc="-5" dirty="0" smtClean="0">
                <a:solidFill>
                  <a:schemeClr val="accent1">
                    <a:lumMod val="40000"/>
                    <a:lumOff val="60000"/>
                  </a:schemeClr>
                </a:solidFill>
                <a:latin typeface="Wingdings 3"/>
                <a:cs typeface="Wingdings 3"/>
              </a:rPr>
              <a:t></a:t>
            </a:r>
            <a:r>
              <a:rPr lang="fr-FR" sz="2800" spc="-5" dirty="0" smtClean="0">
                <a:latin typeface="Times New Roman"/>
                <a:cs typeface="Times New Roman"/>
              </a:rPr>
              <a:t> </a:t>
            </a:r>
            <a:r>
              <a:rPr lang="fr-FR" dirty="0" smtClean="0">
                <a:cs typeface="Calibri"/>
              </a:rPr>
              <a:t>Une </a:t>
            </a:r>
            <a:r>
              <a:rPr lang="fr-FR" spc="-5" dirty="0">
                <a:cs typeface="Calibri"/>
              </a:rPr>
              <a:t>instance </a:t>
            </a:r>
            <a:r>
              <a:rPr lang="fr-FR" dirty="0">
                <a:cs typeface="Calibri"/>
              </a:rPr>
              <a:t>de </a:t>
            </a:r>
            <a:r>
              <a:rPr lang="fr-FR" spc="-15" dirty="0" smtClean="0">
                <a:cs typeface="Calibri"/>
              </a:rPr>
              <a:t>l’application</a:t>
            </a:r>
            <a:r>
              <a:rPr lang="fr-FR" dirty="0" smtClean="0">
                <a:cs typeface="Calibri"/>
              </a:rPr>
              <a:t> </a:t>
            </a:r>
            <a:r>
              <a:rPr lang="fr-FR" b="1" dirty="0" smtClean="0">
                <a:cs typeface="Calibri"/>
              </a:rPr>
              <a:t>par</a:t>
            </a:r>
            <a:r>
              <a:rPr lang="fr-FR" b="1" spc="-5" dirty="0" smtClean="0">
                <a:cs typeface="Calibri"/>
              </a:rPr>
              <a:t> document</a:t>
            </a:r>
            <a:endParaRPr lang="fr-FR" dirty="0" smtClean="0">
              <a:cs typeface="Calibri"/>
            </a:endParaRPr>
          </a:p>
          <a:p>
            <a:pPr marL="0" marR="432434" indent="0">
              <a:lnSpc>
                <a:spcPct val="100000"/>
              </a:lnSpc>
              <a:buNone/>
            </a:pPr>
            <a:r>
              <a:rPr lang="fr-FR" sz="2800" spc="-5" dirty="0">
                <a:solidFill>
                  <a:schemeClr val="accent1">
                    <a:lumMod val="40000"/>
                    <a:lumOff val="60000"/>
                  </a:schemeClr>
                </a:solidFill>
                <a:latin typeface="Wingdings 3"/>
                <a:cs typeface="Wingdings 3"/>
              </a:rPr>
              <a:t></a:t>
            </a:r>
            <a:r>
              <a:rPr lang="fr-FR" sz="2800" spc="-5" dirty="0" smtClean="0">
                <a:latin typeface="Times New Roman"/>
                <a:cs typeface="Times New Roman"/>
              </a:rPr>
              <a:t> </a:t>
            </a:r>
            <a:r>
              <a:rPr lang="fr-FR" spc="-5" dirty="0" smtClean="0">
                <a:cs typeface="Calibri"/>
              </a:rPr>
              <a:t>Adapté </a:t>
            </a:r>
            <a:r>
              <a:rPr lang="fr-FR" dirty="0">
                <a:cs typeface="Calibri"/>
              </a:rPr>
              <a:t>au </a:t>
            </a:r>
            <a:r>
              <a:rPr lang="fr-FR" spc="-5" dirty="0">
                <a:cs typeface="Calibri"/>
              </a:rPr>
              <a:t>multi</a:t>
            </a:r>
            <a:r>
              <a:rPr lang="fr-FR" spc="45" dirty="0">
                <a:cs typeface="Calibri"/>
              </a:rPr>
              <a:t> </a:t>
            </a:r>
            <a:r>
              <a:rPr lang="fr-FR" spc="-10" dirty="0">
                <a:cs typeface="Calibri"/>
              </a:rPr>
              <a:t>écran</a:t>
            </a:r>
            <a:endParaRPr lang="fr-FR" dirty="0">
              <a:cs typeface="Calibri"/>
            </a:endParaRPr>
          </a:p>
          <a:p>
            <a:endParaRPr lang="en-GB" dirty="0"/>
          </a:p>
        </p:txBody>
      </p:sp>
      <p:sp>
        <p:nvSpPr>
          <p:cNvPr id="5" name="Espace réservé de la date 4"/>
          <p:cNvSpPr>
            <a:spLocks noGrp="1"/>
          </p:cNvSpPr>
          <p:nvPr>
            <p:ph type="dt" sz="half" idx="10"/>
          </p:nvPr>
        </p:nvSpPr>
        <p:spPr/>
        <p:txBody>
          <a:bodyPr/>
          <a:lstStyle/>
          <a:p>
            <a:r>
              <a:rPr lang="en-US" smtClean="0"/>
              <a:t>Your Date Here</a:t>
            </a:r>
            <a:endParaRPr lang="en-US"/>
          </a:p>
        </p:txBody>
      </p:sp>
      <p:sp>
        <p:nvSpPr>
          <p:cNvPr id="6" name="Espace réservé du pied de page 5"/>
          <p:cNvSpPr>
            <a:spLocks noGrp="1"/>
          </p:cNvSpPr>
          <p:nvPr>
            <p:ph type="ftr" sz="quarter" idx="11"/>
          </p:nvPr>
        </p:nvSpPr>
        <p:spPr/>
        <p:txBody>
          <a:bodyPr/>
          <a:lstStyle/>
          <a:p>
            <a:r>
              <a:rPr lang="en-US" smtClean="0"/>
              <a:t>Your Footer Here</a:t>
            </a:r>
            <a:endParaRPr lang="en-US"/>
          </a:p>
        </p:txBody>
      </p:sp>
      <p:sp>
        <p:nvSpPr>
          <p:cNvPr id="7" name="Espace réservé du numéro de diapositive 6"/>
          <p:cNvSpPr>
            <a:spLocks noGrp="1"/>
          </p:cNvSpPr>
          <p:nvPr>
            <p:ph type="sldNum" sz="quarter" idx="12"/>
          </p:nvPr>
        </p:nvSpPr>
        <p:spPr/>
        <p:txBody>
          <a:bodyPr/>
          <a:lstStyle/>
          <a:p>
            <a:fld id="{456C22B4-381E-481C-AFD8-67FB4DE2EDCA}" type="slidenum">
              <a:rPr lang="en-US" smtClean="0"/>
              <a:t>21</a:t>
            </a:fld>
            <a:endParaRPr lang="en-US"/>
          </a:p>
        </p:txBody>
      </p:sp>
      <p:sp>
        <p:nvSpPr>
          <p:cNvPr id="9" name="object 16"/>
          <p:cNvSpPr/>
          <p:nvPr/>
        </p:nvSpPr>
        <p:spPr>
          <a:xfrm>
            <a:off x="6312024" y="1870076"/>
            <a:ext cx="5760640" cy="4306886"/>
          </a:xfrm>
          <a:custGeom>
            <a:avLst/>
            <a:gdLst/>
            <a:ahLst/>
            <a:cxnLst/>
            <a:rect l="l" t="t" r="r" b="b"/>
            <a:pathLst>
              <a:path w="2813684" h="1667510">
                <a:moveTo>
                  <a:pt x="0" y="1667255"/>
                </a:moveTo>
                <a:lnTo>
                  <a:pt x="2813304" y="1667255"/>
                </a:lnTo>
                <a:lnTo>
                  <a:pt x="2813304" y="0"/>
                </a:lnTo>
                <a:lnTo>
                  <a:pt x="0" y="0"/>
                </a:lnTo>
                <a:lnTo>
                  <a:pt x="0" y="1667255"/>
                </a:lnTo>
                <a:close/>
              </a:path>
            </a:pathLst>
          </a:custGeom>
          <a:solidFill>
            <a:srgbClr val="FFFFFF"/>
          </a:solidFill>
        </p:spPr>
        <p:txBody>
          <a:bodyPr wrap="square" lIns="0" tIns="0" rIns="0" bIns="0" rtlCol="0"/>
          <a:lstStyle/>
          <a:p>
            <a:endParaRPr/>
          </a:p>
        </p:txBody>
      </p:sp>
      <p:sp>
        <p:nvSpPr>
          <p:cNvPr id="10" name="object 17"/>
          <p:cNvSpPr/>
          <p:nvPr/>
        </p:nvSpPr>
        <p:spPr>
          <a:xfrm>
            <a:off x="6312024" y="1880058"/>
            <a:ext cx="5736655" cy="429690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0647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137916" y="190500"/>
            <a:ext cx="584454" cy="80086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018532" y="190500"/>
            <a:ext cx="674370" cy="800862"/>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0" y="395562"/>
            <a:ext cx="11533632" cy="751488"/>
          </a:xfrm>
          <a:prstGeom prst="rect">
            <a:avLst/>
          </a:prstGeom>
        </p:spPr>
        <p:txBody>
          <a:bodyPr vert="horz" wrap="square" lIns="0" tIns="12700" rIns="0" bIns="0" rtlCol="0" anchor="ctr">
            <a:spAutoFit/>
          </a:bodyPr>
          <a:lstStyle/>
          <a:p>
            <a:pPr marL="12700" marR="5080">
              <a:lnSpc>
                <a:spcPct val="100000"/>
              </a:lnSpc>
              <a:spcBef>
                <a:spcPts val="100"/>
              </a:spcBef>
            </a:pPr>
            <a:r>
              <a:rPr dirty="0" smtClean="0"/>
              <a:t>WIMP</a:t>
            </a:r>
            <a:r>
              <a:rPr lang="fr-FR" dirty="0" smtClean="0"/>
              <a:t>: </a:t>
            </a:r>
            <a:r>
              <a:rPr spc="-25" dirty="0" err="1" smtClean="0">
                <a:solidFill>
                  <a:schemeClr val="accent1">
                    <a:lumMod val="60000"/>
                    <a:lumOff val="40000"/>
                  </a:schemeClr>
                </a:solidFill>
              </a:rPr>
              <a:t>Fenêtres</a:t>
            </a:r>
            <a:r>
              <a:rPr dirty="0" smtClean="0">
                <a:solidFill>
                  <a:schemeClr val="accent1">
                    <a:lumMod val="60000"/>
                    <a:lumOff val="40000"/>
                  </a:schemeClr>
                </a:solidFill>
              </a:rPr>
              <a:t> </a:t>
            </a:r>
            <a:r>
              <a:rPr spc="-10" dirty="0">
                <a:solidFill>
                  <a:schemeClr val="accent1">
                    <a:lumMod val="60000"/>
                    <a:lumOff val="40000"/>
                  </a:schemeClr>
                </a:solidFill>
              </a:rPr>
              <a:t>utilitaires</a:t>
            </a:r>
          </a:p>
        </p:txBody>
      </p:sp>
      <p:sp>
        <p:nvSpPr>
          <p:cNvPr id="15" name="object 15"/>
          <p:cNvSpPr txBox="1"/>
          <p:nvPr/>
        </p:nvSpPr>
        <p:spPr>
          <a:xfrm>
            <a:off x="506766" y="1296146"/>
            <a:ext cx="3829050" cy="4355679"/>
          </a:xfrm>
          <a:prstGeom prst="rect">
            <a:avLst/>
          </a:prstGeom>
        </p:spPr>
        <p:txBody>
          <a:bodyPr vert="horz" wrap="square" lIns="0" tIns="107314" rIns="0" bIns="0" rtlCol="0">
            <a:spAutoFit/>
          </a:bodyPr>
          <a:lstStyle/>
          <a:p>
            <a:pPr marL="12700">
              <a:spcBef>
                <a:spcPts val="844"/>
              </a:spcBef>
              <a:tabLst>
                <a:tab pos="355600" algn="l"/>
              </a:tabLst>
            </a:pPr>
            <a:r>
              <a:rPr sz="1900" spc="15" dirty="0" smtClean="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Fenêtre</a:t>
            </a:r>
            <a:r>
              <a:rPr sz="2400" spc="-15" dirty="0">
                <a:solidFill>
                  <a:schemeClr val="bg1"/>
                </a:solidFill>
                <a:latin typeface="Calibri"/>
                <a:cs typeface="Calibri"/>
              </a:rPr>
              <a:t> flottante</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palette</a:t>
            </a:r>
            <a:r>
              <a:rPr sz="2000" spc="60" dirty="0">
                <a:solidFill>
                  <a:schemeClr val="bg1"/>
                </a:solidFill>
                <a:latin typeface="Calibri"/>
                <a:cs typeface="Calibri"/>
              </a:rPr>
              <a:t> </a:t>
            </a:r>
            <a:r>
              <a:rPr sz="2000" spc="-25" dirty="0">
                <a:solidFill>
                  <a:schemeClr val="bg1"/>
                </a:solidFill>
                <a:latin typeface="Calibri"/>
                <a:cs typeface="Calibri"/>
              </a:rPr>
              <a:t>d’outils</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barres </a:t>
            </a:r>
            <a:r>
              <a:rPr sz="2000" spc="-25" dirty="0">
                <a:solidFill>
                  <a:schemeClr val="bg1"/>
                </a:solidFill>
                <a:latin typeface="Calibri"/>
                <a:cs typeface="Calibri"/>
              </a:rPr>
              <a:t>d’outils</a:t>
            </a:r>
            <a:r>
              <a:rPr sz="2000" spc="50" dirty="0">
                <a:solidFill>
                  <a:schemeClr val="bg1"/>
                </a:solidFill>
                <a:latin typeface="Calibri"/>
                <a:cs typeface="Calibri"/>
              </a:rPr>
              <a:t> </a:t>
            </a:r>
            <a:r>
              <a:rPr sz="2000" spc="-10" dirty="0">
                <a:solidFill>
                  <a:schemeClr val="bg1"/>
                </a:solidFill>
                <a:latin typeface="Calibri"/>
                <a:cs typeface="Calibri"/>
              </a:rPr>
              <a:t>flottantes</a:t>
            </a:r>
            <a:endParaRPr sz="2000" dirty="0">
              <a:solidFill>
                <a:schemeClr val="bg1"/>
              </a:solidFill>
              <a:latin typeface="Calibri"/>
              <a:cs typeface="Calibri"/>
            </a:endParaRPr>
          </a:p>
          <a:p>
            <a:pPr marL="355600">
              <a:spcBef>
                <a:spcPts val="1755"/>
              </a:spcBef>
            </a:pPr>
            <a:endParaRPr lang="en-GB" sz="2000" dirty="0">
              <a:solidFill>
                <a:schemeClr val="bg1"/>
              </a:solidFill>
              <a:latin typeface="Times New Roman"/>
              <a:cs typeface="Times New Roman"/>
            </a:endParaRPr>
          </a:p>
          <a:p>
            <a:pPr marL="355600">
              <a:spcBef>
                <a:spcPts val="1755"/>
              </a:spcBef>
            </a:pPr>
            <a:r>
              <a:rPr lang="en-GB" sz="2400" spc="15" dirty="0" smtClean="0">
                <a:solidFill>
                  <a:schemeClr val="bg1"/>
                </a:solidFill>
                <a:latin typeface="Wingdings 3"/>
                <a:cs typeface="Wingdings 3"/>
              </a:rPr>
              <a:t> </a:t>
            </a:r>
            <a:r>
              <a:rPr sz="2400" spc="-10" dirty="0" err="1" smtClean="0">
                <a:solidFill>
                  <a:schemeClr val="bg1"/>
                </a:solidFill>
                <a:latin typeface="Calibri"/>
                <a:cs typeface="Calibri"/>
              </a:rPr>
              <a:t>Fenêtre</a:t>
            </a:r>
            <a:r>
              <a:rPr sz="2400" spc="-10" dirty="0" smtClean="0">
                <a:solidFill>
                  <a:schemeClr val="bg1"/>
                </a:solidFill>
                <a:latin typeface="Calibri"/>
                <a:cs typeface="Calibri"/>
              </a:rPr>
              <a:t> </a:t>
            </a:r>
            <a:r>
              <a:rPr sz="2400" spc="-10" dirty="0" err="1" smtClean="0">
                <a:solidFill>
                  <a:schemeClr val="bg1"/>
                </a:solidFill>
                <a:latin typeface="Calibri"/>
                <a:cs typeface="Calibri"/>
              </a:rPr>
              <a:t>jaillissante</a:t>
            </a:r>
            <a:r>
              <a:rPr sz="2400" spc="-70" dirty="0" smtClean="0">
                <a:solidFill>
                  <a:schemeClr val="bg1"/>
                </a:solidFill>
                <a:latin typeface="Calibri"/>
                <a:cs typeface="Calibri"/>
              </a:rPr>
              <a:t> </a:t>
            </a:r>
            <a:r>
              <a:rPr sz="2400" spc="-5" dirty="0">
                <a:solidFill>
                  <a:schemeClr val="bg1"/>
                </a:solidFill>
                <a:latin typeface="Calibri"/>
                <a:cs typeface="Calibri"/>
              </a:rPr>
              <a:t>(pop-up)</a:t>
            </a:r>
            <a:endParaRPr sz="2400" dirty="0">
              <a:solidFill>
                <a:schemeClr val="bg1"/>
              </a:solidFill>
              <a:latin typeface="Calibri"/>
              <a:cs typeface="Calibri"/>
            </a:endParaRPr>
          </a:p>
          <a:p>
            <a:pPr marL="355600"/>
            <a:r>
              <a:rPr sz="2400" b="1" dirty="0">
                <a:solidFill>
                  <a:schemeClr val="bg1"/>
                </a:solidFill>
                <a:latin typeface="Calibri"/>
                <a:cs typeface="Calibri"/>
              </a:rPr>
              <a:t>à </a:t>
            </a:r>
            <a:r>
              <a:rPr sz="2400" b="1" spc="-10" dirty="0">
                <a:solidFill>
                  <a:schemeClr val="bg1"/>
                </a:solidFill>
                <a:latin typeface="Calibri"/>
                <a:cs typeface="Calibri"/>
              </a:rPr>
              <a:t>l’initiative </a:t>
            </a:r>
            <a:r>
              <a:rPr sz="2400" b="1" dirty="0">
                <a:solidFill>
                  <a:schemeClr val="bg1"/>
                </a:solidFill>
                <a:latin typeface="Calibri"/>
                <a:cs typeface="Calibri"/>
              </a:rPr>
              <a:t>du</a:t>
            </a:r>
            <a:r>
              <a:rPr sz="2400" b="1" spc="5" dirty="0">
                <a:solidFill>
                  <a:schemeClr val="bg1"/>
                </a:solidFill>
                <a:latin typeface="Calibri"/>
                <a:cs typeface="Calibri"/>
              </a:rPr>
              <a:t> </a:t>
            </a:r>
            <a:r>
              <a:rPr sz="2400" b="1" spc="-20" dirty="0">
                <a:solidFill>
                  <a:schemeClr val="bg1"/>
                </a:solidFill>
                <a:latin typeface="Calibri"/>
                <a:cs typeface="Calibri"/>
              </a:rPr>
              <a:t>système</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bulle </a:t>
            </a:r>
            <a:r>
              <a:rPr sz="2000" spc="-25" dirty="0">
                <a:solidFill>
                  <a:schemeClr val="bg1"/>
                </a:solidFill>
                <a:latin typeface="Calibri"/>
                <a:cs typeface="Calibri"/>
              </a:rPr>
              <a:t>d’aide </a:t>
            </a:r>
            <a:r>
              <a:rPr sz="2000" dirty="0">
                <a:solidFill>
                  <a:schemeClr val="bg1"/>
                </a:solidFill>
                <a:latin typeface="Calibri"/>
                <a:cs typeface="Calibri"/>
              </a:rPr>
              <a:t>/</a:t>
            </a:r>
            <a:r>
              <a:rPr sz="2000" spc="50" dirty="0">
                <a:solidFill>
                  <a:schemeClr val="bg1"/>
                </a:solidFill>
                <a:latin typeface="Calibri"/>
                <a:cs typeface="Calibri"/>
              </a:rPr>
              <a:t> </a:t>
            </a:r>
            <a:r>
              <a:rPr sz="2000" spc="-5" dirty="0">
                <a:solidFill>
                  <a:schemeClr val="bg1"/>
                </a:solidFill>
                <a:latin typeface="Calibri"/>
                <a:cs typeface="Calibri"/>
              </a:rPr>
              <a:t>info-bulle</a:t>
            </a:r>
            <a:endParaRPr sz="2000" dirty="0">
              <a:solidFill>
                <a:schemeClr val="bg1"/>
              </a:solidFill>
              <a:latin typeface="Calibri"/>
              <a:cs typeface="Calibri"/>
            </a:endParaRPr>
          </a:p>
          <a:p>
            <a:pPr>
              <a:lnSpc>
                <a:spcPct val="100000"/>
              </a:lnSpc>
            </a:pPr>
            <a:endParaRPr sz="2000" dirty="0">
              <a:solidFill>
                <a:schemeClr val="bg1"/>
              </a:solidFill>
              <a:latin typeface="Times New Roman"/>
              <a:cs typeface="Times New Roman"/>
            </a:endParaRPr>
          </a:p>
          <a:p>
            <a:pPr marL="469900">
              <a:spcBef>
                <a:spcPts val="178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informations</a:t>
            </a:r>
            <a:r>
              <a:rPr sz="2000" spc="40" dirty="0">
                <a:solidFill>
                  <a:schemeClr val="bg1"/>
                </a:solidFill>
                <a:latin typeface="Calibri"/>
                <a:cs typeface="Calibri"/>
              </a:rPr>
              <a:t> </a:t>
            </a:r>
            <a:r>
              <a:rPr sz="2000" spc="-10" dirty="0">
                <a:solidFill>
                  <a:schemeClr val="bg1"/>
                </a:solidFill>
                <a:latin typeface="Calibri"/>
                <a:cs typeface="Calibri"/>
              </a:rPr>
              <a:t>contextuelles</a:t>
            </a:r>
            <a:endParaRPr sz="2000" dirty="0">
              <a:solidFill>
                <a:schemeClr val="bg1"/>
              </a:solidFill>
              <a:latin typeface="Calibri"/>
              <a:cs typeface="Calibri"/>
            </a:endParaRPr>
          </a:p>
        </p:txBody>
      </p:sp>
      <p:sp>
        <p:nvSpPr>
          <p:cNvPr id="16" name="object 16"/>
          <p:cNvSpPr txBox="1"/>
          <p:nvPr/>
        </p:nvSpPr>
        <p:spPr>
          <a:xfrm>
            <a:off x="1019556" y="5531908"/>
            <a:ext cx="5844540" cy="767715"/>
          </a:xfrm>
          <a:prstGeom prst="rect">
            <a:avLst/>
          </a:prstGeom>
        </p:spPr>
        <p:txBody>
          <a:bodyPr vert="horz" wrap="square" lIns="0" tIns="98425" rIns="0" bIns="0" rtlCol="0">
            <a:spAutoFit/>
          </a:bodyPr>
          <a:lstStyle/>
          <a:p>
            <a:pPr marL="12700">
              <a:spcBef>
                <a:spcPts val="77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messages </a:t>
            </a:r>
            <a:r>
              <a:rPr sz="2000" spc="-15" dirty="0">
                <a:solidFill>
                  <a:schemeClr val="bg1"/>
                </a:solidFill>
                <a:latin typeface="Calibri"/>
                <a:cs typeface="Calibri"/>
              </a:rPr>
              <a:t>(différents</a:t>
            </a:r>
            <a:r>
              <a:rPr sz="2000" spc="90" dirty="0">
                <a:solidFill>
                  <a:schemeClr val="bg1"/>
                </a:solidFill>
                <a:latin typeface="Calibri"/>
                <a:cs typeface="Calibri"/>
              </a:rPr>
              <a:t> </a:t>
            </a:r>
            <a:r>
              <a:rPr sz="2000" dirty="0">
                <a:solidFill>
                  <a:schemeClr val="bg1"/>
                </a:solidFill>
                <a:latin typeface="Calibri"/>
                <a:cs typeface="Calibri"/>
              </a:rPr>
              <a:t>types)</a:t>
            </a:r>
          </a:p>
          <a:p>
            <a:pPr marL="469265">
              <a:spcBef>
                <a:spcPts val="61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10" dirty="0">
                <a:solidFill>
                  <a:schemeClr val="bg1"/>
                </a:solidFill>
                <a:latin typeface="Calibri"/>
                <a:cs typeface="Calibri"/>
              </a:rPr>
              <a:t>question, information, </a:t>
            </a:r>
            <a:r>
              <a:rPr spc="-5" dirty="0">
                <a:solidFill>
                  <a:schemeClr val="bg1"/>
                </a:solidFill>
                <a:latin typeface="Calibri"/>
                <a:cs typeface="Calibri"/>
              </a:rPr>
              <a:t>avertissement, erreur</a:t>
            </a:r>
            <a:r>
              <a:rPr spc="-160" dirty="0">
                <a:solidFill>
                  <a:schemeClr val="bg1"/>
                </a:solidFill>
                <a:latin typeface="Calibri"/>
                <a:cs typeface="Calibri"/>
              </a:rPr>
              <a:t> </a:t>
            </a:r>
            <a:r>
              <a:rPr spc="-10" dirty="0">
                <a:solidFill>
                  <a:schemeClr val="bg1"/>
                </a:solidFill>
                <a:latin typeface="Calibri"/>
                <a:cs typeface="Calibri"/>
              </a:rPr>
              <a:t>bloquante</a:t>
            </a:r>
            <a:endParaRPr dirty="0">
              <a:solidFill>
                <a:schemeClr val="bg1"/>
              </a:solidFill>
              <a:latin typeface="Calibri"/>
              <a:cs typeface="Calibri"/>
            </a:endParaRPr>
          </a:p>
        </p:txBody>
      </p:sp>
      <p:sp>
        <p:nvSpPr>
          <p:cNvPr id="18" name="object 18"/>
          <p:cNvSpPr/>
          <p:nvPr/>
        </p:nvSpPr>
        <p:spPr>
          <a:xfrm>
            <a:off x="3611437" y="1399639"/>
            <a:ext cx="1046988" cy="864108"/>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312176" y="5006888"/>
            <a:ext cx="2575560" cy="719328"/>
          </a:xfrm>
          <a:prstGeom prst="rect">
            <a:avLst/>
          </a:prstGeom>
          <a:blipFill>
            <a:blip r:embed="rId5" cstate="print"/>
            <a:stretch>
              <a:fillRect/>
            </a:stretch>
          </a:blipFill>
        </p:spPr>
        <p:txBody>
          <a:bodyPr wrap="square" lIns="0" tIns="0" rIns="0" bIns="0" rtlCol="0"/>
          <a:lstStyle/>
          <a:p>
            <a:endParaRPr>
              <a:solidFill>
                <a:schemeClr val="bg1"/>
              </a:solidFill>
            </a:endParaRPr>
          </a:p>
        </p:txBody>
      </p:sp>
      <p:sp>
        <p:nvSpPr>
          <p:cNvPr id="22" name="object 22"/>
          <p:cNvSpPr/>
          <p:nvPr/>
        </p:nvSpPr>
        <p:spPr>
          <a:xfrm>
            <a:off x="9396980" y="1208275"/>
            <a:ext cx="2659379" cy="1377696"/>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9435537" y="2702116"/>
            <a:ext cx="2659379" cy="502920"/>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9435537" y="3384297"/>
            <a:ext cx="2659379" cy="885443"/>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9435537" y="4453511"/>
            <a:ext cx="2659379" cy="662939"/>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9435537" y="5261734"/>
            <a:ext cx="2659379" cy="1431036"/>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4338102" y="3501024"/>
            <a:ext cx="1743456" cy="879347"/>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4333530" y="3501024"/>
            <a:ext cx="1752600" cy="889000"/>
          </a:xfrm>
          <a:custGeom>
            <a:avLst/>
            <a:gdLst/>
            <a:ahLst/>
            <a:cxnLst/>
            <a:rect l="l" t="t" r="r" b="b"/>
            <a:pathLst>
              <a:path w="1752600" h="889000">
                <a:moveTo>
                  <a:pt x="0" y="888491"/>
                </a:moveTo>
                <a:lnTo>
                  <a:pt x="1752600" y="888491"/>
                </a:lnTo>
                <a:lnTo>
                  <a:pt x="1752600" y="0"/>
                </a:lnTo>
                <a:lnTo>
                  <a:pt x="0" y="0"/>
                </a:lnTo>
                <a:lnTo>
                  <a:pt x="0" y="888491"/>
                </a:lnTo>
                <a:close/>
              </a:path>
            </a:pathLst>
          </a:custGeom>
          <a:ln w="9144">
            <a:solidFill>
              <a:srgbClr val="BEBEBE"/>
            </a:solidFill>
          </a:ln>
        </p:spPr>
        <p:txBody>
          <a:bodyPr wrap="square" lIns="0" tIns="0" rIns="0" bIns="0" rtlCol="0"/>
          <a:lstStyle/>
          <a:p>
            <a:endParaRPr/>
          </a:p>
        </p:txBody>
      </p:sp>
      <p:sp>
        <p:nvSpPr>
          <p:cNvPr id="34" name="object 34"/>
          <p:cNvSpPr/>
          <p:nvPr/>
        </p:nvSpPr>
        <p:spPr>
          <a:xfrm>
            <a:off x="1506062" y="4753522"/>
            <a:ext cx="402336" cy="381000"/>
          </a:xfrm>
          <a:prstGeom prst="rect">
            <a:avLst/>
          </a:prstGeom>
          <a:blipFill>
            <a:blip r:embed="rId12" cstate="print"/>
            <a:stretch>
              <a:fillRect/>
            </a:stretch>
          </a:blipFill>
        </p:spPr>
        <p:txBody>
          <a:bodyPr wrap="square" lIns="0" tIns="0" rIns="0" bIns="0" rtlCol="0"/>
          <a:lstStyle/>
          <a:p>
            <a:endParaRPr/>
          </a:p>
        </p:txBody>
      </p:sp>
      <p:sp>
        <p:nvSpPr>
          <p:cNvPr id="36" name="object 36"/>
          <p:cNvSpPr/>
          <p:nvPr/>
        </p:nvSpPr>
        <p:spPr>
          <a:xfrm>
            <a:off x="1506062" y="5083930"/>
            <a:ext cx="640080" cy="211836"/>
          </a:xfrm>
          <a:prstGeom prst="rect">
            <a:avLst/>
          </a:prstGeom>
          <a:blipFill>
            <a:blip r:embed="rId13" cstate="print"/>
            <a:stretch>
              <a:fillRect/>
            </a:stretch>
          </a:blipFill>
        </p:spPr>
        <p:txBody>
          <a:bodyPr wrap="square" lIns="0" tIns="0" rIns="0" bIns="0" rtlCol="0"/>
          <a:lstStyle/>
          <a:p>
            <a:endParaRPr/>
          </a:p>
        </p:txBody>
      </p:sp>
      <p:sp>
        <p:nvSpPr>
          <p:cNvPr id="40" name="object 40"/>
          <p:cNvSpPr/>
          <p:nvPr/>
        </p:nvSpPr>
        <p:spPr>
          <a:xfrm>
            <a:off x="3941826" y="2319101"/>
            <a:ext cx="3502152" cy="463296"/>
          </a:xfrm>
          <a:prstGeom prst="rect">
            <a:avLst/>
          </a:prstGeom>
          <a:blipFill>
            <a:blip r:embed="rId14" cstate="print"/>
            <a:stretch>
              <a:fillRect/>
            </a:stretch>
          </a:blipFill>
        </p:spPr>
        <p:txBody>
          <a:bodyPr wrap="square" lIns="0" tIns="0" rIns="0" bIns="0" rtlCol="0"/>
          <a:lstStyle/>
          <a:p>
            <a:endParaRPr/>
          </a:p>
        </p:txBody>
      </p:sp>
      <p:sp>
        <p:nvSpPr>
          <p:cNvPr id="41" name="object 41"/>
          <p:cNvSpPr txBox="1"/>
          <p:nvPr/>
        </p:nvSpPr>
        <p:spPr>
          <a:xfrm>
            <a:off x="2056702" y="6349945"/>
            <a:ext cx="2597785" cy="234038"/>
          </a:xfrm>
          <a:prstGeom prst="rect">
            <a:avLst/>
          </a:prstGeom>
        </p:spPr>
        <p:txBody>
          <a:bodyPr vert="horz" wrap="square" lIns="0" tIns="0" rIns="0" bIns="0" rtlCol="0">
            <a:spAutoFit/>
          </a:bodyPr>
          <a:lstStyle/>
          <a:p>
            <a:pPr marL="12700">
              <a:lnSpc>
                <a:spcPts val="1810"/>
              </a:lnSpc>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10" dirty="0">
                <a:solidFill>
                  <a:schemeClr val="bg1"/>
                </a:solidFill>
                <a:latin typeface="Calibri"/>
                <a:cs typeface="Calibri"/>
              </a:rPr>
              <a:t>indication </a:t>
            </a:r>
            <a:r>
              <a:rPr spc="-5" dirty="0">
                <a:solidFill>
                  <a:schemeClr val="bg1"/>
                </a:solidFill>
                <a:latin typeface="Calibri"/>
                <a:cs typeface="Calibri"/>
              </a:rPr>
              <a:t>de</a:t>
            </a:r>
            <a:r>
              <a:rPr spc="-175" dirty="0">
                <a:solidFill>
                  <a:schemeClr val="bg1"/>
                </a:solidFill>
                <a:latin typeface="Calibri"/>
                <a:cs typeface="Calibri"/>
              </a:rPr>
              <a:t> </a:t>
            </a:r>
            <a:r>
              <a:rPr spc="-10" dirty="0">
                <a:solidFill>
                  <a:schemeClr val="bg1"/>
                </a:solidFill>
                <a:latin typeface="Calibri"/>
                <a:cs typeface="Calibri"/>
              </a:rPr>
              <a:t>progression</a:t>
            </a:r>
            <a:endParaRPr dirty="0">
              <a:solidFill>
                <a:schemeClr val="bg1"/>
              </a:solidFill>
              <a:latin typeface="Calibri"/>
              <a:cs typeface="Calibri"/>
            </a:endParaRPr>
          </a:p>
        </p:txBody>
      </p:sp>
      <p:sp>
        <p:nvSpPr>
          <p:cNvPr id="42" name="object 42"/>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1</a:t>
            </a:r>
            <a:r>
              <a:rPr sz="1650" spc="-562" baseline="-25252" dirty="0">
                <a:solidFill>
                  <a:srgbClr val="FFE6D3"/>
                </a:solidFill>
                <a:latin typeface="Arial"/>
                <a:cs typeface="Arial"/>
              </a:rPr>
              <a:t>—</a:t>
            </a:r>
            <a:r>
              <a:rPr sz="1200" spc="-375" dirty="0"/>
              <a:t>5</a:t>
            </a:r>
            <a:endParaRPr sz="1200">
              <a:latin typeface="Arial"/>
              <a:cs typeface="Arial"/>
            </a:endParaRPr>
          </a:p>
        </p:txBody>
      </p:sp>
      <p:sp>
        <p:nvSpPr>
          <p:cNvPr id="43" name="object 43"/>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171932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137916" y="190500"/>
            <a:ext cx="584454" cy="800862"/>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263352" y="330823"/>
            <a:ext cx="11712623" cy="751488"/>
          </a:xfrm>
          <a:prstGeom prst="rect">
            <a:avLst/>
          </a:prstGeom>
        </p:spPr>
        <p:txBody>
          <a:bodyPr vert="horz" wrap="square" lIns="0" tIns="12700" rIns="0" bIns="0" rtlCol="0" anchor="ctr">
            <a:spAutoFit/>
          </a:bodyPr>
          <a:lstStyle/>
          <a:p>
            <a:pPr marL="12700">
              <a:lnSpc>
                <a:spcPct val="100000"/>
              </a:lnSpc>
              <a:spcBef>
                <a:spcPts val="100"/>
              </a:spcBef>
            </a:pPr>
            <a:r>
              <a:rPr dirty="0" smtClean="0"/>
              <a:t>WIMP - </a:t>
            </a:r>
            <a:r>
              <a:rPr spc="-20" dirty="0" smtClean="0"/>
              <a:t>Windows, </a:t>
            </a:r>
            <a:r>
              <a:rPr spc="-25" dirty="0" smtClean="0"/>
              <a:t>Icons, </a:t>
            </a:r>
            <a:r>
              <a:rPr spc="-30" dirty="0" smtClean="0"/>
              <a:t>Menus,</a:t>
            </a:r>
            <a:r>
              <a:rPr spc="45" dirty="0" smtClean="0"/>
              <a:t> </a:t>
            </a:r>
            <a:r>
              <a:rPr spc="-25" dirty="0" smtClean="0"/>
              <a:t>Pointers</a:t>
            </a:r>
            <a:endParaRPr spc="-25" dirty="0"/>
          </a:p>
        </p:txBody>
      </p:sp>
      <p:sp>
        <p:nvSpPr>
          <p:cNvPr id="13" name="object 13"/>
          <p:cNvSpPr txBox="1"/>
          <p:nvPr/>
        </p:nvSpPr>
        <p:spPr>
          <a:xfrm>
            <a:off x="263352" y="1261847"/>
            <a:ext cx="7567930" cy="6371615"/>
          </a:xfrm>
          <a:prstGeom prst="rect">
            <a:avLst/>
          </a:prstGeom>
        </p:spPr>
        <p:txBody>
          <a:bodyPr vert="horz" wrap="square" lIns="0" tIns="107314" rIns="0" bIns="0" rtlCol="0">
            <a:spAutoFit/>
          </a:bodyPr>
          <a:lstStyle/>
          <a:p>
            <a:pPr marL="12700">
              <a:spcBef>
                <a:spcPts val="844"/>
              </a:spcBef>
              <a:tabLst>
                <a:tab pos="355600" algn="l"/>
              </a:tabLst>
            </a:pPr>
            <a:r>
              <a:rPr sz="2000" spc="15" dirty="0">
                <a:solidFill>
                  <a:schemeClr val="bg1"/>
                </a:solidFill>
                <a:latin typeface="Wingdings 3"/>
                <a:cs typeface="Wingdings 3"/>
              </a:rPr>
              <a:t></a:t>
            </a:r>
            <a:r>
              <a:rPr sz="2000" spc="15" dirty="0">
                <a:solidFill>
                  <a:schemeClr val="bg1"/>
                </a:solidFill>
                <a:latin typeface="Times New Roman"/>
                <a:cs typeface="Times New Roman"/>
              </a:rPr>
              <a:t>	</a:t>
            </a:r>
            <a:r>
              <a:rPr sz="2800" spc="-10" dirty="0">
                <a:solidFill>
                  <a:schemeClr val="bg1"/>
                </a:solidFill>
                <a:latin typeface="Calibri"/>
                <a:cs typeface="Calibri"/>
              </a:rPr>
              <a:t>Fenêtre/boîte </a:t>
            </a:r>
            <a:r>
              <a:rPr sz="2800" spc="-5" dirty="0">
                <a:solidFill>
                  <a:schemeClr val="bg1"/>
                </a:solidFill>
                <a:latin typeface="Calibri"/>
                <a:cs typeface="Calibri"/>
              </a:rPr>
              <a:t>de dialogue (lié </a:t>
            </a:r>
            <a:r>
              <a:rPr sz="2800" dirty="0">
                <a:solidFill>
                  <a:schemeClr val="bg1"/>
                </a:solidFill>
                <a:latin typeface="Calibri"/>
                <a:cs typeface="Calibri"/>
              </a:rPr>
              <a:t>à </a:t>
            </a:r>
            <a:r>
              <a:rPr sz="2800" spc="-5" dirty="0">
                <a:solidFill>
                  <a:schemeClr val="bg1"/>
                </a:solidFill>
                <a:latin typeface="Calibri"/>
                <a:cs typeface="Calibri"/>
              </a:rPr>
              <a:t>une </a:t>
            </a:r>
            <a:r>
              <a:rPr sz="2800" dirty="0">
                <a:solidFill>
                  <a:schemeClr val="bg1"/>
                </a:solidFill>
                <a:latin typeface="Calibri"/>
                <a:cs typeface="Calibri"/>
              </a:rPr>
              <a:t>action </a:t>
            </a:r>
            <a:r>
              <a:rPr sz="2800" spc="-5" dirty="0">
                <a:solidFill>
                  <a:schemeClr val="bg1"/>
                </a:solidFill>
                <a:latin typeface="Calibri"/>
                <a:cs typeface="Calibri"/>
              </a:rPr>
              <a:t>de</a:t>
            </a:r>
            <a:r>
              <a:rPr sz="2800" spc="-55" dirty="0">
                <a:solidFill>
                  <a:schemeClr val="bg1"/>
                </a:solidFill>
                <a:latin typeface="Calibri"/>
                <a:cs typeface="Calibri"/>
              </a:rPr>
              <a:t> </a:t>
            </a:r>
            <a:r>
              <a:rPr sz="2800" spc="-10" dirty="0">
                <a:solidFill>
                  <a:schemeClr val="bg1"/>
                </a:solidFill>
                <a:latin typeface="Calibri"/>
                <a:cs typeface="Calibri"/>
              </a:rPr>
              <a:t>l’utilisateur)</a:t>
            </a:r>
            <a:endParaRPr sz="2800" dirty="0">
              <a:solidFill>
                <a:schemeClr val="bg1"/>
              </a:solidFill>
              <a:latin typeface="Calibri"/>
              <a:cs typeface="Calibri"/>
            </a:endParaRPr>
          </a:p>
          <a:p>
            <a:pPr marL="469900">
              <a:spcBef>
                <a:spcPts val="630"/>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dirty="0">
                <a:solidFill>
                  <a:schemeClr val="bg1"/>
                </a:solidFill>
                <a:latin typeface="Calibri"/>
                <a:cs typeface="Calibri"/>
              </a:rPr>
              <a:t>pour </a:t>
            </a:r>
            <a:r>
              <a:rPr sz="2400" spc="-10" dirty="0">
                <a:solidFill>
                  <a:schemeClr val="bg1"/>
                </a:solidFill>
                <a:latin typeface="Calibri"/>
                <a:cs typeface="Calibri"/>
              </a:rPr>
              <a:t>l’interaction entre </a:t>
            </a:r>
            <a:r>
              <a:rPr sz="2400" dirty="0">
                <a:solidFill>
                  <a:schemeClr val="bg1"/>
                </a:solidFill>
                <a:latin typeface="Calibri"/>
                <a:cs typeface="Calibri"/>
              </a:rPr>
              <a:t>le </a:t>
            </a:r>
            <a:r>
              <a:rPr sz="2400" spc="-20" dirty="0">
                <a:solidFill>
                  <a:schemeClr val="bg1"/>
                </a:solidFill>
                <a:latin typeface="Calibri"/>
                <a:cs typeface="Calibri"/>
              </a:rPr>
              <a:t>système </a:t>
            </a:r>
            <a:r>
              <a:rPr sz="2400" spc="-10" dirty="0">
                <a:solidFill>
                  <a:schemeClr val="bg1"/>
                </a:solidFill>
                <a:latin typeface="Calibri"/>
                <a:cs typeface="Calibri"/>
              </a:rPr>
              <a:t>et</a:t>
            </a:r>
            <a:r>
              <a:rPr sz="2400" spc="120" dirty="0">
                <a:solidFill>
                  <a:schemeClr val="bg1"/>
                </a:solidFill>
                <a:latin typeface="Calibri"/>
                <a:cs typeface="Calibri"/>
              </a:rPr>
              <a:t> </a:t>
            </a:r>
            <a:r>
              <a:rPr sz="2400" spc="-10" dirty="0">
                <a:solidFill>
                  <a:schemeClr val="bg1"/>
                </a:solidFill>
                <a:latin typeface="Calibri"/>
                <a:cs typeface="Calibri"/>
              </a:rPr>
              <a:t>l’utilisateur</a:t>
            </a:r>
            <a:endParaRPr sz="2400" dirty="0">
              <a:solidFill>
                <a:schemeClr val="bg1"/>
              </a:solidFill>
              <a:latin typeface="Calibri"/>
              <a:cs typeface="Calibri"/>
            </a:endParaRPr>
          </a:p>
          <a:p>
            <a:pPr marL="469900">
              <a:spcBef>
                <a:spcPts val="600"/>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spc="-10" dirty="0">
                <a:solidFill>
                  <a:schemeClr val="bg1"/>
                </a:solidFill>
                <a:latin typeface="Calibri"/>
                <a:cs typeface="Calibri"/>
              </a:rPr>
              <a:t>séparation (temps et </a:t>
            </a:r>
            <a:r>
              <a:rPr sz="2400" dirty="0">
                <a:solidFill>
                  <a:schemeClr val="bg1"/>
                </a:solidFill>
                <a:latin typeface="Calibri"/>
                <a:cs typeface="Calibri"/>
              </a:rPr>
              <a:t>lieu) </a:t>
            </a:r>
            <a:r>
              <a:rPr sz="2400" spc="-10" dirty="0">
                <a:solidFill>
                  <a:schemeClr val="bg1"/>
                </a:solidFill>
                <a:latin typeface="Calibri"/>
                <a:cs typeface="Calibri"/>
              </a:rPr>
              <a:t>entre</a:t>
            </a:r>
            <a:r>
              <a:rPr sz="2400" spc="120" dirty="0">
                <a:solidFill>
                  <a:schemeClr val="bg1"/>
                </a:solidFill>
                <a:latin typeface="Calibri"/>
                <a:cs typeface="Calibri"/>
              </a:rPr>
              <a:t> </a:t>
            </a:r>
            <a:r>
              <a:rPr sz="2400" spc="-5" dirty="0">
                <a:solidFill>
                  <a:schemeClr val="bg1"/>
                </a:solidFill>
                <a:latin typeface="Calibri"/>
                <a:cs typeface="Calibri"/>
              </a:rPr>
              <a:t>spécification</a:t>
            </a:r>
            <a:endParaRPr sz="2400" dirty="0">
              <a:solidFill>
                <a:schemeClr val="bg1"/>
              </a:solidFill>
              <a:latin typeface="Calibri"/>
              <a:cs typeface="Calibri"/>
            </a:endParaRPr>
          </a:p>
          <a:p>
            <a:pPr marL="756285"/>
            <a:r>
              <a:rPr sz="2400" spc="-10" dirty="0">
                <a:solidFill>
                  <a:schemeClr val="bg1"/>
                </a:solidFill>
                <a:latin typeface="Calibri"/>
                <a:cs typeface="Calibri"/>
              </a:rPr>
              <a:t>et exécution </a:t>
            </a:r>
            <a:r>
              <a:rPr sz="2400" spc="-5" dirty="0">
                <a:solidFill>
                  <a:schemeClr val="bg1"/>
                </a:solidFill>
                <a:latin typeface="Calibri"/>
                <a:cs typeface="Calibri"/>
              </a:rPr>
              <a:t>de </a:t>
            </a:r>
            <a:r>
              <a:rPr sz="2400" dirty="0">
                <a:solidFill>
                  <a:schemeClr val="bg1"/>
                </a:solidFill>
                <a:latin typeface="Calibri"/>
                <a:cs typeface="Calibri"/>
              </a:rPr>
              <a:t>la</a:t>
            </a:r>
            <a:r>
              <a:rPr sz="2400" spc="5" dirty="0">
                <a:solidFill>
                  <a:schemeClr val="bg1"/>
                </a:solidFill>
                <a:latin typeface="Calibri"/>
                <a:cs typeface="Calibri"/>
              </a:rPr>
              <a:t> </a:t>
            </a:r>
            <a:r>
              <a:rPr sz="2400" dirty="0">
                <a:solidFill>
                  <a:schemeClr val="bg1"/>
                </a:solidFill>
                <a:latin typeface="Calibri"/>
                <a:cs typeface="Calibri"/>
              </a:rPr>
              <a:t>commande</a:t>
            </a:r>
          </a:p>
          <a:p>
            <a:pPr marL="469900">
              <a:spcBef>
                <a:spcPts val="600"/>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spc="-15" dirty="0">
                <a:solidFill>
                  <a:schemeClr val="bg1"/>
                </a:solidFill>
                <a:latin typeface="Calibri"/>
                <a:cs typeface="Calibri"/>
              </a:rPr>
              <a:t>fenêtres</a:t>
            </a:r>
            <a:r>
              <a:rPr sz="2400" spc="65" dirty="0">
                <a:solidFill>
                  <a:schemeClr val="bg1"/>
                </a:solidFill>
                <a:latin typeface="Calibri"/>
                <a:cs typeface="Calibri"/>
              </a:rPr>
              <a:t> </a:t>
            </a:r>
            <a:r>
              <a:rPr sz="2400" dirty="0">
                <a:solidFill>
                  <a:schemeClr val="bg1"/>
                </a:solidFill>
                <a:latin typeface="Calibri"/>
                <a:cs typeface="Calibri"/>
              </a:rPr>
              <a:t>modales</a:t>
            </a:r>
          </a:p>
          <a:p>
            <a:pPr marL="756285" marR="3854450" indent="-287020">
              <a:spcBef>
                <a:spcPts val="600"/>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spc="-5" dirty="0">
                <a:solidFill>
                  <a:schemeClr val="bg1"/>
                </a:solidFill>
                <a:latin typeface="Calibri"/>
                <a:cs typeface="Calibri"/>
              </a:rPr>
              <a:t>groupes nommés </a:t>
            </a:r>
            <a:r>
              <a:rPr sz="2400" b="1" spc="-5" dirty="0">
                <a:solidFill>
                  <a:schemeClr val="bg1"/>
                </a:solidFill>
                <a:latin typeface="Calibri"/>
                <a:cs typeface="Calibri"/>
              </a:rPr>
              <a:t>mieux </a:t>
            </a:r>
            <a:r>
              <a:rPr sz="2400" dirty="0">
                <a:solidFill>
                  <a:schemeClr val="bg1"/>
                </a:solidFill>
                <a:latin typeface="Calibri"/>
                <a:cs typeface="Calibri"/>
              </a:rPr>
              <a:t>que  </a:t>
            </a:r>
            <a:r>
              <a:rPr sz="2400" spc="-5" dirty="0">
                <a:solidFill>
                  <a:schemeClr val="bg1"/>
                </a:solidFill>
                <a:latin typeface="Calibri"/>
                <a:cs typeface="Calibri"/>
              </a:rPr>
              <a:t>succession de dialogues</a:t>
            </a:r>
            <a:endParaRPr sz="2400" dirty="0">
              <a:solidFill>
                <a:schemeClr val="bg1"/>
              </a:solidFill>
              <a:latin typeface="Calibri"/>
              <a:cs typeface="Calibri"/>
            </a:endParaRPr>
          </a:p>
          <a:p>
            <a:pPr marL="469900">
              <a:spcBef>
                <a:spcPts val="605"/>
              </a:spcBef>
            </a:pPr>
            <a:r>
              <a:rPr spc="-5" dirty="0">
                <a:solidFill>
                  <a:schemeClr val="bg1"/>
                </a:solidFill>
                <a:latin typeface="Wingdings 3"/>
                <a:cs typeface="Wingdings 3"/>
              </a:rPr>
              <a:t></a:t>
            </a:r>
            <a:r>
              <a:rPr spc="50" dirty="0">
                <a:solidFill>
                  <a:schemeClr val="bg1"/>
                </a:solidFill>
                <a:latin typeface="Times New Roman"/>
                <a:cs typeface="Times New Roman"/>
              </a:rPr>
              <a:t> </a:t>
            </a:r>
            <a:r>
              <a:rPr sz="2400" spc="-5" dirty="0">
                <a:solidFill>
                  <a:schemeClr val="bg1"/>
                </a:solidFill>
                <a:latin typeface="Calibri"/>
                <a:cs typeface="Calibri"/>
              </a:rPr>
              <a:t>boutons</a:t>
            </a:r>
            <a:endParaRPr sz="2400" dirty="0">
              <a:solidFill>
                <a:schemeClr val="bg1"/>
              </a:solidFill>
              <a:latin typeface="Calibri"/>
              <a:cs typeface="Calibri"/>
            </a:endParaRPr>
          </a:p>
          <a:p>
            <a:pPr marL="927100">
              <a:spcBef>
                <a:spcPts val="605"/>
              </a:spcBef>
            </a:pPr>
            <a:r>
              <a:rPr sz="1600" spc="-10" dirty="0">
                <a:solidFill>
                  <a:schemeClr val="bg1"/>
                </a:solidFill>
                <a:latin typeface="Wingdings 3"/>
                <a:cs typeface="Wingdings 3"/>
              </a:rPr>
              <a:t></a:t>
            </a:r>
            <a:r>
              <a:rPr sz="1600" spc="-10" dirty="0">
                <a:solidFill>
                  <a:schemeClr val="bg1"/>
                </a:solidFill>
                <a:latin typeface="Times New Roman"/>
                <a:cs typeface="Times New Roman"/>
              </a:rPr>
              <a:t> </a:t>
            </a:r>
            <a:r>
              <a:rPr sz="2000" spc="-5" dirty="0">
                <a:solidFill>
                  <a:schemeClr val="bg1"/>
                </a:solidFill>
                <a:latin typeface="Calibri"/>
                <a:cs typeface="Calibri"/>
              </a:rPr>
              <a:t>pas plus de</a:t>
            </a:r>
            <a:r>
              <a:rPr sz="2000" spc="-150" dirty="0">
                <a:solidFill>
                  <a:schemeClr val="bg1"/>
                </a:solidFill>
                <a:latin typeface="Calibri"/>
                <a:cs typeface="Calibri"/>
              </a:rPr>
              <a:t> </a:t>
            </a:r>
            <a:r>
              <a:rPr sz="2000" dirty="0">
                <a:solidFill>
                  <a:schemeClr val="bg1"/>
                </a:solidFill>
                <a:latin typeface="Calibri"/>
                <a:cs typeface="Calibri"/>
              </a:rPr>
              <a:t>5</a:t>
            </a:r>
          </a:p>
          <a:p>
            <a:pPr marL="927100">
              <a:spcBef>
                <a:spcPts val="600"/>
              </a:spcBef>
            </a:pPr>
            <a:r>
              <a:rPr sz="1600" spc="-10" dirty="0">
                <a:solidFill>
                  <a:schemeClr val="bg1"/>
                </a:solidFill>
                <a:latin typeface="Wingdings 3"/>
                <a:cs typeface="Wingdings 3"/>
              </a:rPr>
              <a:t></a:t>
            </a:r>
            <a:r>
              <a:rPr sz="1600" spc="-10" dirty="0">
                <a:solidFill>
                  <a:schemeClr val="bg1"/>
                </a:solidFill>
                <a:latin typeface="Times New Roman"/>
                <a:cs typeface="Times New Roman"/>
              </a:rPr>
              <a:t> </a:t>
            </a:r>
            <a:r>
              <a:rPr sz="2000" dirty="0">
                <a:solidFill>
                  <a:schemeClr val="bg1"/>
                </a:solidFill>
                <a:latin typeface="Calibri"/>
                <a:cs typeface="Calibri"/>
              </a:rPr>
              <a:t>au moins </a:t>
            </a:r>
            <a:r>
              <a:rPr sz="2000" spc="-5" dirty="0">
                <a:solidFill>
                  <a:schemeClr val="bg1"/>
                </a:solidFill>
                <a:latin typeface="Calibri"/>
                <a:cs typeface="Calibri"/>
              </a:rPr>
              <a:t>OK, Annuler (+</a:t>
            </a:r>
            <a:r>
              <a:rPr sz="2000" spc="-140" dirty="0">
                <a:solidFill>
                  <a:schemeClr val="bg1"/>
                </a:solidFill>
                <a:latin typeface="Calibri"/>
                <a:cs typeface="Calibri"/>
              </a:rPr>
              <a:t> </a:t>
            </a:r>
            <a:r>
              <a:rPr sz="2000" dirty="0">
                <a:solidFill>
                  <a:schemeClr val="bg1"/>
                </a:solidFill>
                <a:latin typeface="Calibri"/>
                <a:cs typeface="Calibri"/>
              </a:rPr>
              <a:t>Aide)</a:t>
            </a:r>
          </a:p>
          <a:p>
            <a:pPr marL="1612900" marR="2852420" indent="-228600">
              <a:spcBef>
                <a:spcPts val="625"/>
              </a:spcBef>
            </a:pPr>
            <a:r>
              <a:rPr sz="1400" spc="25" dirty="0">
                <a:solidFill>
                  <a:schemeClr val="bg1"/>
                </a:solidFill>
                <a:latin typeface="Wingdings 3"/>
                <a:cs typeface="Wingdings 3"/>
              </a:rPr>
              <a:t></a:t>
            </a:r>
            <a:r>
              <a:rPr sz="1400" spc="25" dirty="0">
                <a:solidFill>
                  <a:schemeClr val="bg1"/>
                </a:solidFill>
                <a:latin typeface="Times New Roman"/>
                <a:cs typeface="Times New Roman"/>
              </a:rPr>
              <a:t> </a:t>
            </a:r>
            <a:r>
              <a:rPr spc="-5" dirty="0">
                <a:solidFill>
                  <a:schemeClr val="bg1"/>
                </a:solidFill>
                <a:latin typeface="Calibri"/>
                <a:cs typeface="Calibri"/>
              </a:rPr>
              <a:t>Annuler : </a:t>
            </a:r>
            <a:r>
              <a:rPr spc="-10" dirty="0">
                <a:solidFill>
                  <a:schemeClr val="bg1"/>
                </a:solidFill>
                <a:latin typeface="Calibri"/>
                <a:cs typeface="Calibri"/>
              </a:rPr>
              <a:t>aucune entrée faite </a:t>
            </a:r>
            <a:r>
              <a:rPr spc="-5" dirty="0">
                <a:solidFill>
                  <a:schemeClr val="bg1"/>
                </a:solidFill>
                <a:latin typeface="Calibri"/>
                <a:cs typeface="Calibri"/>
              </a:rPr>
              <a:t>sur le  dialogue ne </a:t>
            </a:r>
            <a:r>
              <a:rPr spc="-10" dirty="0">
                <a:solidFill>
                  <a:schemeClr val="bg1"/>
                </a:solidFill>
                <a:latin typeface="Calibri"/>
                <a:cs typeface="Calibri"/>
              </a:rPr>
              <a:t>doit </a:t>
            </a:r>
            <a:r>
              <a:rPr spc="-15" dirty="0">
                <a:solidFill>
                  <a:schemeClr val="bg1"/>
                </a:solidFill>
                <a:latin typeface="Calibri"/>
                <a:cs typeface="Calibri"/>
              </a:rPr>
              <a:t>être </a:t>
            </a:r>
            <a:r>
              <a:rPr spc="-10" dirty="0">
                <a:solidFill>
                  <a:schemeClr val="bg1"/>
                </a:solidFill>
                <a:latin typeface="Calibri"/>
                <a:cs typeface="Calibri"/>
              </a:rPr>
              <a:t>prise </a:t>
            </a:r>
            <a:r>
              <a:rPr spc="-5" dirty="0">
                <a:solidFill>
                  <a:schemeClr val="bg1"/>
                </a:solidFill>
                <a:latin typeface="Calibri"/>
                <a:cs typeface="Calibri"/>
              </a:rPr>
              <a:t>en</a:t>
            </a:r>
            <a:r>
              <a:rPr spc="60" dirty="0">
                <a:solidFill>
                  <a:schemeClr val="bg1"/>
                </a:solidFill>
                <a:latin typeface="Calibri"/>
                <a:cs typeface="Calibri"/>
              </a:rPr>
              <a:t> </a:t>
            </a:r>
            <a:r>
              <a:rPr spc="-15" dirty="0">
                <a:solidFill>
                  <a:schemeClr val="bg1"/>
                </a:solidFill>
                <a:latin typeface="Calibri"/>
                <a:cs typeface="Calibri"/>
              </a:rPr>
              <a:t>compte</a:t>
            </a:r>
            <a:endParaRPr dirty="0">
              <a:solidFill>
                <a:schemeClr val="bg1"/>
              </a:solidFill>
              <a:latin typeface="Calibri"/>
              <a:cs typeface="Calibri"/>
            </a:endParaRPr>
          </a:p>
          <a:p>
            <a:pPr marL="469900">
              <a:spcBef>
                <a:spcPts val="570"/>
              </a:spcBef>
            </a:pPr>
            <a:r>
              <a:rPr spc="-5" dirty="0">
                <a:solidFill>
                  <a:schemeClr val="bg1"/>
                </a:solidFill>
                <a:latin typeface="Wingdings 3"/>
                <a:cs typeface="Wingdings 3"/>
                <a:hlinkClick r:id="rId3" action="ppaction://hlinksldjump"/>
              </a:rPr>
              <a:t></a:t>
            </a:r>
            <a:r>
              <a:rPr spc="-5" dirty="0">
                <a:solidFill>
                  <a:schemeClr val="bg1"/>
                </a:solidFill>
                <a:latin typeface="Times New Roman"/>
                <a:cs typeface="Times New Roman"/>
                <a:hlinkClick r:id="rId3" action="ppaction://hlinksldjump"/>
              </a:rPr>
              <a:t> </a:t>
            </a:r>
            <a:r>
              <a:rPr sz="2400" u="heavy" spc="-10" dirty="0">
                <a:solidFill>
                  <a:schemeClr val="bg1"/>
                </a:solidFill>
                <a:uFill>
                  <a:solidFill>
                    <a:srgbClr val="DC5E00"/>
                  </a:solidFill>
                </a:uFill>
                <a:latin typeface="Calibri"/>
                <a:cs typeface="Calibri"/>
                <a:hlinkClick r:id="rId3" action="ppaction://hlinksldjump"/>
              </a:rPr>
              <a:t>contrôle </a:t>
            </a:r>
            <a:r>
              <a:rPr sz="2400" u="heavy" dirty="0">
                <a:solidFill>
                  <a:schemeClr val="bg1"/>
                </a:solidFill>
                <a:uFill>
                  <a:solidFill>
                    <a:srgbClr val="DC5E00"/>
                  </a:solidFill>
                </a:uFill>
                <a:latin typeface="Calibri"/>
                <a:cs typeface="Calibri"/>
                <a:hlinkClick r:id="rId3" action="ppaction://hlinksldjump"/>
              </a:rPr>
              <a:t>des</a:t>
            </a:r>
            <a:r>
              <a:rPr sz="2400" u="heavy" spc="55" dirty="0">
                <a:solidFill>
                  <a:schemeClr val="bg1"/>
                </a:solidFill>
                <a:uFill>
                  <a:solidFill>
                    <a:srgbClr val="DC5E00"/>
                  </a:solidFill>
                </a:uFill>
                <a:latin typeface="Calibri"/>
                <a:cs typeface="Calibri"/>
                <a:hlinkClick r:id="rId3" action="ppaction://hlinksldjump"/>
              </a:rPr>
              <a:t> </a:t>
            </a:r>
            <a:r>
              <a:rPr sz="2400" u="heavy" spc="-5" dirty="0">
                <a:solidFill>
                  <a:schemeClr val="bg1"/>
                </a:solidFill>
                <a:uFill>
                  <a:solidFill>
                    <a:srgbClr val="DC5E00"/>
                  </a:solidFill>
                </a:uFill>
                <a:latin typeface="Calibri"/>
                <a:cs typeface="Calibri"/>
                <a:hlinkClick r:id="rId3" action="ppaction://hlinksldjump"/>
              </a:rPr>
              <a:t>saisies</a:t>
            </a:r>
            <a:endParaRPr sz="2400" dirty="0">
              <a:solidFill>
                <a:schemeClr val="bg1"/>
              </a:solidFill>
              <a:latin typeface="Calibri"/>
              <a:cs typeface="Calibri"/>
            </a:endParaRPr>
          </a:p>
        </p:txBody>
      </p:sp>
      <p:sp>
        <p:nvSpPr>
          <p:cNvPr id="15" name="object 15"/>
          <p:cNvSpPr/>
          <p:nvPr/>
        </p:nvSpPr>
        <p:spPr>
          <a:xfrm>
            <a:off x="7032104" y="1747284"/>
            <a:ext cx="5084097" cy="4785247"/>
          </a:xfrm>
          <a:prstGeom prst="rect">
            <a:avLst/>
          </a:prstGeom>
          <a:blipFill>
            <a:blip r:embed="rId4" cstate="print"/>
            <a:stretch>
              <a:fillRect/>
            </a:stretch>
          </a:blipFill>
        </p:spPr>
        <p:txBody>
          <a:bodyPr wrap="square" lIns="0" tIns="0" rIns="0" bIns="0" rtlCol="0"/>
          <a:lstStyle/>
          <a:p>
            <a:endParaRPr/>
          </a:p>
        </p:txBody>
      </p:sp>
      <p:sp>
        <p:nvSpPr>
          <p:cNvPr id="16" name="object 16"/>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1</a:t>
            </a:r>
            <a:r>
              <a:rPr sz="1650" spc="-562" baseline="-25252" dirty="0">
                <a:solidFill>
                  <a:srgbClr val="FFE6D3"/>
                </a:solidFill>
                <a:latin typeface="Arial"/>
                <a:cs typeface="Arial"/>
              </a:rPr>
              <a:t>—</a:t>
            </a:r>
            <a:r>
              <a:rPr sz="1200" spc="-375" dirty="0"/>
              <a:t>6</a:t>
            </a:r>
            <a:endParaRPr sz="1200">
              <a:latin typeface="Arial"/>
              <a:cs typeface="Arial"/>
            </a:endParaRPr>
          </a:p>
        </p:txBody>
      </p:sp>
      <p:sp>
        <p:nvSpPr>
          <p:cNvPr id="17" name="object 17"/>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409883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3792866" y="5138253"/>
            <a:ext cx="2896467" cy="143703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951733" y="5297424"/>
            <a:ext cx="2398775" cy="93878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994917" y="190500"/>
            <a:ext cx="1504949" cy="80086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137916" y="190500"/>
            <a:ext cx="584454" cy="80086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360420" y="190500"/>
            <a:ext cx="2116074" cy="80086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589021" y="716255"/>
            <a:ext cx="1659635" cy="1983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018532" y="190500"/>
            <a:ext cx="674370" cy="800862"/>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5234940" y="190500"/>
            <a:ext cx="1454658" cy="80086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191344" y="151814"/>
            <a:ext cx="11809311" cy="751488"/>
          </a:xfrm>
          <a:prstGeom prst="rect">
            <a:avLst/>
          </a:prstGeom>
        </p:spPr>
        <p:txBody>
          <a:bodyPr vert="horz" wrap="square" lIns="0" tIns="12700" rIns="0" bIns="0" rtlCol="0" anchor="ctr">
            <a:spAutoFit/>
          </a:bodyPr>
          <a:lstStyle/>
          <a:p>
            <a:pPr marL="12700">
              <a:lnSpc>
                <a:spcPct val="100000"/>
              </a:lnSpc>
              <a:spcBef>
                <a:spcPts val="100"/>
              </a:spcBef>
            </a:pPr>
            <a:r>
              <a:rPr dirty="0"/>
              <a:t>WIMP - </a:t>
            </a:r>
            <a:r>
              <a:rPr spc="-20" dirty="0"/>
              <a:t>Windows, </a:t>
            </a:r>
            <a:r>
              <a:rPr spc="-25" dirty="0"/>
              <a:t>Icons, </a:t>
            </a:r>
            <a:r>
              <a:rPr spc="-30" dirty="0"/>
              <a:t>Menus,</a:t>
            </a:r>
            <a:r>
              <a:rPr spc="45" dirty="0"/>
              <a:t> </a:t>
            </a:r>
            <a:r>
              <a:rPr spc="-25" dirty="0"/>
              <a:t>Pointers</a:t>
            </a:r>
          </a:p>
        </p:txBody>
      </p:sp>
      <p:sp>
        <p:nvSpPr>
          <p:cNvPr id="14" name="object 14"/>
          <p:cNvSpPr/>
          <p:nvPr/>
        </p:nvSpPr>
        <p:spPr>
          <a:xfrm>
            <a:off x="6231636" y="190500"/>
            <a:ext cx="3608069" cy="800862"/>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2212341" y="1126577"/>
            <a:ext cx="5362575" cy="1924050"/>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Fenêtre </a:t>
            </a:r>
            <a:r>
              <a:rPr sz="2400" spc="-5" dirty="0">
                <a:solidFill>
                  <a:schemeClr val="bg1"/>
                </a:solidFill>
                <a:latin typeface="Calibri"/>
                <a:cs typeface="Calibri"/>
              </a:rPr>
              <a:t>de dialogue </a:t>
            </a:r>
            <a:r>
              <a:rPr sz="2400" dirty="0">
                <a:solidFill>
                  <a:schemeClr val="bg1"/>
                </a:solidFill>
                <a:latin typeface="Calibri"/>
                <a:cs typeface="Calibri"/>
              </a:rPr>
              <a:t>: </a:t>
            </a:r>
            <a:r>
              <a:rPr sz="2400" b="1" spc="-10" dirty="0">
                <a:solidFill>
                  <a:schemeClr val="bg1"/>
                </a:solidFill>
                <a:latin typeface="Calibri"/>
                <a:cs typeface="Calibri"/>
              </a:rPr>
              <a:t>ordre </a:t>
            </a:r>
            <a:r>
              <a:rPr sz="2400" b="1" dirty="0">
                <a:solidFill>
                  <a:schemeClr val="bg1"/>
                </a:solidFill>
                <a:latin typeface="Calibri"/>
                <a:cs typeface="Calibri"/>
              </a:rPr>
              <a:t>des</a:t>
            </a:r>
            <a:r>
              <a:rPr sz="2400" b="1" spc="-85" dirty="0">
                <a:solidFill>
                  <a:schemeClr val="bg1"/>
                </a:solidFill>
                <a:latin typeface="Calibri"/>
                <a:cs typeface="Calibri"/>
              </a:rPr>
              <a:t> </a:t>
            </a:r>
            <a:r>
              <a:rPr sz="2400" b="1" spc="-5" dirty="0">
                <a:solidFill>
                  <a:schemeClr val="bg1"/>
                </a:solidFill>
                <a:latin typeface="Calibri"/>
                <a:cs typeface="Calibri"/>
              </a:rPr>
              <a:t>boutons</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respect </a:t>
            </a:r>
            <a:r>
              <a:rPr sz="2000" dirty="0">
                <a:solidFill>
                  <a:schemeClr val="bg1"/>
                </a:solidFill>
                <a:latin typeface="Calibri"/>
                <a:cs typeface="Calibri"/>
              </a:rPr>
              <a:t>des guides </a:t>
            </a:r>
            <a:r>
              <a:rPr sz="2000" spc="-5" dirty="0">
                <a:solidFill>
                  <a:schemeClr val="bg1"/>
                </a:solidFill>
                <a:latin typeface="Calibri"/>
                <a:cs typeface="Calibri"/>
              </a:rPr>
              <a:t>de</a:t>
            </a:r>
            <a:r>
              <a:rPr sz="2000" spc="55" dirty="0">
                <a:solidFill>
                  <a:schemeClr val="bg1"/>
                </a:solidFill>
                <a:latin typeface="Calibri"/>
                <a:cs typeface="Calibri"/>
              </a:rPr>
              <a:t> </a:t>
            </a:r>
            <a:r>
              <a:rPr sz="2000" spc="-10" dirty="0">
                <a:solidFill>
                  <a:schemeClr val="bg1"/>
                </a:solidFill>
                <a:latin typeface="Calibri"/>
                <a:cs typeface="Calibri"/>
              </a:rPr>
              <a:t>style</a:t>
            </a:r>
            <a:endParaRPr sz="2000" dirty="0">
              <a:solidFill>
                <a:schemeClr val="bg1"/>
              </a:solidFill>
              <a:latin typeface="Calibri"/>
              <a:cs typeface="Calibri"/>
            </a:endParaRPr>
          </a:p>
          <a:p>
            <a:pPr marL="927100">
              <a:spcBef>
                <a:spcPts val="605"/>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10" dirty="0">
                <a:solidFill>
                  <a:schemeClr val="bg1"/>
                </a:solidFill>
                <a:latin typeface="Calibri"/>
                <a:cs typeface="Calibri"/>
              </a:rPr>
              <a:t>Windows </a:t>
            </a:r>
            <a:r>
              <a:rPr dirty="0">
                <a:solidFill>
                  <a:schemeClr val="bg1"/>
                </a:solidFill>
                <a:latin typeface="Calibri"/>
                <a:cs typeface="Calibri"/>
              </a:rPr>
              <a:t>: </a:t>
            </a:r>
            <a:r>
              <a:rPr spc="-5" dirty="0">
                <a:solidFill>
                  <a:schemeClr val="bg1"/>
                </a:solidFill>
                <a:latin typeface="Calibri"/>
                <a:cs typeface="Calibri"/>
              </a:rPr>
              <a:t>OK</a:t>
            </a:r>
            <a:r>
              <a:rPr spc="-160" dirty="0">
                <a:solidFill>
                  <a:schemeClr val="bg1"/>
                </a:solidFill>
                <a:latin typeface="Calibri"/>
                <a:cs typeface="Calibri"/>
              </a:rPr>
              <a:t> </a:t>
            </a:r>
            <a:r>
              <a:rPr spc="-5" dirty="0">
                <a:solidFill>
                  <a:schemeClr val="bg1"/>
                </a:solidFill>
                <a:latin typeface="Calibri"/>
                <a:cs typeface="Calibri"/>
              </a:rPr>
              <a:t>Annuler</a:t>
            </a:r>
            <a:endParaRPr dirty="0">
              <a:solidFill>
                <a:schemeClr val="bg1"/>
              </a:solidFill>
              <a:latin typeface="Calibri"/>
              <a:cs typeface="Calibri"/>
            </a:endParaRPr>
          </a:p>
          <a:p>
            <a:pPr marL="927100">
              <a:spcBef>
                <a:spcPts val="605"/>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5" dirty="0">
                <a:solidFill>
                  <a:schemeClr val="bg1"/>
                </a:solidFill>
                <a:latin typeface="Calibri"/>
                <a:cs typeface="Calibri"/>
              </a:rPr>
              <a:t>Linux, MacOS, </a:t>
            </a:r>
            <a:r>
              <a:rPr spc="-10" dirty="0">
                <a:solidFill>
                  <a:schemeClr val="bg1"/>
                </a:solidFill>
                <a:latin typeface="Calibri"/>
                <a:cs typeface="Calibri"/>
              </a:rPr>
              <a:t>Android </a:t>
            </a:r>
            <a:r>
              <a:rPr dirty="0">
                <a:solidFill>
                  <a:schemeClr val="bg1"/>
                </a:solidFill>
                <a:latin typeface="Calibri"/>
                <a:cs typeface="Calibri"/>
              </a:rPr>
              <a:t>: </a:t>
            </a:r>
            <a:r>
              <a:rPr spc="-5" dirty="0">
                <a:solidFill>
                  <a:schemeClr val="bg1"/>
                </a:solidFill>
                <a:latin typeface="Calibri"/>
                <a:cs typeface="Calibri"/>
              </a:rPr>
              <a:t>Annuler</a:t>
            </a:r>
            <a:r>
              <a:rPr spc="-125" dirty="0">
                <a:solidFill>
                  <a:schemeClr val="bg1"/>
                </a:solidFill>
                <a:latin typeface="Calibri"/>
                <a:cs typeface="Calibri"/>
              </a:rPr>
              <a:t> </a:t>
            </a:r>
            <a:r>
              <a:rPr spc="-5" dirty="0">
                <a:solidFill>
                  <a:schemeClr val="bg1"/>
                </a:solidFill>
                <a:latin typeface="Calibri"/>
                <a:cs typeface="Calibri"/>
              </a:rPr>
              <a:t>OK</a:t>
            </a:r>
            <a:endParaRPr dirty="0">
              <a:solidFill>
                <a:schemeClr val="bg1"/>
              </a:solidFill>
              <a:latin typeface="Calibri"/>
              <a:cs typeface="Calibri"/>
            </a:endParaRPr>
          </a:p>
          <a:p>
            <a:pPr marL="927100">
              <a:spcBef>
                <a:spcPts val="600"/>
              </a:spcBef>
            </a:pPr>
            <a:r>
              <a:rPr sz="1450" spc="-10" dirty="0">
                <a:solidFill>
                  <a:schemeClr val="bg1"/>
                </a:solidFill>
                <a:latin typeface="Wingdings 3"/>
                <a:cs typeface="Wingdings 3"/>
              </a:rPr>
              <a:t></a:t>
            </a:r>
            <a:r>
              <a:rPr sz="1450" spc="165" dirty="0">
                <a:solidFill>
                  <a:schemeClr val="bg1"/>
                </a:solidFill>
                <a:latin typeface="Times New Roman"/>
                <a:cs typeface="Times New Roman"/>
              </a:rPr>
              <a:t> </a:t>
            </a:r>
            <a:r>
              <a:rPr spc="-5" dirty="0">
                <a:solidFill>
                  <a:schemeClr val="bg1"/>
                </a:solidFill>
                <a:latin typeface="Calibri"/>
                <a:cs typeface="Calibri"/>
              </a:rPr>
              <a:t>web…</a:t>
            </a:r>
            <a:endParaRPr dirty="0">
              <a:solidFill>
                <a:schemeClr val="bg1"/>
              </a:solidFill>
              <a:latin typeface="Calibri"/>
              <a:cs typeface="Calibri"/>
            </a:endParaRPr>
          </a:p>
        </p:txBody>
      </p:sp>
      <p:sp>
        <p:nvSpPr>
          <p:cNvPr id="16" name="object 16"/>
          <p:cNvSpPr/>
          <p:nvPr/>
        </p:nvSpPr>
        <p:spPr>
          <a:xfrm>
            <a:off x="6565391" y="3163883"/>
            <a:ext cx="4102606" cy="3663696"/>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6760465" y="3358897"/>
            <a:ext cx="3907535" cy="3093719"/>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6348985" y="2743251"/>
            <a:ext cx="4319015" cy="3543173"/>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6544055" y="2938272"/>
            <a:ext cx="3948684" cy="2973324"/>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7583424" y="1130809"/>
            <a:ext cx="1757299" cy="1860677"/>
          </a:xfrm>
          <a:prstGeom prst="rect">
            <a:avLst/>
          </a:prstGeom>
          <a:blipFill>
            <a:blip r:embed="rId15" cstate="print"/>
            <a:stretch>
              <a:fillRect/>
            </a:stretch>
          </a:blipFill>
        </p:spPr>
        <p:txBody>
          <a:bodyPr wrap="square" lIns="0" tIns="0" rIns="0" bIns="0" rtlCol="0"/>
          <a:lstStyle/>
          <a:p>
            <a:endParaRPr/>
          </a:p>
        </p:txBody>
      </p:sp>
      <p:sp>
        <p:nvSpPr>
          <p:cNvPr id="21" name="object 21"/>
          <p:cNvSpPr/>
          <p:nvPr/>
        </p:nvSpPr>
        <p:spPr>
          <a:xfrm>
            <a:off x="7787640" y="1335025"/>
            <a:ext cx="1168882" cy="1272539"/>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7783067" y="1330453"/>
            <a:ext cx="1178560" cy="1282065"/>
          </a:xfrm>
          <a:custGeom>
            <a:avLst/>
            <a:gdLst/>
            <a:ahLst/>
            <a:cxnLst/>
            <a:rect l="l" t="t" r="r" b="b"/>
            <a:pathLst>
              <a:path w="1178559" h="1282064">
                <a:moveTo>
                  <a:pt x="0" y="1281684"/>
                </a:moveTo>
                <a:lnTo>
                  <a:pt x="1178052" y="1281684"/>
                </a:lnTo>
                <a:lnTo>
                  <a:pt x="1178052" y="0"/>
                </a:lnTo>
                <a:lnTo>
                  <a:pt x="0" y="0"/>
                </a:lnTo>
                <a:lnTo>
                  <a:pt x="0" y="1281684"/>
                </a:lnTo>
                <a:close/>
              </a:path>
            </a:pathLst>
          </a:custGeom>
          <a:ln w="9144">
            <a:solidFill>
              <a:srgbClr val="00AF50"/>
            </a:solidFill>
          </a:ln>
        </p:spPr>
        <p:txBody>
          <a:bodyPr wrap="square" lIns="0" tIns="0" rIns="0" bIns="0" rtlCol="0"/>
          <a:lstStyle/>
          <a:p>
            <a:endParaRPr/>
          </a:p>
        </p:txBody>
      </p:sp>
      <p:sp>
        <p:nvSpPr>
          <p:cNvPr id="23" name="object 23"/>
          <p:cNvSpPr/>
          <p:nvPr/>
        </p:nvSpPr>
        <p:spPr>
          <a:xfrm>
            <a:off x="1813559" y="2910790"/>
            <a:ext cx="4792980" cy="3209543"/>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2125981" y="3054463"/>
            <a:ext cx="4223004" cy="2639568"/>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8880348" y="1130809"/>
            <a:ext cx="1787651" cy="1860677"/>
          </a:xfrm>
          <a:prstGeom prst="rect">
            <a:avLst/>
          </a:prstGeom>
          <a:blipFill>
            <a:blip r:embed="rId19" cstate="print"/>
            <a:stretch>
              <a:fillRect/>
            </a:stretch>
          </a:blipFill>
        </p:spPr>
        <p:txBody>
          <a:bodyPr wrap="square" lIns="0" tIns="0" rIns="0" bIns="0" rtlCol="0"/>
          <a:lstStyle/>
          <a:p>
            <a:endParaRPr/>
          </a:p>
        </p:txBody>
      </p:sp>
      <p:sp>
        <p:nvSpPr>
          <p:cNvPr id="26" name="object 26"/>
          <p:cNvSpPr/>
          <p:nvPr/>
        </p:nvSpPr>
        <p:spPr>
          <a:xfrm>
            <a:off x="9084564" y="1335025"/>
            <a:ext cx="1461516" cy="1272539"/>
          </a:xfrm>
          <a:prstGeom prst="rect">
            <a:avLst/>
          </a:prstGeom>
          <a:blipFill>
            <a:blip r:embed="rId20" cstate="print"/>
            <a:stretch>
              <a:fillRect/>
            </a:stretch>
          </a:blipFill>
        </p:spPr>
        <p:txBody>
          <a:bodyPr wrap="square" lIns="0" tIns="0" rIns="0" bIns="0" rtlCol="0"/>
          <a:lstStyle/>
          <a:p>
            <a:endParaRPr/>
          </a:p>
        </p:txBody>
      </p:sp>
      <p:sp>
        <p:nvSpPr>
          <p:cNvPr id="27" name="object 27"/>
          <p:cNvSpPr/>
          <p:nvPr/>
        </p:nvSpPr>
        <p:spPr>
          <a:xfrm>
            <a:off x="9079992" y="1330453"/>
            <a:ext cx="1470660" cy="1282065"/>
          </a:xfrm>
          <a:custGeom>
            <a:avLst/>
            <a:gdLst/>
            <a:ahLst/>
            <a:cxnLst/>
            <a:rect l="l" t="t" r="r" b="b"/>
            <a:pathLst>
              <a:path w="1470659" h="1282064">
                <a:moveTo>
                  <a:pt x="0" y="1281684"/>
                </a:moveTo>
                <a:lnTo>
                  <a:pt x="1470659" y="1281684"/>
                </a:lnTo>
                <a:lnTo>
                  <a:pt x="1470659" y="0"/>
                </a:lnTo>
                <a:lnTo>
                  <a:pt x="0" y="0"/>
                </a:lnTo>
                <a:lnTo>
                  <a:pt x="0" y="1281684"/>
                </a:lnTo>
                <a:close/>
              </a:path>
            </a:pathLst>
          </a:custGeom>
          <a:ln w="9144">
            <a:solidFill>
              <a:srgbClr val="FF0000"/>
            </a:solidFill>
          </a:ln>
        </p:spPr>
        <p:txBody>
          <a:bodyPr wrap="square" lIns="0" tIns="0" rIns="0" bIns="0" rtlCol="0"/>
          <a:lstStyle/>
          <a:p>
            <a:endParaRPr/>
          </a:p>
        </p:txBody>
      </p:sp>
      <p:sp>
        <p:nvSpPr>
          <p:cNvPr id="28" name="object 28"/>
          <p:cNvSpPr/>
          <p:nvPr/>
        </p:nvSpPr>
        <p:spPr>
          <a:xfrm>
            <a:off x="9265976" y="1389888"/>
            <a:ext cx="1041400" cy="1041400"/>
          </a:xfrm>
          <a:custGeom>
            <a:avLst/>
            <a:gdLst/>
            <a:ahLst/>
            <a:cxnLst/>
            <a:rect l="l" t="t" r="r" b="b"/>
            <a:pathLst>
              <a:path w="1041400" h="1041400">
                <a:moveTo>
                  <a:pt x="520390" y="0"/>
                </a:moveTo>
                <a:lnTo>
                  <a:pt x="473023" y="2127"/>
                </a:lnTo>
                <a:lnTo>
                  <a:pt x="426847" y="8386"/>
                </a:lnTo>
                <a:lnTo>
                  <a:pt x="382046" y="18593"/>
                </a:lnTo>
                <a:lnTo>
                  <a:pt x="338803" y="32564"/>
                </a:lnTo>
                <a:lnTo>
                  <a:pt x="297301" y="50115"/>
                </a:lnTo>
                <a:lnTo>
                  <a:pt x="257725" y="71063"/>
                </a:lnTo>
                <a:lnTo>
                  <a:pt x="220259" y="95224"/>
                </a:lnTo>
                <a:lnTo>
                  <a:pt x="185087" y="122413"/>
                </a:lnTo>
                <a:lnTo>
                  <a:pt x="152391" y="152447"/>
                </a:lnTo>
                <a:lnTo>
                  <a:pt x="122357" y="185143"/>
                </a:lnTo>
                <a:lnTo>
                  <a:pt x="95168" y="220315"/>
                </a:lnTo>
                <a:lnTo>
                  <a:pt x="71007" y="257781"/>
                </a:lnTo>
                <a:lnTo>
                  <a:pt x="50059" y="297357"/>
                </a:lnTo>
                <a:lnTo>
                  <a:pt x="32508" y="338858"/>
                </a:lnTo>
                <a:lnTo>
                  <a:pt x="18537" y="382102"/>
                </a:lnTo>
                <a:lnTo>
                  <a:pt x="8330" y="426903"/>
                </a:lnTo>
                <a:lnTo>
                  <a:pt x="2071" y="473079"/>
                </a:lnTo>
                <a:lnTo>
                  <a:pt x="0" y="519199"/>
                </a:lnTo>
                <a:lnTo>
                  <a:pt x="0" y="521692"/>
                </a:lnTo>
                <a:lnTo>
                  <a:pt x="2071" y="567812"/>
                </a:lnTo>
                <a:lnTo>
                  <a:pt x="8330" y="613988"/>
                </a:lnTo>
                <a:lnTo>
                  <a:pt x="18537" y="658789"/>
                </a:lnTo>
                <a:lnTo>
                  <a:pt x="32508" y="702033"/>
                </a:lnTo>
                <a:lnTo>
                  <a:pt x="50059" y="743534"/>
                </a:lnTo>
                <a:lnTo>
                  <a:pt x="71007" y="783110"/>
                </a:lnTo>
                <a:lnTo>
                  <a:pt x="95168" y="820576"/>
                </a:lnTo>
                <a:lnTo>
                  <a:pt x="122357" y="855748"/>
                </a:lnTo>
                <a:lnTo>
                  <a:pt x="152391" y="888444"/>
                </a:lnTo>
                <a:lnTo>
                  <a:pt x="185087" y="918478"/>
                </a:lnTo>
                <a:lnTo>
                  <a:pt x="220259" y="945667"/>
                </a:lnTo>
                <a:lnTo>
                  <a:pt x="257725" y="969828"/>
                </a:lnTo>
                <a:lnTo>
                  <a:pt x="297301" y="990776"/>
                </a:lnTo>
                <a:lnTo>
                  <a:pt x="338803" y="1008327"/>
                </a:lnTo>
                <a:lnTo>
                  <a:pt x="382046" y="1022298"/>
                </a:lnTo>
                <a:lnTo>
                  <a:pt x="426847" y="1032505"/>
                </a:lnTo>
                <a:lnTo>
                  <a:pt x="473023" y="1038764"/>
                </a:lnTo>
                <a:lnTo>
                  <a:pt x="520390" y="1040891"/>
                </a:lnTo>
                <a:lnTo>
                  <a:pt x="567756" y="1038764"/>
                </a:lnTo>
                <a:lnTo>
                  <a:pt x="613932" y="1032505"/>
                </a:lnTo>
                <a:lnTo>
                  <a:pt x="658733" y="1022298"/>
                </a:lnTo>
                <a:lnTo>
                  <a:pt x="701977" y="1008327"/>
                </a:lnTo>
                <a:lnTo>
                  <a:pt x="743478" y="990776"/>
                </a:lnTo>
                <a:lnTo>
                  <a:pt x="783054" y="969828"/>
                </a:lnTo>
                <a:lnTo>
                  <a:pt x="820520" y="945667"/>
                </a:lnTo>
                <a:lnTo>
                  <a:pt x="855693" y="918478"/>
                </a:lnTo>
                <a:lnTo>
                  <a:pt x="873923" y="901731"/>
                </a:lnTo>
                <a:lnTo>
                  <a:pt x="520390" y="901731"/>
                </a:lnTo>
                <a:lnTo>
                  <a:pt x="475002" y="899022"/>
                </a:lnTo>
                <a:lnTo>
                  <a:pt x="430121" y="890896"/>
                </a:lnTo>
                <a:lnTo>
                  <a:pt x="386256" y="877351"/>
                </a:lnTo>
                <a:lnTo>
                  <a:pt x="343913" y="858389"/>
                </a:lnTo>
                <a:lnTo>
                  <a:pt x="303601" y="834009"/>
                </a:lnTo>
                <a:lnTo>
                  <a:pt x="265946" y="804391"/>
                </a:lnTo>
                <a:lnTo>
                  <a:pt x="232995" y="771087"/>
                </a:lnTo>
                <a:lnTo>
                  <a:pt x="204837" y="734594"/>
                </a:lnTo>
                <a:lnTo>
                  <a:pt x="181564" y="695408"/>
                </a:lnTo>
                <a:lnTo>
                  <a:pt x="163265" y="654028"/>
                </a:lnTo>
                <a:lnTo>
                  <a:pt x="150032" y="610950"/>
                </a:lnTo>
                <a:lnTo>
                  <a:pt x="141954" y="566672"/>
                </a:lnTo>
                <a:lnTo>
                  <a:pt x="139122" y="521692"/>
                </a:lnTo>
                <a:lnTo>
                  <a:pt x="141627" y="476506"/>
                </a:lnTo>
                <a:lnTo>
                  <a:pt x="149560" y="431612"/>
                </a:lnTo>
                <a:lnTo>
                  <a:pt x="163010" y="387508"/>
                </a:lnTo>
                <a:lnTo>
                  <a:pt x="182069" y="344690"/>
                </a:lnTo>
                <a:lnTo>
                  <a:pt x="206827" y="303657"/>
                </a:lnTo>
                <a:lnTo>
                  <a:pt x="400375" y="303657"/>
                </a:lnTo>
                <a:lnTo>
                  <a:pt x="303601" y="206883"/>
                </a:lnTo>
                <a:lnTo>
                  <a:pt x="343913" y="182502"/>
                </a:lnTo>
                <a:lnTo>
                  <a:pt x="386256" y="163540"/>
                </a:lnTo>
                <a:lnTo>
                  <a:pt x="430121" y="149995"/>
                </a:lnTo>
                <a:lnTo>
                  <a:pt x="475002" y="141869"/>
                </a:lnTo>
                <a:lnTo>
                  <a:pt x="520390" y="139160"/>
                </a:lnTo>
                <a:lnTo>
                  <a:pt x="873923" y="139160"/>
                </a:lnTo>
                <a:lnTo>
                  <a:pt x="855693" y="122413"/>
                </a:lnTo>
                <a:lnTo>
                  <a:pt x="820520" y="95224"/>
                </a:lnTo>
                <a:lnTo>
                  <a:pt x="783054" y="71063"/>
                </a:lnTo>
                <a:lnTo>
                  <a:pt x="743478" y="50115"/>
                </a:lnTo>
                <a:lnTo>
                  <a:pt x="701977" y="32564"/>
                </a:lnTo>
                <a:lnTo>
                  <a:pt x="658733" y="18593"/>
                </a:lnTo>
                <a:lnTo>
                  <a:pt x="613932" y="8386"/>
                </a:lnTo>
                <a:lnTo>
                  <a:pt x="567756" y="2127"/>
                </a:lnTo>
                <a:lnTo>
                  <a:pt x="520390" y="0"/>
                </a:lnTo>
                <a:close/>
              </a:path>
              <a:path w="1041400" h="1041400">
                <a:moveTo>
                  <a:pt x="400375" y="303657"/>
                </a:moveTo>
                <a:lnTo>
                  <a:pt x="206827" y="303657"/>
                </a:lnTo>
                <a:lnTo>
                  <a:pt x="737179" y="834009"/>
                </a:lnTo>
                <a:lnTo>
                  <a:pt x="696866" y="858389"/>
                </a:lnTo>
                <a:lnTo>
                  <a:pt x="654523" y="877351"/>
                </a:lnTo>
                <a:lnTo>
                  <a:pt x="610658" y="890896"/>
                </a:lnTo>
                <a:lnTo>
                  <a:pt x="565777" y="899022"/>
                </a:lnTo>
                <a:lnTo>
                  <a:pt x="520390" y="901731"/>
                </a:lnTo>
                <a:lnTo>
                  <a:pt x="873923" y="901731"/>
                </a:lnTo>
                <a:lnTo>
                  <a:pt x="918422" y="855748"/>
                </a:lnTo>
                <a:lnTo>
                  <a:pt x="945611" y="820576"/>
                </a:lnTo>
                <a:lnTo>
                  <a:pt x="969772" y="783110"/>
                </a:lnTo>
                <a:lnTo>
                  <a:pt x="990720" y="743534"/>
                </a:lnTo>
                <a:lnTo>
                  <a:pt x="993384" y="737235"/>
                </a:lnTo>
                <a:lnTo>
                  <a:pt x="833953" y="737235"/>
                </a:lnTo>
                <a:lnTo>
                  <a:pt x="400375" y="303657"/>
                </a:lnTo>
                <a:close/>
              </a:path>
              <a:path w="1041400" h="1041400">
                <a:moveTo>
                  <a:pt x="873923" y="139160"/>
                </a:moveTo>
                <a:lnTo>
                  <a:pt x="520390" y="139160"/>
                </a:lnTo>
                <a:lnTo>
                  <a:pt x="565777" y="141869"/>
                </a:lnTo>
                <a:lnTo>
                  <a:pt x="610658" y="149995"/>
                </a:lnTo>
                <a:lnTo>
                  <a:pt x="654523" y="163540"/>
                </a:lnTo>
                <a:lnTo>
                  <a:pt x="696866" y="182502"/>
                </a:lnTo>
                <a:lnTo>
                  <a:pt x="737179" y="206883"/>
                </a:lnTo>
                <a:lnTo>
                  <a:pt x="774833" y="236500"/>
                </a:lnTo>
                <a:lnTo>
                  <a:pt x="807784" y="269804"/>
                </a:lnTo>
                <a:lnTo>
                  <a:pt x="835942" y="306297"/>
                </a:lnTo>
                <a:lnTo>
                  <a:pt x="859215" y="345483"/>
                </a:lnTo>
                <a:lnTo>
                  <a:pt x="877514" y="386863"/>
                </a:lnTo>
                <a:lnTo>
                  <a:pt x="890747" y="429941"/>
                </a:lnTo>
                <a:lnTo>
                  <a:pt x="898825" y="474219"/>
                </a:lnTo>
                <a:lnTo>
                  <a:pt x="901657" y="519199"/>
                </a:lnTo>
                <a:lnTo>
                  <a:pt x="899152" y="564385"/>
                </a:lnTo>
                <a:lnTo>
                  <a:pt x="891219" y="609279"/>
                </a:lnTo>
                <a:lnTo>
                  <a:pt x="877769" y="653383"/>
                </a:lnTo>
                <a:lnTo>
                  <a:pt x="858710" y="696201"/>
                </a:lnTo>
                <a:lnTo>
                  <a:pt x="833953" y="737235"/>
                </a:lnTo>
                <a:lnTo>
                  <a:pt x="993384" y="737235"/>
                </a:lnTo>
                <a:lnTo>
                  <a:pt x="1008271" y="702033"/>
                </a:lnTo>
                <a:lnTo>
                  <a:pt x="1022242" y="658789"/>
                </a:lnTo>
                <a:lnTo>
                  <a:pt x="1032449" y="613988"/>
                </a:lnTo>
                <a:lnTo>
                  <a:pt x="1038708" y="567812"/>
                </a:lnTo>
                <a:lnTo>
                  <a:pt x="1040780" y="521692"/>
                </a:lnTo>
                <a:lnTo>
                  <a:pt x="1040780" y="519199"/>
                </a:lnTo>
                <a:lnTo>
                  <a:pt x="1038708" y="473079"/>
                </a:lnTo>
                <a:lnTo>
                  <a:pt x="1032449" y="426903"/>
                </a:lnTo>
                <a:lnTo>
                  <a:pt x="1022242" y="382102"/>
                </a:lnTo>
                <a:lnTo>
                  <a:pt x="1008271" y="338858"/>
                </a:lnTo>
                <a:lnTo>
                  <a:pt x="990720" y="297357"/>
                </a:lnTo>
                <a:lnTo>
                  <a:pt x="969772" y="257781"/>
                </a:lnTo>
                <a:lnTo>
                  <a:pt x="945611" y="220315"/>
                </a:lnTo>
                <a:lnTo>
                  <a:pt x="918422" y="185143"/>
                </a:lnTo>
                <a:lnTo>
                  <a:pt x="888388" y="152447"/>
                </a:lnTo>
                <a:lnTo>
                  <a:pt x="873923" y="139160"/>
                </a:lnTo>
                <a:close/>
              </a:path>
            </a:pathLst>
          </a:custGeom>
          <a:solidFill>
            <a:srgbClr val="FFBC46"/>
          </a:solidFill>
        </p:spPr>
        <p:txBody>
          <a:bodyPr wrap="square" lIns="0" tIns="0" rIns="0" bIns="0" rtlCol="0"/>
          <a:lstStyle/>
          <a:p>
            <a:endParaRPr/>
          </a:p>
        </p:txBody>
      </p:sp>
      <p:sp>
        <p:nvSpPr>
          <p:cNvPr id="29" name="object 29"/>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1</a:t>
            </a:r>
            <a:r>
              <a:rPr sz="1650" spc="-562" baseline="-25252" dirty="0">
                <a:solidFill>
                  <a:srgbClr val="FFE6D3"/>
                </a:solidFill>
                <a:latin typeface="Arial"/>
                <a:cs typeface="Arial"/>
              </a:rPr>
              <a:t>—</a:t>
            </a:r>
            <a:r>
              <a:rPr sz="1200" spc="-375" dirty="0"/>
              <a:t>7</a:t>
            </a:r>
            <a:endParaRPr sz="1200">
              <a:latin typeface="Arial"/>
              <a:cs typeface="Arial"/>
            </a:endParaRPr>
          </a:p>
        </p:txBody>
      </p:sp>
      <p:sp>
        <p:nvSpPr>
          <p:cNvPr id="30" name="object 30"/>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255579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137916" y="190500"/>
            <a:ext cx="584454" cy="800862"/>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855447" y="1260174"/>
            <a:ext cx="6739890" cy="5377815"/>
          </a:xfrm>
          <a:prstGeom prst="rect">
            <a:avLst/>
          </a:prstGeom>
        </p:spPr>
        <p:txBody>
          <a:bodyPr vert="horz" wrap="square" lIns="0" tIns="76200" rIns="0" bIns="0" rtlCol="0">
            <a:spAutoFit/>
          </a:bodyPr>
          <a:lstStyle/>
          <a:p>
            <a:pPr marL="12700">
              <a:spcBef>
                <a:spcPts val="60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Icônes </a:t>
            </a:r>
            <a:r>
              <a:rPr sz="2400" dirty="0">
                <a:solidFill>
                  <a:schemeClr val="bg1"/>
                </a:solidFill>
                <a:latin typeface="Calibri"/>
                <a:cs typeface="Calibri"/>
              </a:rPr>
              <a:t>: </a:t>
            </a:r>
            <a:r>
              <a:rPr sz="2400" spc="-10" dirty="0">
                <a:solidFill>
                  <a:schemeClr val="bg1"/>
                </a:solidFill>
                <a:latin typeface="Calibri"/>
                <a:cs typeface="Calibri"/>
              </a:rPr>
              <a:t>symbole </a:t>
            </a:r>
            <a:r>
              <a:rPr sz="2400" spc="-5" dirty="0">
                <a:solidFill>
                  <a:schemeClr val="bg1"/>
                </a:solidFill>
                <a:latin typeface="Calibri"/>
                <a:cs typeface="Calibri"/>
              </a:rPr>
              <a:t>graphique</a:t>
            </a:r>
            <a:r>
              <a:rPr sz="2400" spc="-20" dirty="0">
                <a:solidFill>
                  <a:schemeClr val="bg1"/>
                </a:solidFill>
                <a:latin typeface="Calibri"/>
                <a:cs typeface="Calibri"/>
              </a:rPr>
              <a:t> </a:t>
            </a:r>
            <a:r>
              <a:rPr sz="2400" spc="-10" dirty="0">
                <a:solidFill>
                  <a:schemeClr val="bg1"/>
                </a:solidFill>
                <a:latin typeface="Calibri"/>
                <a:cs typeface="Calibri"/>
              </a:rPr>
              <a:t>interactif</a:t>
            </a:r>
            <a:endParaRPr sz="2400" dirty="0">
              <a:solidFill>
                <a:schemeClr val="bg1"/>
              </a:solidFill>
              <a:latin typeface="Calibri"/>
              <a:cs typeface="Calibri"/>
            </a:endParaRPr>
          </a:p>
          <a:p>
            <a:pPr marL="469900">
              <a:spcBef>
                <a:spcPts val="4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5" dirty="0">
                <a:solidFill>
                  <a:schemeClr val="bg1"/>
                </a:solidFill>
                <a:latin typeface="Calibri"/>
                <a:cs typeface="Calibri"/>
              </a:rPr>
              <a:t>fenêtres</a:t>
            </a:r>
            <a:r>
              <a:rPr sz="2000" spc="65" dirty="0">
                <a:solidFill>
                  <a:schemeClr val="bg1"/>
                </a:solidFill>
                <a:latin typeface="Calibri"/>
                <a:cs typeface="Calibri"/>
              </a:rPr>
              <a:t> </a:t>
            </a:r>
            <a:r>
              <a:rPr sz="2000" spc="-5" dirty="0">
                <a:solidFill>
                  <a:schemeClr val="bg1"/>
                </a:solidFill>
                <a:latin typeface="Calibri"/>
                <a:cs typeface="Calibri"/>
              </a:rPr>
              <a:t>"iconisées"</a:t>
            </a:r>
            <a:endParaRPr sz="2000" dirty="0">
              <a:solidFill>
                <a:schemeClr val="bg1"/>
              </a:solidFill>
              <a:latin typeface="Calibri"/>
              <a:cs typeface="Calibri"/>
            </a:endParaRPr>
          </a:p>
          <a:p>
            <a:pPr marL="469900">
              <a:spcBef>
                <a:spcPts val="409"/>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objets, </a:t>
            </a:r>
            <a:r>
              <a:rPr sz="2000" spc="-10" dirty="0">
                <a:solidFill>
                  <a:schemeClr val="bg1"/>
                </a:solidFill>
                <a:latin typeface="Calibri"/>
                <a:cs typeface="Calibri"/>
              </a:rPr>
              <a:t>parfois </a:t>
            </a:r>
            <a:r>
              <a:rPr sz="2000" spc="-5" dirty="0">
                <a:solidFill>
                  <a:schemeClr val="bg1"/>
                </a:solidFill>
                <a:latin typeface="Calibri"/>
                <a:cs typeface="Calibri"/>
              </a:rPr>
              <a:t>associés </a:t>
            </a:r>
            <a:r>
              <a:rPr sz="2000" dirty="0">
                <a:solidFill>
                  <a:schemeClr val="bg1"/>
                </a:solidFill>
                <a:latin typeface="Calibri"/>
                <a:cs typeface="Calibri"/>
              </a:rPr>
              <a:t>à un</a:t>
            </a:r>
            <a:r>
              <a:rPr sz="2000" spc="60" dirty="0">
                <a:solidFill>
                  <a:schemeClr val="bg1"/>
                </a:solidFill>
                <a:latin typeface="Calibri"/>
                <a:cs typeface="Calibri"/>
              </a:rPr>
              <a:t> </a:t>
            </a:r>
            <a:r>
              <a:rPr sz="2000" spc="-15" dirty="0">
                <a:solidFill>
                  <a:schemeClr val="bg1"/>
                </a:solidFill>
                <a:latin typeface="Calibri"/>
                <a:cs typeface="Calibri"/>
              </a:rPr>
              <a:t>état</a:t>
            </a:r>
            <a:endParaRPr sz="2000" dirty="0">
              <a:solidFill>
                <a:schemeClr val="bg1"/>
              </a:solidFill>
              <a:latin typeface="Calibri"/>
              <a:cs typeface="Calibri"/>
            </a:endParaRPr>
          </a:p>
          <a:p>
            <a:pPr marL="927100">
              <a:spcBef>
                <a:spcPts val="405"/>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10" dirty="0">
                <a:solidFill>
                  <a:schemeClr val="bg1"/>
                </a:solidFill>
                <a:latin typeface="Calibri"/>
                <a:cs typeface="Calibri"/>
              </a:rPr>
              <a:t>corbeille,</a:t>
            </a:r>
            <a:r>
              <a:rPr spc="-145" dirty="0">
                <a:solidFill>
                  <a:schemeClr val="bg1"/>
                </a:solidFill>
                <a:latin typeface="Calibri"/>
                <a:cs typeface="Calibri"/>
              </a:rPr>
              <a:t> </a:t>
            </a:r>
            <a:r>
              <a:rPr spc="-5" dirty="0">
                <a:solidFill>
                  <a:schemeClr val="bg1"/>
                </a:solidFill>
                <a:latin typeface="Calibri"/>
                <a:cs typeface="Calibri"/>
              </a:rPr>
              <a:t>disques</a:t>
            </a:r>
            <a:endParaRPr dirty="0">
              <a:solidFill>
                <a:schemeClr val="bg1"/>
              </a:solidFill>
              <a:latin typeface="Calibri"/>
              <a:cs typeface="Calibri"/>
            </a:endParaRPr>
          </a:p>
          <a:p>
            <a:pPr marL="927100">
              <a:spcBef>
                <a:spcPts val="405"/>
              </a:spcBef>
            </a:pPr>
            <a:r>
              <a:rPr sz="1450" spc="-10" dirty="0">
                <a:solidFill>
                  <a:schemeClr val="bg1"/>
                </a:solidFill>
                <a:latin typeface="Wingdings 3"/>
                <a:cs typeface="Wingdings 3"/>
              </a:rPr>
              <a:t></a:t>
            </a:r>
            <a:r>
              <a:rPr sz="1450" spc="165" dirty="0">
                <a:solidFill>
                  <a:schemeClr val="bg1"/>
                </a:solidFill>
                <a:latin typeface="Times New Roman"/>
                <a:cs typeface="Times New Roman"/>
              </a:rPr>
              <a:t> </a:t>
            </a:r>
            <a:r>
              <a:rPr spc="-10" dirty="0">
                <a:solidFill>
                  <a:schemeClr val="bg1"/>
                </a:solidFill>
                <a:latin typeface="Calibri"/>
                <a:cs typeface="Calibri"/>
              </a:rPr>
              <a:t>applications</a:t>
            </a:r>
            <a:endParaRPr dirty="0">
              <a:solidFill>
                <a:schemeClr val="bg1"/>
              </a:solidFill>
              <a:latin typeface="Calibri"/>
              <a:cs typeface="Calibri"/>
            </a:endParaRPr>
          </a:p>
          <a:p>
            <a:pPr marL="927100">
              <a:spcBef>
                <a:spcPts val="40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5" dirty="0">
                <a:solidFill>
                  <a:schemeClr val="bg1"/>
                </a:solidFill>
                <a:latin typeface="Calibri"/>
                <a:cs typeface="Calibri"/>
              </a:rPr>
              <a:t>documents,</a:t>
            </a:r>
            <a:r>
              <a:rPr spc="-170" dirty="0">
                <a:solidFill>
                  <a:schemeClr val="bg1"/>
                </a:solidFill>
                <a:latin typeface="Calibri"/>
                <a:cs typeface="Calibri"/>
              </a:rPr>
              <a:t> </a:t>
            </a:r>
            <a:r>
              <a:rPr spc="-10" dirty="0">
                <a:solidFill>
                  <a:schemeClr val="bg1"/>
                </a:solidFill>
                <a:latin typeface="Calibri"/>
                <a:cs typeface="Calibri"/>
              </a:rPr>
              <a:t>dossiers</a:t>
            </a:r>
            <a:endParaRPr dirty="0">
              <a:solidFill>
                <a:schemeClr val="bg1"/>
              </a:solidFill>
              <a:latin typeface="Calibri"/>
              <a:cs typeface="Calibri"/>
            </a:endParaRPr>
          </a:p>
          <a:p>
            <a:pPr marL="469900">
              <a:spcBef>
                <a:spcPts val="385"/>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dirty="0">
                <a:solidFill>
                  <a:schemeClr val="bg1"/>
                </a:solidFill>
                <a:latin typeface="Calibri"/>
                <a:cs typeface="Calibri"/>
              </a:rPr>
              <a:t>actions</a:t>
            </a:r>
          </a:p>
          <a:p>
            <a:pPr marL="927100">
              <a:spcBef>
                <a:spcPts val="420"/>
              </a:spcBef>
              <a:tabLst>
                <a:tab pos="2645410" algn="l"/>
              </a:tabLst>
            </a:pPr>
            <a:r>
              <a:rPr sz="1450" spc="-10" dirty="0">
                <a:solidFill>
                  <a:schemeClr val="bg1"/>
                </a:solidFill>
                <a:latin typeface="Wingdings 3"/>
                <a:cs typeface="Wingdings 3"/>
              </a:rPr>
              <a:t></a:t>
            </a:r>
            <a:r>
              <a:rPr sz="1450" spc="180" dirty="0">
                <a:solidFill>
                  <a:schemeClr val="bg1"/>
                </a:solidFill>
                <a:latin typeface="Times New Roman"/>
                <a:cs typeface="Times New Roman"/>
              </a:rPr>
              <a:t> </a:t>
            </a:r>
            <a:r>
              <a:rPr spc="-10" dirty="0">
                <a:solidFill>
                  <a:schemeClr val="bg1"/>
                </a:solidFill>
                <a:latin typeface="Calibri"/>
                <a:cs typeface="Calibri"/>
              </a:rPr>
              <a:t>enregistrer	</a:t>
            </a:r>
            <a:r>
              <a:rPr dirty="0">
                <a:solidFill>
                  <a:schemeClr val="bg1"/>
                </a:solidFill>
                <a:latin typeface="Calibri"/>
                <a:cs typeface="Calibri"/>
              </a:rPr>
              <a:t>, </a:t>
            </a:r>
            <a:r>
              <a:rPr spc="-5" dirty="0">
                <a:solidFill>
                  <a:schemeClr val="bg1"/>
                </a:solidFill>
                <a:latin typeface="Calibri"/>
                <a:cs typeface="Calibri"/>
              </a:rPr>
              <a:t>lancer la reconnaissance</a:t>
            </a:r>
            <a:r>
              <a:rPr spc="15" dirty="0">
                <a:solidFill>
                  <a:schemeClr val="bg1"/>
                </a:solidFill>
                <a:latin typeface="Calibri"/>
                <a:cs typeface="Calibri"/>
              </a:rPr>
              <a:t> </a:t>
            </a:r>
            <a:r>
              <a:rPr spc="-5" dirty="0">
                <a:solidFill>
                  <a:schemeClr val="bg1"/>
                </a:solidFill>
                <a:latin typeface="Calibri"/>
                <a:cs typeface="Calibri"/>
              </a:rPr>
              <a:t>vocale</a:t>
            </a:r>
            <a:endParaRPr dirty="0">
              <a:solidFill>
                <a:schemeClr val="bg1"/>
              </a:solidFill>
              <a:latin typeface="Calibri"/>
              <a:cs typeface="Calibri"/>
            </a:endParaRPr>
          </a:p>
          <a:p>
            <a:pPr marL="12700">
              <a:spcBef>
                <a:spcPts val="36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Association </a:t>
            </a:r>
            <a:r>
              <a:rPr sz="2400" spc="-10" dirty="0">
                <a:solidFill>
                  <a:schemeClr val="bg1"/>
                </a:solidFill>
                <a:latin typeface="Calibri"/>
                <a:cs typeface="Calibri"/>
              </a:rPr>
              <a:t>représentation graphique </a:t>
            </a:r>
            <a:r>
              <a:rPr sz="2400" dirty="0">
                <a:solidFill>
                  <a:schemeClr val="bg1"/>
                </a:solidFill>
                <a:latin typeface="Calibri"/>
                <a:cs typeface="Calibri"/>
              </a:rPr>
              <a:t>/</a:t>
            </a:r>
            <a:r>
              <a:rPr sz="2400" spc="-20" dirty="0">
                <a:solidFill>
                  <a:schemeClr val="bg1"/>
                </a:solidFill>
                <a:latin typeface="Calibri"/>
                <a:cs typeface="Calibri"/>
              </a:rPr>
              <a:t> </a:t>
            </a:r>
            <a:r>
              <a:rPr sz="2400" spc="-10" dirty="0">
                <a:solidFill>
                  <a:schemeClr val="bg1"/>
                </a:solidFill>
                <a:latin typeface="Calibri"/>
                <a:cs typeface="Calibri"/>
              </a:rPr>
              <a:t>signification</a:t>
            </a:r>
            <a:endParaRPr sz="2400" dirty="0">
              <a:solidFill>
                <a:schemeClr val="bg1"/>
              </a:solidFill>
              <a:latin typeface="Calibri"/>
              <a:cs typeface="Calibri"/>
            </a:endParaRPr>
          </a:p>
          <a:p>
            <a:pPr marL="469900">
              <a:spcBef>
                <a:spcPts val="425"/>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5" dirty="0">
                <a:solidFill>
                  <a:schemeClr val="bg1"/>
                </a:solidFill>
                <a:latin typeface="Calibri"/>
                <a:cs typeface="Calibri"/>
              </a:rPr>
              <a:t>ressemblance</a:t>
            </a:r>
            <a:endParaRPr sz="2000" dirty="0">
              <a:solidFill>
                <a:schemeClr val="bg1"/>
              </a:solidFill>
              <a:latin typeface="Calibri"/>
              <a:cs typeface="Calibri"/>
            </a:endParaRPr>
          </a:p>
          <a:p>
            <a:pPr marL="469900">
              <a:spcBef>
                <a:spcPts val="395"/>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5" dirty="0">
                <a:solidFill>
                  <a:schemeClr val="bg1"/>
                </a:solidFill>
                <a:latin typeface="Calibri"/>
                <a:cs typeface="Calibri"/>
              </a:rPr>
              <a:t>description</a:t>
            </a:r>
            <a:endParaRPr sz="2000" dirty="0">
              <a:solidFill>
                <a:schemeClr val="bg1"/>
              </a:solidFill>
              <a:latin typeface="Calibri"/>
              <a:cs typeface="Calibri"/>
            </a:endParaRPr>
          </a:p>
          <a:p>
            <a:pPr marL="469900">
              <a:spcBef>
                <a:spcPts val="409"/>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20" dirty="0">
                <a:solidFill>
                  <a:schemeClr val="bg1"/>
                </a:solidFill>
                <a:latin typeface="Calibri"/>
                <a:cs typeface="Calibri"/>
              </a:rPr>
              <a:t>exemple</a:t>
            </a:r>
            <a:endParaRPr sz="2000" dirty="0">
              <a:solidFill>
                <a:schemeClr val="bg1"/>
              </a:solidFill>
              <a:latin typeface="Calibri"/>
              <a:cs typeface="Calibri"/>
            </a:endParaRPr>
          </a:p>
          <a:p>
            <a:pPr marL="469900">
              <a:spcBef>
                <a:spcPts val="395"/>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10" dirty="0">
                <a:solidFill>
                  <a:schemeClr val="bg1"/>
                </a:solidFill>
                <a:latin typeface="Calibri"/>
                <a:cs typeface="Calibri"/>
              </a:rPr>
              <a:t>métaphore</a:t>
            </a:r>
            <a:endParaRPr sz="2000" dirty="0">
              <a:solidFill>
                <a:schemeClr val="bg1"/>
              </a:solidFill>
              <a:latin typeface="Calibri"/>
              <a:cs typeface="Calibri"/>
            </a:endParaRPr>
          </a:p>
          <a:p>
            <a:pPr marL="469900">
              <a:spcBef>
                <a:spcPts val="39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analogie </a:t>
            </a:r>
            <a:r>
              <a:rPr sz="2000" spc="-5" dirty="0">
                <a:solidFill>
                  <a:schemeClr val="bg1"/>
                </a:solidFill>
                <a:latin typeface="Calibri"/>
                <a:cs typeface="Calibri"/>
              </a:rPr>
              <a:t>(couper </a:t>
            </a:r>
            <a:r>
              <a:rPr sz="2000" dirty="0">
                <a:solidFill>
                  <a:schemeClr val="bg1"/>
                </a:solidFill>
                <a:latin typeface="Calibri"/>
                <a:cs typeface="Calibri"/>
              </a:rPr>
              <a:t>=</a:t>
            </a:r>
            <a:r>
              <a:rPr sz="2000" spc="20" dirty="0">
                <a:solidFill>
                  <a:schemeClr val="bg1"/>
                </a:solidFill>
                <a:latin typeface="Calibri"/>
                <a:cs typeface="Calibri"/>
              </a:rPr>
              <a:t> </a:t>
            </a:r>
            <a:r>
              <a:rPr sz="2000" dirty="0">
                <a:solidFill>
                  <a:schemeClr val="bg1"/>
                </a:solidFill>
                <a:latin typeface="Calibri"/>
                <a:cs typeface="Calibri"/>
              </a:rPr>
              <a:t>ciseaux)</a:t>
            </a:r>
          </a:p>
          <a:p>
            <a:pPr marL="469900">
              <a:spcBef>
                <a:spcPts val="414"/>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5" dirty="0">
                <a:solidFill>
                  <a:schemeClr val="bg1"/>
                </a:solidFill>
                <a:latin typeface="Calibri"/>
                <a:cs typeface="Calibri"/>
              </a:rPr>
              <a:t>symbole</a:t>
            </a:r>
            <a:endParaRPr sz="2000" dirty="0">
              <a:solidFill>
                <a:schemeClr val="bg1"/>
              </a:solidFill>
              <a:latin typeface="Calibri"/>
              <a:cs typeface="Calibri"/>
            </a:endParaRPr>
          </a:p>
        </p:txBody>
      </p:sp>
      <p:sp>
        <p:nvSpPr>
          <p:cNvPr id="13" name="object 13"/>
          <p:cNvSpPr/>
          <p:nvPr/>
        </p:nvSpPr>
        <p:spPr>
          <a:xfrm>
            <a:off x="3845062" y="2353762"/>
            <a:ext cx="311565" cy="332673"/>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4893564" y="1434058"/>
            <a:ext cx="5542788" cy="92522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6270498" y="1703605"/>
            <a:ext cx="4972812" cy="355091"/>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652259" y="3573097"/>
            <a:ext cx="533400" cy="53340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3122460" y="3705801"/>
            <a:ext cx="359663" cy="361188"/>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4726339" y="2686435"/>
            <a:ext cx="359664" cy="359663"/>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5807963" y="2322766"/>
            <a:ext cx="431291" cy="431291"/>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3913034" y="3276686"/>
            <a:ext cx="878144" cy="407903"/>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3684223" y="2711247"/>
            <a:ext cx="896782" cy="410667"/>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4429970" y="4457619"/>
            <a:ext cx="315244" cy="336884"/>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407368" y="4421123"/>
            <a:ext cx="567055" cy="2430780"/>
          </a:xfrm>
          <a:custGeom>
            <a:avLst/>
            <a:gdLst/>
            <a:ahLst/>
            <a:cxnLst/>
            <a:rect l="l" t="t" r="r" b="b"/>
            <a:pathLst>
              <a:path w="567055" h="2430779">
                <a:moveTo>
                  <a:pt x="566928" y="2060105"/>
                </a:moveTo>
                <a:lnTo>
                  <a:pt x="0" y="2060105"/>
                </a:lnTo>
                <a:lnTo>
                  <a:pt x="283464" y="2430779"/>
                </a:lnTo>
                <a:lnTo>
                  <a:pt x="566928" y="2060105"/>
                </a:lnTo>
                <a:close/>
              </a:path>
              <a:path w="567055" h="2430779">
                <a:moveTo>
                  <a:pt x="425195" y="0"/>
                </a:moveTo>
                <a:lnTo>
                  <a:pt x="141732" y="0"/>
                </a:lnTo>
                <a:lnTo>
                  <a:pt x="141732" y="2060105"/>
                </a:lnTo>
                <a:lnTo>
                  <a:pt x="425195" y="2060105"/>
                </a:lnTo>
                <a:lnTo>
                  <a:pt x="425195" y="0"/>
                </a:lnTo>
                <a:close/>
              </a:path>
            </a:pathLst>
          </a:custGeom>
          <a:solidFill>
            <a:srgbClr val="FFBC46"/>
          </a:solidFill>
        </p:spPr>
        <p:txBody>
          <a:bodyPr wrap="square" lIns="0" tIns="0" rIns="0" bIns="0" rtlCol="0"/>
          <a:lstStyle/>
          <a:p>
            <a:endParaRPr>
              <a:solidFill>
                <a:schemeClr val="accent4">
                  <a:lumMod val="50000"/>
                </a:schemeClr>
              </a:solidFill>
            </a:endParaRPr>
          </a:p>
        </p:txBody>
      </p:sp>
      <p:sp>
        <p:nvSpPr>
          <p:cNvPr id="25" name="object 25"/>
          <p:cNvSpPr txBox="1"/>
          <p:nvPr/>
        </p:nvSpPr>
        <p:spPr>
          <a:xfrm>
            <a:off x="611456" y="4482682"/>
            <a:ext cx="208006" cy="2127250"/>
          </a:xfrm>
          <a:prstGeom prst="rect">
            <a:avLst/>
          </a:prstGeom>
        </p:spPr>
        <p:txBody>
          <a:bodyPr vert="vert270" wrap="square" lIns="0" tIns="0" rIns="0" bIns="0" rtlCol="0">
            <a:spAutoFit/>
          </a:bodyPr>
          <a:lstStyle/>
          <a:p>
            <a:pPr marL="12700">
              <a:lnSpc>
                <a:spcPts val="1614"/>
              </a:lnSpc>
            </a:pPr>
            <a:r>
              <a:rPr sz="1600" spc="-5" dirty="0">
                <a:solidFill>
                  <a:schemeClr val="accent4">
                    <a:lumMod val="50000"/>
                  </a:schemeClr>
                </a:solidFill>
                <a:latin typeface="Calibri"/>
                <a:cs typeface="Calibri"/>
              </a:rPr>
              <a:t>Difficulté</a:t>
            </a:r>
            <a:r>
              <a:rPr sz="1600" spc="-85" dirty="0">
                <a:solidFill>
                  <a:schemeClr val="accent4">
                    <a:lumMod val="50000"/>
                  </a:schemeClr>
                </a:solidFill>
                <a:latin typeface="Calibri"/>
                <a:cs typeface="Calibri"/>
              </a:rPr>
              <a:t> </a:t>
            </a:r>
            <a:r>
              <a:rPr sz="1600" spc="-10" dirty="0">
                <a:solidFill>
                  <a:schemeClr val="accent4">
                    <a:lumMod val="50000"/>
                  </a:schemeClr>
                </a:solidFill>
                <a:latin typeface="Calibri"/>
                <a:cs typeface="Calibri"/>
              </a:rPr>
              <a:t>d’interprétation</a:t>
            </a:r>
            <a:endParaRPr sz="1600" dirty="0">
              <a:solidFill>
                <a:schemeClr val="accent4">
                  <a:lumMod val="50000"/>
                </a:schemeClr>
              </a:solidFill>
              <a:latin typeface="Calibri"/>
              <a:cs typeface="Calibri"/>
            </a:endParaRPr>
          </a:p>
        </p:txBody>
      </p:sp>
      <p:sp>
        <p:nvSpPr>
          <p:cNvPr id="26" name="object 26"/>
          <p:cNvSpPr/>
          <p:nvPr/>
        </p:nvSpPr>
        <p:spPr>
          <a:xfrm>
            <a:off x="4850891" y="4462271"/>
            <a:ext cx="324612" cy="324612"/>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4626865" y="5890745"/>
            <a:ext cx="355091" cy="353567"/>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3650326" y="5522699"/>
            <a:ext cx="350519" cy="338328"/>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3484692" y="6611557"/>
            <a:ext cx="331269" cy="275643"/>
          </a:xfrm>
          <a:prstGeom prst="rect">
            <a:avLst/>
          </a:prstGeom>
          <a:blipFill>
            <a:blip r:embed="rId15" cstate="print"/>
            <a:stretch>
              <a:fillRect/>
            </a:stretch>
          </a:blipFill>
        </p:spPr>
        <p:txBody>
          <a:bodyPr wrap="square" lIns="0" tIns="0" rIns="0" bIns="0" rtlCol="0"/>
          <a:lstStyle/>
          <a:p>
            <a:endParaRPr/>
          </a:p>
        </p:txBody>
      </p:sp>
      <p:sp>
        <p:nvSpPr>
          <p:cNvPr id="30" name="object 30"/>
          <p:cNvSpPr/>
          <p:nvPr/>
        </p:nvSpPr>
        <p:spPr>
          <a:xfrm>
            <a:off x="4434840" y="6486144"/>
            <a:ext cx="368935" cy="370840"/>
          </a:xfrm>
          <a:custGeom>
            <a:avLst/>
            <a:gdLst/>
            <a:ahLst/>
            <a:cxnLst/>
            <a:rect l="l" t="t" r="r" b="b"/>
            <a:pathLst>
              <a:path w="368935" h="370840">
                <a:moveTo>
                  <a:pt x="0" y="370331"/>
                </a:moveTo>
                <a:lnTo>
                  <a:pt x="368808" y="370331"/>
                </a:lnTo>
                <a:lnTo>
                  <a:pt x="368808" y="0"/>
                </a:lnTo>
                <a:lnTo>
                  <a:pt x="0" y="0"/>
                </a:lnTo>
                <a:lnTo>
                  <a:pt x="0" y="370331"/>
                </a:lnTo>
                <a:close/>
              </a:path>
            </a:pathLst>
          </a:custGeom>
          <a:ln w="9144">
            <a:solidFill>
              <a:srgbClr val="D9D9D9"/>
            </a:solidFill>
          </a:ln>
        </p:spPr>
        <p:txBody>
          <a:bodyPr wrap="square" lIns="0" tIns="0" rIns="0" bIns="0" rtlCol="0"/>
          <a:lstStyle/>
          <a:p>
            <a:endParaRPr/>
          </a:p>
        </p:txBody>
      </p:sp>
      <p:sp>
        <p:nvSpPr>
          <p:cNvPr id="31" name="object 31"/>
          <p:cNvSpPr/>
          <p:nvPr/>
        </p:nvSpPr>
        <p:spPr>
          <a:xfrm>
            <a:off x="3888812" y="6481544"/>
            <a:ext cx="435864" cy="435864"/>
          </a:xfrm>
          <a:prstGeom prst="rect">
            <a:avLst/>
          </a:prstGeom>
          <a:blipFill>
            <a:blip r:embed="rId16" cstate="print"/>
            <a:stretch>
              <a:fillRect/>
            </a:stretch>
          </a:blipFill>
        </p:spPr>
        <p:txBody>
          <a:bodyPr wrap="square" lIns="0" tIns="0" rIns="0" bIns="0" rtlCol="0"/>
          <a:lstStyle/>
          <a:p>
            <a:endParaRPr/>
          </a:p>
        </p:txBody>
      </p:sp>
      <p:sp>
        <p:nvSpPr>
          <p:cNvPr id="32" name="object 32"/>
          <p:cNvSpPr/>
          <p:nvPr/>
        </p:nvSpPr>
        <p:spPr>
          <a:xfrm>
            <a:off x="4443983" y="4852416"/>
            <a:ext cx="1363980" cy="272795"/>
          </a:xfrm>
          <a:prstGeom prst="rect">
            <a:avLst/>
          </a:prstGeom>
          <a:blipFill>
            <a:blip r:embed="rId17" cstate="print"/>
            <a:stretch>
              <a:fillRect/>
            </a:stretch>
          </a:blipFill>
        </p:spPr>
        <p:txBody>
          <a:bodyPr wrap="square" lIns="0" tIns="0" rIns="0" bIns="0" rtlCol="0"/>
          <a:lstStyle/>
          <a:p>
            <a:endParaRPr/>
          </a:p>
        </p:txBody>
      </p:sp>
      <p:sp>
        <p:nvSpPr>
          <p:cNvPr id="33" name="object 33"/>
          <p:cNvSpPr/>
          <p:nvPr/>
        </p:nvSpPr>
        <p:spPr>
          <a:xfrm>
            <a:off x="4434840" y="5219700"/>
            <a:ext cx="2217419" cy="277368"/>
          </a:xfrm>
          <a:prstGeom prst="rect">
            <a:avLst/>
          </a:prstGeom>
          <a:blipFill>
            <a:blip r:embed="rId18" cstate="print"/>
            <a:stretch>
              <a:fillRect/>
            </a:stretch>
          </a:blipFill>
        </p:spPr>
        <p:txBody>
          <a:bodyPr wrap="square" lIns="0" tIns="0" rIns="0" bIns="0" rtlCol="0"/>
          <a:lstStyle/>
          <a:p>
            <a:endParaRPr/>
          </a:p>
        </p:txBody>
      </p:sp>
      <p:sp>
        <p:nvSpPr>
          <p:cNvPr id="34" name="object 34"/>
          <p:cNvSpPr txBox="1"/>
          <p:nvPr/>
        </p:nvSpPr>
        <p:spPr>
          <a:xfrm>
            <a:off x="10448925" y="6532531"/>
            <a:ext cx="205740" cy="189154"/>
          </a:xfrm>
          <a:prstGeom prst="rect">
            <a:avLst/>
          </a:prstGeom>
        </p:spPr>
        <p:txBody>
          <a:bodyPr vert="horz" wrap="square" lIns="0" tIns="4445" rIns="0" bIns="0" rtlCol="0">
            <a:spAutoFit/>
          </a:bodyPr>
          <a:lstStyle/>
          <a:p>
            <a:pPr marL="12700">
              <a:spcBef>
                <a:spcPts val="35"/>
              </a:spcBef>
            </a:pPr>
            <a:r>
              <a:rPr sz="1200" spc="-484" dirty="0">
                <a:solidFill>
                  <a:srgbClr val="FFF1DA"/>
                </a:solidFill>
                <a:latin typeface="Arial Rounded MT Bold"/>
                <a:cs typeface="Arial Rounded MT Bold"/>
              </a:rPr>
              <a:t>1</a:t>
            </a:r>
            <a:r>
              <a:rPr sz="1650" spc="-944" baseline="-25252" dirty="0">
                <a:solidFill>
                  <a:srgbClr val="FFE6D3"/>
                </a:solidFill>
                <a:latin typeface="Arial"/>
                <a:cs typeface="Arial"/>
              </a:rPr>
              <a:t>—</a:t>
            </a:r>
            <a:r>
              <a:rPr sz="1200" spc="-10" dirty="0">
                <a:solidFill>
                  <a:srgbClr val="FFF1DA"/>
                </a:solidFill>
                <a:latin typeface="Arial Rounded MT Bold"/>
                <a:cs typeface="Arial Rounded MT Bold"/>
              </a:rPr>
              <a:t>8</a:t>
            </a:r>
            <a:endParaRPr sz="1200">
              <a:latin typeface="Arial Rounded MT Bold"/>
              <a:cs typeface="Arial Rounded MT Bold"/>
            </a:endParaRPr>
          </a:p>
        </p:txBody>
      </p:sp>
      <p:sp>
        <p:nvSpPr>
          <p:cNvPr id="35" name="object 35"/>
          <p:cNvSpPr txBox="1"/>
          <p:nvPr/>
        </p:nvSpPr>
        <p:spPr>
          <a:xfrm>
            <a:off x="2034473" y="6621139"/>
            <a:ext cx="1275080" cy="256480"/>
          </a:xfrm>
          <a:prstGeom prst="rect">
            <a:avLst/>
          </a:prstGeom>
        </p:spPr>
        <p:txBody>
          <a:bodyPr vert="horz" wrap="square" lIns="0" tIns="0" rIns="0" bIns="0" rtlCol="0">
            <a:spAutoFit/>
          </a:bodyPr>
          <a:lstStyle/>
          <a:p>
            <a:pPr marL="12700">
              <a:lnSpc>
                <a:spcPts val="2005"/>
              </a:lnSpc>
            </a:pPr>
            <a:r>
              <a:rPr sz="1600" spc="-5" dirty="0">
                <a:solidFill>
                  <a:srgbClr val="FF8427"/>
                </a:solidFill>
                <a:latin typeface="Wingdings 3"/>
                <a:cs typeface="Wingdings 3"/>
              </a:rPr>
              <a:t></a:t>
            </a:r>
            <a:r>
              <a:rPr sz="1600" spc="-5" dirty="0">
                <a:solidFill>
                  <a:srgbClr val="FF8427"/>
                </a:solidFill>
                <a:latin typeface="Times New Roman"/>
                <a:cs typeface="Times New Roman"/>
              </a:rPr>
              <a:t> </a:t>
            </a:r>
            <a:r>
              <a:rPr sz="2000" spc="-10" dirty="0">
                <a:solidFill>
                  <a:schemeClr val="bg1"/>
                </a:solidFill>
                <a:latin typeface="Calibri"/>
                <a:cs typeface="Calibri"/>
              </a:rPr>
              <a:t>arbitraire</a:t>
            </a:r>
            <a:endParaRPr sz="2000" dirty="0">
              <a:solidFill>
                <a:schemeClr val="bg1"/>
              </a:solidFill>
              <a:latin typeface="Calibri"/>
              <a:cs typeface="Calibri"/>
            </a:endParaRPr>
          </a:p>
        </p:txBody>
      </p:sp>
      <p:sp>
        <p:nvSpPr>
          <p:cNvPr id="36" name="object 36"/>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a:solidFill>
                  <a:srgbClr val="FFE6D3"/>
                </a:solidFill>
                <a:latin typeface="Arial"/>
                <a:cs typeface="Arial"/>
              </a:rPr>
              <a:t>47</a:t>
            </a:r>
            <a:endParaRPr sz="1100">
              <a:latin typeface="Arial"/>
              <a:cs typeface="Arial"/>
            </a:endParaRPr>
          </a:p>
        </p:txBody>
      </p:sp>
      <p:sp>
        <p:nvSpPr>
          <p:cNvPr id="37" name="Titre 36"/>
          <p:cNvSpPr>
            <a:spLocks noGrp="1"/>
          </p:cNvSpPr>
          <p:nvPr>
            <p:ph type="title"/>
          </p:nvPr>
        </p:nvSpPr>
        <p:spPr>
          <a:xfrm>
            <a:off x="727710" y="14245"/>
            <a:ext cx="10515600" cy="1325563"/>
          </a:xfrm>
        </p:spPr>
        <p:txBody>
          <a:bodyPr/>
          <a:lstStyle/>
          <a:p>
            <a:r>
              <a:rPr lang="fr-FR" dirty="0" smtClean="0"/>
              <a:t>WIMP: </a:t>
            </a:r>
            <a:r>
              <a:rPr lang="fr-FR" dirty="0" smtClean="0">
                <a:solidFill>
                  <a:schemeClr val="accent1">
                    <a:lumMod val="60000"/>
                    <a:lumOff val="40000"/>
                  </a:schemeClr>
                </a:solidFill>
              </a:rPr>
              <a:t>ICONS</a:t>
            </a:r>
            <a:endParaRPr lang="en-GB" dirty="0">
              <a:solidFill>
                <a:schemeClr val="accent1">
                  <a:lumMod val="60000"/>
                  <a:lumOff val="40000"/>
                </a:schemeClr>
              </a:solidFill>
            </a:endParaRPr>
          </a:p>
        </p:txBody>
      </p:sp>
    </p:spTree>
    <p:extLst>
      <p:ext uri="{BB962C8B-B14F-4D97-AF65-F5344CB8AC3E}">
        <p14:creationId xmlns:p14="http://schemas.microsoft.com/office/powerpoint/2010/main" val="209920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137916" y="190500"/>
            <a:ext cx="584454" cy="800862"/>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567054" y="1393271"/>
            <a:ext cx="5121910" cy="4803775"/>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b="1" spc="-5" dirty="0">
                <a:solidFill>
                  <a:schemeClr val="accent1">
                    <a:lumMod val="60000"/>
                    <a:lumOff val="40000"/>
                  </a:schemeClr>
                </a:solidFill>
                <a:latin typeface="Calibri"/>
                <a:cs typeface="Calibri"/>
              </a:rPr>
              <a:t>Utilisation des</a:t>
            </a:r>
            <a:r>
              <a:rPr sz="2400" b="1" spc="-25" dirty="0">
                <a:solidFill>
                  <a:schemeClr val="accent1">
                    <a:lumMod val="60000"/>
                    <a:lumOff val="40000"/>
                  </a:schemeClr>
                </a:solidFill>
                <a:latin typeface="Calibri"/>
                <a:cs typeface="Calibri"/>
              </a:rPr>
              <a:t> </a:t>
            </a:r>
            <a:r>
              <a:rPr sz="2400" b="1" spc="-10" dirty="0">
                <a:solidFill>
                  <a:schemeClr val="accent1">
                    <a:lumMod val="60000"/>
                    <a:lumOff val="40000"/>
                  </a:schemeClr>
                </a:solidFill>
                <a:latin typeface="Calibri"/>
                <a:cs typeface="Calibri"/>
              </a:rPr>
              <a:t>icônes</a:t>
            </a:r>
            <a:endParaRPr sz="2400" b="1" dirty="0">
              <a:solidFill>
                <a:schemeClr val="accent1">
                  <a:lumMod val="60000"/>
                  <a:lumOff val="40000"/>
                </a:schemeClr>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5" dirty="0">
                <a:solidFill>
                  <a:schemeClr val="bg1"/>
                </a:solidFill>
                <a:latin typeface="Calibri"/>
                <a:cs typeface="Calibri"/>
              </a:rPr>
              <a:t>des commandes</a:t>
            </a:r>
            <a:r>
              <a:rPr sz="2000" spc="30" dirty="0">
                <a:solidFill>
                  <a:schemeClr val="bg1"/>
                </a:solidFill>
                <a:latin typeface="Calibri"/>
                <a:cs typeface="Calibri"/>
              </a:rPr>
              <a:t> </a:t>
            </a:r>
            <a:r>
              <a:rPr sz="2000" spc="-10" dirty="0">
                <a:solidFill>
                  <a:schemeClr val="bg1"/>
                </a:solidFill>
                <a:latin typeface="Calibri"/>
                <a:cs typeface="Calibri"/>
              </a:rPr>
              <a:t>fréquentes</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pour libérer</a:t>
            </a:r>
            <a:r>
              <a:rPr sz="2000" spc="45" dirty="0">
                <a:solidFill>
                  <a:schemeClr val="bg1"/>
                </a:solidFill>
                <a:latin typeface="Calibri"/>
                <a:cs typeface="Calibri"/>
              </a:rPr>
              <a:t> </a:t>
            </a:r>
            <a:r>
              <a:rPr sz="2000" spc="-20" dirty="0">
                <a:solidFill>
                  <a:schemeClr val="bg1"/>
                </a:solidFill>
                <a:latin typeface="Calibri"/>
                <a:cs typeface="Calibri"/>
              </a:rPr>
              <a:t>l’espace</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associée </a:t>
            </a:r>
            <a:r>
              <a:rPr sz="2000" dirty="0">
                <a:solidFill>
                  <a:schemeClr val="bg1"/>
                </a:solidFill>
                <a:latin typeface="Calibri"/>
                <a:cs typeface="Calibri"/>
              </a:rPr>
              <a:t>à un</a:t>
            </a:r>
            <a:r>
              <a:rPr sz="2000" spc="60" dirty="0">
                <a:solidFill>
                  <a:schemeClr val="bg1"/>
                </a:solidFill>
                <a:latin typeface="Calibri"/>
                <a:cs typeface="Calibri"/>
              </a:rPr>
              <a:t> </a:t>
            </a:r>
            <a:r>
              <a:rPr sz="2000" spc="-5" dirty="0">
                <a:solidFill>
                  <a:schemeClr val="bg1"/>
                </a:solidFill>
                <a:latin typeface="Calibri"/>
                <a:cs typeface="Calibri"/>
              </a:rPr>
              <a:t>libellé</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intégré </a:t>
            </a:r>
            <a:r>
              <a:rPr sz="2000" dirty="0">
                <a:solidFill>
                  <a:schemeClr val="bg1"/>
                </a:solidFill>
                <a:latin typeface="Calibri"/>
                <a:cs typeface="Calibri"/>
              </a:rPr>
              <a:t>à un </a:t>
            </a:r>
            <a:r>
              <a:rPr sz="2000" spc="-10" dirty="0">
                <a:solidFill>
                  <a:schemeClr val="bg1"/>
                </a:solidFill>
                <a:latin typeface="Calibri"/>
                <a:cs typeface="Calibri"/>
              </a:rPr>
              <a:t>bouton, </a:t>
            </a:r>
            <a:r>
              <a:rPr sz="2000" spc="-5" dirty="0">
                <a:solidFill>
                  <a:schemeClr val="bg1"/>
                </a:solidFill>
                <a:latin typeface="Calibri"/>
                <a:cs typeface="Calibri"/>
              </a:rPr>
              <a:t>un</a:t>
            </a:r>
            <a:r>
              <a:rPr sz="2000" spc="20" dirty="0">
                <a:solidFill>
                  <a:schemeClr val="bg1"/>
                </a:solidFill>
                <a:latin typeface="Calibri"/>
                <a:cs typeface="Calibri"/>
              </a:rPr>
              <a:t> </a:t>
            </a:r>
            <a:r>
              <a:rPr sz="2000" spc="-5" dirty="0">
                <a:solidFill>
                  <a:schemeClr val="bg1"/>
                </a:solidFill>
                <a:latin typeface="Calibri"/>
                <a:cs typeface="Calibri"/>
              </a:rPr>
              <a:t>menu</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limiter leur </a:t>
            </a:r>
            <a:r>
              <a:rPr sz="2000" spc="-10" dirty="0">
                <a:solidFill>
                  <a:schemeClr val="bg1"/>
                </a:solidFill>
                <a:latin typeface="Calibri"/>
                <a:cs typeface="Calibri"/>
              </a:rPr>
              <a:t>nombre </a:t>
            </a:r>
            <a:r>
              <a:rPr sz="2000" dirty="0">
                <a:solidFill>
                  <a:schemeClr val="bg1"/>
                </a:solidFill>
                <a:latin typeface="Calibri"/>
                <a:cs typeface="Calibri"/>
              </a:rPr>
              <a:t>(12 au </a:t>
            </a:r>
            <a:r>
              <a:rPr sz="2000" spc="-5" dirty="0">
                <a:solidFill>
                  <a:schemeClr val="bg1"/>
                </a:solidFill>
                <a:latin typeface="Calibri"/>
                <a:cs typeface="Calibri"/>
              </a:rPr>
              <a:t>mieux, </a:t>
            </a:r>
            <a:r>
              <a:rPr sz="2000" dirty="0">
                <a:solidFill>
                  <a:schemeClr val="bg1"/>
                </a:solidFill>
                <a:latin typeface="Calibri"/>
                <a:cs typeface="Calibri"/>
              </a:rPr>
              <a:t>20</a:t>
            </a:r>
            <a:r>
              <a:rPr sz="2000" spc="35" dirty="0">
                <a:solidFill>
                  <a:schemeClr val="bg1"/>
                </a:solidFill>
                <a:latin typeface="Calibri"/>
                <a:cs typeface="Calibri"/>
              </a:rPr>
              <a:t> </a:t>
            </a:r>
            <a:r>
              <a:rPr sz="2000" spc="-10" dirty="0">
                <a:solidFill>
                  <a:schemeClr val="bg1"/>
                </a:solidFill>
                <a:latin typeface="Calibri"/>
                <a:cs typeface="Calibri"/>
              </a:rPr>
              <a:t>max)</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b="1" spc="-10" dirty="0">
                <a:solidFill>
                  <a:schemeClr val="accent5">
                    <a:lumMod val="60000"/>
                    <a:lumOff val="40000"/>
                  </a:schemeClr>
                </a:solidFill>
                <a:latin typeface="Calibri"/>
                <a:cs typeface="Calibri"/>
              </a:rPr>
              <a:t>Inconvénients</a:t>
            </a:r>
            <a:endParaRPr sz="2400" b="1" dirty="0">
              <a:solidFill>
                <a:schemeClr val="accent5">
                  <a:lumMod val="60000"/>
                  <a:lumOff val="40000"/>
                </a:schemeClr>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difficulté </a:t>
            </a:r>
            <a:r>
              <a:rPr sz="2000" spc="-5" dirty="0">
                <a:solidFill>
                  <a:schemeClr val="bg1"/>
                </a:solidFill>
                <a:latin typeface="Calibri"/>
                <a:cs typeface="Calibri"/>
              </a:rPr>
              <a:t>de</a:t>
            </a:r>
            <a:r>
              <a:rPr sz="2000" spc="70" dirty="0">
                <a:solidFill>
                  <a:schemeClr val="bg1"/>
                </a:solidFill>
                <a:latin typeface="Calibri"/>
                <a:cs typeface="Calibri"/>
              </a:rPr>
              <a:t> </a:t>
            </a:r>
            <a:r>
              <a:rPr sz="2000" spc="-5" dirty="0">
                <a:solidFill>
                  <a:schemeClr val="bg1"/>
                </a:solidFill>
                <a:latin typeface="Calibri"/>
                <a:cs typeface="Calibri"/>
              </a:rPr>
              <a:t>compréhension</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10" dirty="0">
                <a:solidFill>
                  <a:schemeClr val="bg1"/>
                </a:solidFill>
                <a:latin typeface="Calibri"/>
                <a:cs typeface="Calibri"/>
              </a:rPr>
              <a:t>pérennité</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b="1" spc="-10" dirty="0">
                <a:solidFill>
                  <a:schemeClr val="accent5">
                    <a:lumMod val="60000"/>
                    <a:lumOff val="40000"/>
                  </a:schemeClr>
                </a:solidFill>
                <a:latin typeface="Calibri"/>
                <a:cs typeface="Calibri"/>
              </a:rPr>
              <a:t>Solutions</a:t>
            </a:r>
            <a:endParaRPr sz="2400" b="1" dirty="0">
              <a:solidFill>
                <a:schemeClr val="accent5">
                  <a:lumMod val="60000"/>
                  <a:lumOff val="40000"/>
                </a:schemeClr>
              </a:solidFill>
              <a:latin typeface="Calibri"/>
              <a:cs typeface="Calibri"/>
            </a:endParaRPr>
          </a:p>
          <a:p>
            <a:pPr marL="469900">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5" dirty="0">
                <a:solidFill>
                  <a:schemeClr val="bg1"/>
                </a:solidFill>
                <a:latin typeface="Calibri"/>
                <a:cs typeface="Calibri"/>
              </a:rPr>
              <a:t>tester </a:t>
            </a:r>
            <a:r>
              <a:rPr sz="2000" spc="-5" dirty="0">
                <a:solidFill>
                  <a:schemeClr val="bg1"/>
                </a:solidFill>
                <a:latin typeface="Calibri"/>
                <a:cs typeface="Calibri"/>
              </a:rPr>
              <a:t>les</a:t>
            </a:r>
            <a:r>
              <a:rPr sz="2000" spc="100" dirty="0">
                <a:solidFill>
                  <a:schemeClr val="bg1"/>
                </a:solidFill>
                <a:latin typeface="Calibri"/>
                <a:cs typeface="Calibri"/>
              </a:rPr>
              <a:t> </a:t>
            </a:r>
            <a:r>
              <a:rPr sz="2000" spc="-10" dirty="0">
                <a:solidFill>
                  <a:schemeClr val="bg1"/>
                </a:solidFill>
                <a:latin typeface="Calibri"/>
                <a:cs typeface="Calibri"/>
              </a:rPr>
              <a:t>représentations</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bulles </a:t>
            </a:r>
            <a:r>
              <a:rPr sz="2000" spc="-20" dirty="0">
                <a:solidFill>
                  <a:schemeClr val="bg1"/>
                </a:solidFill>
                <a:latin typeface="Calibri"/>
                <a:cs typeface="Calibri"/>
              </a:rPr>
              <a:t>d’aide, </a:t>
            </a:r>
            <a:r>
              <a:rPr sz="2000" spc="-5" dirty="0">
                <a:solidFill>
                  <a:schemeClr val="bg1"/>
                </a:solidFill>
                <a:latin typeface="Calibri"/>
                <a:cs typeface="Calibri"/>
              </a:rPr>
              <a:t>icônes </a:t>
            </a:r>
            <a:r>
              <a:rPr sz="2000" dirty="0">
                <a:solidFill>
                  <a:schemeClr val="bg1"/>
                </a:solidFill>
                <a:latin typeface="Calibri"/>
                <a:cs typeface="Calibri"/>
              </a:rPr>
              <a:t>+</a:t>
            </a:r>
            <a:r>
              <a:rPr sz="2000" spc="65" dirty="0">
                <a:solidFill>
                  <a:schemeClr val="bg1"/>
                </a:solidFill>
                <a:latin typeface="Calibri"/>
                <a:cs typeface="Calibri"/>
              </a:rPr>
              <a:t> </a:t>
            </a:r>
            <a:r>
              <a:rPr sz="2000" spc="-20" dirty="0">
                <a:solidFill>
                  <a:schemeClr val="bg1"/>
                </a:solidFill>
                <a:latin typeface="Calibri"/>
                <a:cs typeface="Calibri"/>
              </a:rPr>
              <a:t>texte</a:t>
            </a:r>
            <a:endParaRPr sz="2000" dirty="0">
              <a:solidFill>
                <a:schemeClr val="bg1"/>
              </a:solidFill>
              <a:latin typeface="Calibri"/>
              <a:cs typeface="Calibri"/>
            </a:endParaRPr>
          </a:p>
        </p:txBody>
      </p:sp>
      <p:sp>
        <p:nvSpPr>
          <p:cNvPr id="13" name="object 13"/>
          <p:cNvSpPr/>
          <p:nvPr/>
        </p:nvSpPr>
        <p:spPr>
          <a:xfrm>
            <a:off x="3107712" y="4666814"/>
            <a:ext cx="456522" cy="343553"/>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6940297" y="6417564"/>
            <a:ext cx="339851" cy="35966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6514447" y="6459778"/>
            <a:ext cx="274319" cy="275234"/>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7353300" y="6417564"/>
            <a:ext cx="367284" cy="359664"/>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361920" y="4307151"/>
            <a:ext cx="394715" cy="39623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2481073" y="5823203"/>
            <a:ext cx="1709801" cy="825944"/>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4251148" y="6085575"/>
            <a:ext cx="1139952" cy="256032"/>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3619500" y="5727191"/>
            <a:ext cx="2534412" cy="1072997"/>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4172342" y="5489417"/>
            <a:ext cx="1964436" cy="502920"/>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4911026" y="4307151"/>
            <a:ext cx="359663" cy="359663"/>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7793736" y="6417564"/>
            <a:ext cx="318515" cy="359664"/>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7243320" y="1393271"/>
            <a:ext cx="4541312" cy="4694347"/>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8238364" y="6456770"/>
            <a:ext cx="272415" cy="254461"/>
          </a:xfrm>
          <a:prstGeom prst="rect">
            <a:avLst/>
          </a:prstGeom>
          <a:blipFill>
            <a:blip r:embed="rId15" cstate="print"/>
            <a:stretch>
              <a:fillRect/>
            </a:stretch>
          </a:blipFill>
        </p:spPr>
        <p:txBody>
          <a:bodyPr wrap="square" lIns="0" tIns="0" rIns="0" bIns="0" rtlCol="0"/>
          <a:lstStyle/>
          <a:p>
            <a:endParaRPr/>
          </a:p>
        </p:txBody>
      </p:sp>
      <p:sp>
        <p:nvSpPr>
          <p:cNvPr id="26" name="object 26"/>
          <p:cNvSpPr txBox="1"/>
          <p:nvPr/>
        </p:nvSpPr>
        <p:spPr>
          <a:xfrm>
            <a:off x="2439545" y="6482314"/>
            <a:ext cx="3640454" cy="260071"/>
          </a:xfrm>
          <a:prstGeom prst="rect">
            <a:avLst/>
          </a:prstGeom>
        </p:spPr>
        <p:txBody>
          <a:bodyPr vert="horz" wrap="square" lIns="0" tIns="0" rIns="0" bIns="0" rtlCol="0">
            <a:spAutoFit/>
          </a:bodyPr>
          <a:lstStyle/>
          <a:p>
            <a:pPr marL="12700">
              <a:lnSpc>
                <a:spcPts val="2005"/>
              </a:lnSpc>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5" dirty="0">
                <a:solidFill>
                  <a:schemeClr val="bg1"/>
                </a:solidFill>
                <a:latin typeface="Calibri"/>
                <a:cs typeface="Calibri"/>
              </a:rPr>
              <a:t>faire </a:t>
            </a:r>
            <a:r>
              <a:rPr sz="2000" spc="-10" dirty="0">
                <a:solidFill>
                  <a:schemeClr val="bg1"/>
                </a:solidFill>
                <a:latin typeface="Calibri"/>
                <a:cs typeface="Calibri"/>
              </a:rPr>
              <a:t>évoluer </a:t>
            </a:r>
            <a:r>
              <a:rPr sz="2000" spc="-5" dirty="0">
                <a:solidFill>
                  <a:schemeClr val="bg1"/>
                </a:solidFill>
                <a:latin typeface="Calibri"/>
                <a:cs typeface="Calibri"/>
              </a:rPr>
              <a:t>les</a:t>
            </a:r>
            <a:r>
              <a:rPr sz="2000" spc="70" dirty="0">
                <a:solidFill>
                  <a:schemeClr val="bg1"/>
                </a:solidFill>
                <a:latin typeface="Calibri"/>
                <a:cs typeface="Calibri"/>
              </a:rPr>
              <a:t> </a:t>
            </a:r>
            <a:r>
              <a:rPr sz="2000" spc="-10" dirty="0">
                <a:solidFill>
                  <a:schemeClr val="bg1"/>
                </a:solidFill>
                <a:latin typeface="Calibri"/>
                <a:cs typeface="Calibri"/>
              </a:rPr>
              <a:t>représentations</a:t>
            </a:r>
            <a:endParaRPr sz="2000" dirty="0">
              <a:solidFill>
                <a:schemeClr val="bg1"/>
              </a:solidFill>
              <a:latin typeface="Calibri"/>
              <a:cs typeface="Calibri"/>
            </a:endParaRPr>
          </a:p>
        </p:txBody>
      </p:sp>
      <p:sp>
        <p:nvSpPr>
          <p:cNvPr id="29" name="Titre 28"/>
          <p:cNvSpPr>
            <a:spLocks noGrp="1"/>
          </p:cNvSpPr>
          <p:nvPr>
            <p:ph type="title"/>
          </p:nvPr>
        </p:nvSpPr>
        <p:spPr>
          <a:xfrm>
            <a:off x="896112" y="-212626"/>
            <a:ext cx="10515600" cy="1325563"/>
          </a:xfrm>
        </p:spPr>
        <p:txBody>
          <a:bodyPr/>
          <a:lstStyle/>
          <a:p>
            <a:r>
              <a:rPr lang="fr-FR" dirty="0" smtClean="0"/>
              <a:t>WIMP: </a:t>
            </a:r>
            <a:r>
              <a:rPr lang="fr-FR" dirty="0" smtClean="0">
                <a:solidFill>
                  <a:schemeClr val="accent1">
                    <a:lumMod val="60000"/>
                    <a:lumOff val="40000"/>
                  </a:schemeClr>
                </a:solidFill>
              </a:rPr>
              <a:t>ICONS</a:t>
            </a:r>
            <a:endParaRPr lang="en-GB" dirty="0">
              <a:solidFill>
                <a:schemeClr val="accent1">
                  <a:lumMod val="60000"/>
                  <a:lumOff val="40000"/>
                </a:schemeClr>
              </a:solidFill>
            </a:endParaRPr>
          </a:p>
        </p:txBody>
      </p:sp>
    </p:spTree>
    <p:extLst>
      <p:ext uri="{BB962C8B-B14F-4D97-AF65-F5344CB8AC3E}">
        <p14:creationId xmlns:p14="http://schemas.microsoft.com/office/powerpoint/2010/main" val="362030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137916" y="190500"/>
            <a:ext cx="584454" cy="80086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231635" y="190500"/>
            <a:ext cx="674370" cy="800862"/>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2212340" y="215187"/>
            <a:ext cx="7415530" cy="751488"/>
          </a:xfrm>
          <a:prstGeom prst="rect">
            <a:avLst/>
          </a:prstGeom>
        </p:spPr>
        <p:txBody>
          <a:bodyPr vert="horz" wrap="square" lIns="0" tIns="12700" rIns="0" bIns="0" rtlCol="0" anchor="ctr">
            <a:spAutoFit/>
          </a:bodyPr>
          <a:lstStyle/>
          <a:p>
            <a:pPr marL="12700">
              <a:lnSpc>
                <a:spcPct val="100000"/>
              </a:lnSpc>
              <a:spcBef>
                <a:spcPts val="100"/>
              </a:spcBef>
            </a:pPr>
            <a:r>
              <a:rPr dirty="0" smtClean="0"/>
              <a:t>WIMP</a:t>
            </a:r>
            <a:r>
              <a:rPr lang="fr-FR" dirty="0" smtClean="0"/>
              <a:t>: </a:t>
            </a:r>
            <a:r>
              <a:rPr lang="fr-FR" dirty="0" smtClean="0">
                <a:solidFill>
                  <a:schemeClr val="accent1">
                    <a:lumMod val="60000"/>
                    <a:lumOff val="40000"/>
                  </a:schemeClr>
                </a:solidFill>
              </a:rPr>
              <a:t>MENU</a:t>
            </a:r>
            <a:endParaRPr spc="-25" dirty="0">
              <a:solidFill>
                <a:schemeClr val="accent1">
                  <a:lumMod val="60000"/>
                  <a:lumOff val="40000"/>
                </a:schemeClr>
              </a:solidFill>
            </a:endParaRPr>
          </a:p>
        </p:txBody>
      </p:sp>
      <p:sp>
        <p:nvSpPr>
          <p:cNvPr id="15" name="object 15"/>
          <p:cNvSpPr txBox="1"/>
          <p:nvPr/>
        </p:nvSpPr>
        <p:spPr>
          <a:xfrm>
            <a:off x="681821" y="1350149"/>
            <a:ext cx="5798820" cy="5586785"/>
          </a:xfrm>
          <a:prstGeom prst="rect">
            <a:avLst/>
          </a:prstGeom>
        </p:spPr>
        <p:txBody>
          <a:bodyPr vert="horz" wrap="square" lIns="0" tIns="107314" rIns="0" bIns="0" rtlCol="0">
            <a:spAutoFit/>
          </a:bodyPr>
          <a:lstStyle/>
          <a:p>
            <a:pPr marL="469900">
              <a:spcBef>
                <a:spcPts val="630"/>
              </a:spcBef>
            </a:pPr>
            <a:r>
              <a:rPr sz="2000" spc="-5" dirty="0" smtClean="0">
                <a:solidFill>
                  <a:schemeClr val="bg1"/>
                </a:solidFill>
                <a:latin typeface="Wingdings 3"/>
                <a:cs typeface="Wingdings 3"/>
              </a:rPr>
              <a:t></a:t>
            </a:r>
            <a:r>
              <a:rPr sz="2000" spc="-5" dirty="0" smtClean="0">
                <a:solidFill>
                  <a:schemeClr val="bg1"/>
                </a:solidFill>
                <a:latin typeface="Times New Roman"/>
                <a:cs typeface="Times New Roman"/>
              </a:rPr>
              <a:t> </a:t>
            </a:r>
            <a:r>
              <a:rPr sz="2800" spc="-5" dirty="0">
                <a:solidFill>
                  <a:schemeClr val="bg1"/>
                </a:solidFill>
                <a:latin typeface="Calibri"/>
                <a:cs typeface="Calibri"/>
              </a:rPr>
              <a:t>ensemble</a:t>
            </a:r>
            <a:r>
              <a:rPr sz="2800" spc="60" dirty="0">
                <a:solidFill>
                  <a:schemeClr val="bg1"/>
                </a:solidFill>
                <a:latin typeface="Calibri"/>
                <a:cs typeface="Calibri"/>
              </a:rPr>
              <a:t> </a:t>
            </a:r>
            <a:r>
              <a:rPr sz="2800" spc="-5" dirty="0">
                <a:solidFill>
                  <a:schemeClr val="bg1"/>
                </a:solidFill>
                <a:latin typeface="Calibri"/>
                <a:cs typeface="Calibri"/>
              </a:rPr>
              <a:t>d’items</a:t>
            </a:r>
            <a:endParaRPr sz="2800" dirty="0">
              <a:solidFill>
                <a:schemeClr val="bg1"/>
              </a:solidFill>
              <a:latin typeface="Calibri"/>
              <a:cs typeface="Calibri"/>
            </a:endParaRPr>
          </a:p>
          <a:p>
            <a:pPr marL="927100">
              <a:spcBef>
                <a:spcPts val="605"/>
              </a:spcBef>
            </a:pPr>
            <a:r>
              <a:rPr spc="-10" dirty="0">
                <a:solidFill>
                  <a:schemeClr val="bg1"/>
                </a:solidFill>
                <a:latin typeface="Wingdings 3"/>
                <a:cs typeface="Wingdings 3"/>
              </a:rPr>
              <a:t></a:t>
            </a:r>
            <a:r>
              <a:rPr spc="-10" dirty="0">
                <a:solidFill>
                  <a:schemeClr val="bg1"/>
                </a:solidFill>
                <a:latin typeface="Times New Roman"/>
                <a:cs typeface="Times New Roman"/>
              </a:rPr>
              <a:t> </a:t>
            </a:r>
            <a:r>
              <a:rPr sz="2400" spc="-15" dirty="0">
                <a:solidFill>
                  <a:schemeClr val="bg1"/>
                </a:solidFill>
                <a:latin typeface="Calibri"/>
                <a:cs typeface="Calibri"/>
              </a:rPr>
              <a:t>liste </a:t>
            </a:r>
            <a:r>
              <a:rPr sz="2400" spc="-5" dirty="0">
                <a:solidFill>
                  <a:schemeClr val="bg1"/>
                </a:solidFill>
                <a:latin typeface="Calibri"/>
                <a:cs typeface="Calibri"/>
              </a:rPr>
              <a:t>de commandes déclenchées par un</a:t>
            </a:r>
            <a:r>
              <a:rPr sz="2400" spc="-65" dirty="0">
                <a:solidFill>
                  <a:schemeClr val="bg1"/>
                </a:solidFill>
                <a:latin typeface="Calibri"/>
                <a:cs typeface="Calibri"/>
              </a:rPr>
              <a:t> </a:t>
            </a:r>
            <a:r>
              <a:rPr sz="2400" b="1" spc="-5" dirty="0">
                <a:solidFill>
                  <a:schemeClr val="bg1"/>
                </a:solidFill>
                <a:latin typeface="Calibri"/>
                <a:cs typeface="Calibri"/>
              </a:rPr>
              <a:t>clic</a:t>
            </a:r>
            <a:endParaRPr sz="2400" dirty="0">
              <a:solidFill>
                <a:schemeClr val="bg1"/>
              </a:solidFill>
              <a:latin typeface="Calibri"/>
              <a:cs typeface="Calibri"/>
            </a:endParaRPr>
          </a:p>
          <a:p>
            <a:pPr marL="927100">
              <a:spcBef>
                <a:spcPts val="605"/>
              </a:spcBef>
            </a:pPr>
            <a:r>
              <a:rPr spc="-10" dirty="0">
                <a:solidFill>
                  <a:schemeClr val="bg1"/>
                </a:solidFill>
                <a:latin typeface="Wingdings 3"/>
                <a:cs typeface="Wingdings 3"/>
              </a:rPr>
              <a:t></a:t>
            </a:r>
            <a:r>
              <a:rPr spc="-10" dirty="0">
                <a:solidFill>
                  <a:schemeClr val="bg1"/>
                </a:solidFill>
                <a:latin typeface="Times New Roman"/>
                <a:cs typeface="Times New Roman"/>
              </a:rPr>
              <a:t> </a:t>
            </a:r>
            <a:r>
              <a:rPr sz="2400" dirty="0">
                <a:solidFill>
                  <a:schemeClr val="bg1"/>
                </a:solidFill>
                <a:latin typeface="Calibri"/>
                <a:cs typeface="Calibri"/>
              </a:rPr>
              <a:t>mise en </a:t>
            </a:r>
            <a:r>
              <a:rPr sz="2400" spc="-5" dirty="0">
                <a:solidFill>
                  <a:schemeClr val="bg1"/>
                </a:solidFill>
                <a:latin typeface="Calibri"/>
                <a:cs typeface="Calibri"/>
              </a:rPr>
              <a:t>évidence (surbrillance) de </a:t>
            </a:r>
            <a:r>
              <a:rPr sz="2400" spc="-25" dirty="0">
                <a:solidFill>
                  <a:schemeClr val="bg1"/>
                </a:solidFill>
                <a:latin typeface="Calibri"/>
                <a:cs typeface="Calibri"/>
              </a:rPr>
              <a:t>l’option</a:t>
            </a:r>
            <a:r>
              <a:rPr sz="2400" spc="-70" dirty="0">
                <a:solidFill>
                  <a:schemeClr val="bg1"/>
                </a:solidFill>
                <a:latin typeface="Calibri"/>
                <a:cs typeface="Calibri"/>
              </a:rPr>
              <a:t> </a:t>
            </a:r>
            <a:r>
              <a:rPr sz="2400" spc="-10" dirty="0">
                <a:solidFill>
                  <a:schemeClr val="bg1"/>
                </a:solidFill>
                <a:latin typeface="Calibri"/>
                <a:cs typeface="Calibri"/>
              </a:rPr>
              <a:t>choisie</a:t>
            </a:r>
            <a:endParaRPr sz="2400" dirty="0">
              <a:solidFill>
                <a:schemeClr val="bg1"/>
              </a:solidFill>
              <a:latin typeface="Calibri"/>
              <a:cs typeface="Calibri"/>
            </a:endParaRPr>
          </a:p>
          <a:p>
            <a:pPr marL="12700">
              <a:spcBef>
                <a:spcPts val="565"/>
              </a:spcBef>
              <a:tabLst>
                <a:tab pos="355600" algn="l"/>
              </a:tabLst>
            </a:pPr>
            <a:r>
              <a:rPr sz="2400" spc="15" dirty="0">
                <a:solidFill>
                  <a:schemeClr val="bg1"/>
                </a:solidFill>
                <a:latin typeface="Wingdings 3"/>
                <a:cs typeface="Wingdings 3"/>
              </a:rPr>
              <a:t></a:t>
            </a:r>
            <a:r>
              <a:rPr sz="2400" spc="15" dirty="0">
                <a:solidFill>
                  <a:schemeClr val="bg1"/>
                </a:solidFill>
                <a:latin typeface="Times New Roman"/>
                <a:cs typeface="Times New Roman"/>
              </a:rPr>
              <a:t>	</a:t>
            </a:r>
            <a:r>
              <a:rPr sz="3200" spc="-25" dirty="0">
                <a:solidFill>
                  <a:schemeClr val="bg1"/>
                </a:solidFill>
                <a:latin typeface="Calibri"/>
                <a:cs typeface="Calibri"/>
              </a:rPr>
              <a:t>Types</a:t>
            </a:r>
            <a:endParaRPr sz="3200" dirty="0">
              <a:solidFill>
                <a:schemeClr val="bg1"/>
              </a:solidFill>
              <a:latin typeface="Calibri"/>
              <a:cs typeface="Calibri"/>
            </a:endParaRPr>
          </a:p>
          <a:p>
            <a:pPr marL="469900">
              <a:spcBef>
                <a:spcPts val="625"/>
              </a:spcBef>
            </a:pPr>
            <a:r>
              <a:rPr sz="2000" spc="-5" dirty="0">
                <a:solidFill>
                  <a:schemeClr val="bg1"/>
                </a:solidFill>
                <a:latin typeface="Wingdings 3"/>
                <a:cs typeface="Wingdings 3"/>
              </a:rPr>
              <a:t></a:t>
            </a:r>
            <a:r>
              <a:rPr sz="2000" spc="50" dirty="0">
                <a:solidFill>
                  <a:schemeClr val="bg1"/>
                </a:solidFill>
                <a:latin typeface="Times New Roman"/>
                <a:cs typeface="Times New Roman"/>
              </a:rPr>
              <a:t> </a:t>
            </a:r>
            <a:r>
              <a:rPr sz="2800" spc="-10" dirty="0">
                <a:solidFill>
                  <a:schemeClr val="bg1"/>
                </a:solidFill>
                <a:latin typeface="Calibri"/>
                <a:cs typeface="Calibri"/>
              </a:rPr>
              <a:t>déroulant</a:t>
            </a:r>
            <a:endParaRPr sz="2800" dirty="0">
              <a:solidFill>
                <a:schemeClr val="bg1"/>
              </a:solidFill>
              <a:latin typeface="Calibri"/>
              <a:cs typeface="Calibri"/>
            </a:endParaRPr>
          </a:p>
          <a:p>
            <a:pPr marL="927100">
              <a:spcBef>
                <a:spcPts val="610"/>
              </a:spcBef>
            </a:pPr>
            <a:r>
              <a:rPr spc="-10" dirty="0">
                <a:solidFill>
                  <a:schemeClr val="bg1"/>
                </a:solidFill>
                <a:latin typeface="Wingdings 3"/>
                <a:cs typeface="Wingdings 3"/>
              </a:rPr>
              <a:t></a:t>
            </a:r>
            <a:r>
              <a:rPr spc="-10" dirty="0">
                <a:solidFill>
                  <a:schemeClr val="bg1"/>
                </a:solidFill>
                <a:latin typeface="Times New Roman"/>
                <a:cs typeface="Times New Roman"/>
              </a:rPr>
              <a:t> </a:t>
            </a:r>
            <a:r>
              <a:rPr sz="2400" dirty="0">
                <a:solidFill>
                  <a:schemeClr val="bg1"/>
                </a:solidFill>
                <a:latin typeface="Calibri"/>
                <a:cs typeface="Calibri"/>
              </a:rPr>
              <a:t>à </a:t>
            </a:r>
            <a:r>
              <a:rPr sz="2400" spc="-5" dirty="0">
                <a:solidFill>
                  <a:schemeClr val="bg1"/>
                </a:solidFill>
                <a:latin typeface="Calibri"/>
                <a:cs typeface="Calibri"/>
              </a:rPr>
              <a:t>partir </a:t>
            </a:r>
            <a:r>
              <a:rPr sz="2400" spc="-15" dirty="0">
                <a:solidFill>
                  <a:schemeClr val="bg1"/>
                </a:solidFill>
                <a:latin typeface="Calibri"/>
                <a:cs typeface="Calibri"/>
              </a:rPr>
              <a:t>d’un </a:t>
            </a:r>
            <a:r>
              <a:rPr sz="2400" spc="-10" dirty="0">
                <a:solidFill>
                  <a:schemeClr val="bg1"/>
                </a:solidFill>
                <a:latin typeface="Calibri"/>
                <a:cs typeface="Calibri"/>
              </a:rPr>
              <a:t>point</a:t>
            </a:r>
            <a:r>
              <a:rPr sz="2400" spc="-145" dirty="0">
                <a:solidFill>
                  <a:schemeClr val="bg1"/>
                </a:solidFill>
                <a:latin typeface="Calibri"/>
                <a:cs typeface="Calibri"/>
              </a:rPr>
              <a:t> </a:t>
            </a:r>
            <a:r>
              <a:rPr sz="2400" spc="-25" dirty="0">
                <a:solidFill>
                  <a:schemeClr val="bg1"/>
                </a:solidFill>
                <a:latin typeface="Calibri"/>
                <a:cs typeface="Calibri"/>
              </a:rPr>
              <a:t>d’entrée</a:t>
            </a:r>
            <a:endParaRPr sz="2400" dirty="0">
              <a:solidFill>
                <a:schemeClr val="bg1"/>
              </a:solidFill>
              <a:latin typeface="Calibri"/>
              <a:cs typeface="Calibri"/>
            </a:endParaRPr>
          </a:p>
          <a:p>
            <a:pPr marL="469900">
              <a:spcBef>
                <a:spcPts val="595"/>
              </a:spcBef>
            </a:pPr>
            <a:r>
              <a:rPr sz="2000" spc="-5" dirty="0">
                <a:solidFill>
                  <a:schemeClr val="bg1"/>
                </a:solidFill>
                <a:latin typeface="Wingdings 3"/>
                <a:cs typeface="Wingdings 3"/>
              </a:rPr>
              <a:t></a:t>
            </a:r>
            <a:r>
              <a:rPr sz="2000" spc="-5" dirty="0">
                <a:solidFill>
                  <a:schemeClr val="bg1"/>
                </a:solidFill>
                <a:latin typeface="Times New Roman"/>
                <a:cs typeface="Times New Roman"/>
              </a:rPr>
              <a:t> </a:t>
            </a:r>
            <a:r>
              <a:rPr sz="2800" spc="-15" dirty="0">
                <a:solidFill>
                  <a:schemeClr val="bg1"/>
                </a:solidFill>
                <a:latin typeface="Calibri"/>
                <a:cs typeface="Calibri"/>
              </a:rPr>
              <a:t>contextuel</a:t>
            </a:r>
            <a:r>
              <a:rPr sz="2800" spc="60" dirty="0">
                <a:solidFill>
                  <a:schemeClr val="bg1"/>
                </a:solidFill>
                <a:latin typeface="Calibri"/>
                <a:cs typeface="Calibri"/>
              </a:rPr>
              <a:t> </a:t>
            </a:r>
            <a:r>
              <a:rPr sz="2800" dirty="0">
                <a:solidFill>
                  <a:schemeClr val="bg1"/>
                </a:solidFill>
                <a:latin typeface="Calibri"/>
                <a:cs typeface="Calibri"/>
              </a:rPr>
              <a:t>(pop-up)</a:t>
            </a:r>
          </a:p>
          <a:p>
            <a:pPr marL="927100">
              <a:spcBef>
                <a:spcPts val="605"/>
              </a:spcBef>
            </a:pPr>
            <a:r>
              <a:rPr spc="-10" dirty="0">
                <a:solidFill>
                  <a:schemeClr val="bg1"/>
                </a:solidFill>
                <a:latin typeface="Wingdings 3"/>
                <a:cs typeface="Wingdings 3"/>
              </a:rPr>
              <a:t></a:t>
            </a:r>
            <a:r>
              <a:rPr spc="-10" dirty="0">
                <a:solidFill>
                  <a:schemeClr val="bg1"/>
                </a:solidFill>
                <a:latin typeface="Times New Roman"/>
                <a:cs typeface="Times New Roman"/>
              </a:rPr>
              <a:t> </a:t>
            </a:r>
            <a:r>
              <a:rPr sz="2400" dirty="0">
                <a:solidFill>
                  <a:schemeClr val="bg1"/>
                </a:solidFill>
                <a:latin typeface="Calibri"/>
                <a:cs typeface="Calibri"/>
              </a:rPr>
              <a:t>à </a:t>
            </a:r>
            <a:r>
              <a:rPr sz="2400" spc="-5" dirty="0">
                <a:solidFill>
                  <a:schemeClr val="bg1"/>
                </a:solidFill>
                <a:latin typeface="Calibri"/>
                <a:cs typeface="Calibri"/>
              </a:rPr>
              <a:t>partir de la position du</a:t>
            </a:r>
            <a:r>
              <a:rPr sz="2400" spc="-135" dirty="0">
                <a:solidFill>
                  <a:schemeClr val="bg1"/>
                </a:solidFill>
                <a:latin typeface="Calibri"/>
                <a:cs typeface="Calibri"/>
              </a:rPr>
              <a:t> </a:t>
            </a:r>
            <a:r>
              <a:rPr sz="2400" spc="-10" dirty="0">
                <a:solidFill>
                  <a:schemeClr val="bg1"/>
                </a:solidFill>
                <a:latin typeface="Calibri"/>
                <a:cs typeface="Calibri"/>
              </a:rPr>
              <a:t>curseur</a:t>
            </a:r>
            <a:endParaRPr sz="2400" dirty="0">
              <a:solidFill>
                <a:schemeClr val="bg1"/>
              </a:solidFill>
              <a:latin typeface="Calibri"/>
              <a:cs typeface="Calibri"/>
            </a:endParaRPr>
          </a:p>
          <a:p>
            <a:pPr marL="927100">
              <a:spcBef>
                <a:spcPts val="600"/>
              </a:spcBef>
            </a:pPr>
            <a:r>
              <a:rPr spc="-10" dirty="0">
                <a:solidFill>
                  <a:schemeClr val="bg1"/>
                </a:solidFill>
                <a:latin typeface="Wingdings 3"/>
                <a:cs typeface="Wingdings 3"/>
              </a:rPr>
              <a:t></a:t>
            </a:r>
            <a:r>
              <a:rPr spc="-10" dirty="0">
                <a:solidFill>
                  <a:schemeClr val="bg1"/>
                </a:solidFill>
                <a:latin typeface="Times New Roman"/>
                <a:cs typeface="Times New Roman"/>
              </a:rPr>
              <a:t> </a:t>
            </a:r>
            <a:r>
              <a:rPr sz="2400" spc="-5" dirty="0">
                <a:solidFill>
                  <a:schemeClr val="bg1"/>
                </a:solidFill>
                <a:latin typeface="Calibri"/>
                <a:cs typeface="Calibri"/>
              </a:rPr>
              <a:t>éventuellement </a:t>
            </a:r>
            <a:r>
              <a:rPr sz="2400" spc="-10" dirty="0">
                <a:solidFill>
                  <a:schemeClr val="bg1"/>
                </a:solidFill>
                <a:latin typeface="Calibri"/>
                <a:cs typeface="Calibri"/>
              </a:rPr>
              <a:t>circulaires </a:t>
            </a:r>
            <a:r>
              <a:rPr sz="2400" spc="-5" dirty="0">
                <a:solidFill>
                  <a:schemeClr val="bg1"/>
                </a:solidFill>
                <a:latin typeface="Calibri"/>
                <a:cs typeface="Calibri"/>
              </a:rPr>
              <a:t>(pie</a:t>
            </a:r>
            <a:r>
              <a:rPr sz="2400" spc="-135" dirty="0">
                <a:solidFill>
                  <a:schemeClr val="bg1"/>
                </a:solidFill>
                <a:latin typeface="Calibri"/>
                <a:cs typeface="Calibri"/>
              </a:rPr>
              <a:t> </a:t>
            </a:r>
            <a:r>
              <a:rPr sz="2400" dirty="0">
                <a:solidFill>
                  <a:schemeClr val="bg1"/>
                </a:solidFill>
                <a:latin typeface="Calibri"/>
                <a:cs typeface="Calibri"/>
              </a:rPr>
              <a:t>menu)</a:t>
            </a:r>
          </a:p>
        </p:txBody>
      </p:sp>
      <p:sp>
        <p:nvSpPr>
          <p:cNvPr id="18" name="object 18"/>
          <p:cNvSpPr/>
          <p:nvPr/>
        </p:nvSpPr>
        <p:spPr>
          <a:xfrm>
            <a:off x="5673361" y="3858265"/>
            <a:ext cx="1216152" cy="121615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7121715" y="5272306"/>
            <a:ext cx="966216" cy="1511808"/>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6745224" y="2546605"/>
            <a:ext cx="1719199" cy="2308987"/>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7329742" y="2517617"/>
            <a:ext cx="1149096" cy="1738884"/>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8493253" y="2552661"/>
            <a:ext cx="2174747" cy="3281172"/>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9489947" y="2787944"/>
            <a:ext cx="1979675" cy="2711196"/>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8744775" y="2517617"/>
            <a:ext cx="269748" cy="1738884"/>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400927" y="2118291"/>
            <a:ext cx="972312" cy="1385315"/>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8500109" y="529640"/>
            <a:ext cx="1979676" cy="1572768"/>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5922092" y="1284389"/>
            <a:ext cx="1653539" cy="1124712"/>
          </a:xfrm>
          <a:prstGeom prst="rect">
            <a:avLst/>
          </a:prstGeom>
          <a:blipFill>
            <a:blip r:embed="rId13" cstate="print"/>
            <a:stretch>
              <a:fillRect/>
            </a:stretch>
          </a:blipFill>
        </p:spPr>
        <p:txBody>
          <a:bodyPr wrap="square" lIns="0" tIns="0" rIns="0" bIns="0" rtlCol="0"/>
          <a:lstStyle/>
          <a:p>
            <a:endParaRPr/>
          </a:p>
        </p:txBody>
      </p:sp>
      <p:sp>
        <p:nvSpPr>
          <p:cNvPr id="32" name="object 32"/>
          <p:cNvSpPr txBox="1"/>
          <p:nvPr/>
        </p:nvSpPr>
        <p:spPr>
          <a:xfrm>
            <a:off x="10448925" y="6532531"/>
            <a:ext cx="205740" cy="189154"/>
          </a:xfrm>
          <a:prstGeom prst="rect">
            <a:avLst/>
          </a:prstGeom>
        </p:spPr>
        <p:txBody>
          <a:bodyPr vert="horz" wrap="square" lIns="0" tIns="4445" rIns="0" bIns="0" rtlCol="0">
            <a:spAutoFit/>
          </a:bodyPr>
          <a:lstStyle/>
          <a:p>
            <a:pPr marL="12700">
              <a:spcBef>
                <a:spcPts val="35"/>
              </a:spcBef>
            </a:pPr>
            <a:r>
              <a:rPr sz="1200" spc="-484" dirty="0">
                <a:solidFill>
                  <a:srgbClr val="FFF1DA"/>
                </a:solidFill>
                <a:latin typeface="Arial Rounded MT Bold"/>
                <a:cs typeface="Arial Rounded MT Bold"/>
              </a:rPr>
              <a:t>2</a:t>
            </a:r>
            <a:r>
              <a:rPr sz="1650" spc="-944" baseline="-25252" dirty="0">
                <a:solidFill>
                  <a:srgbClr val="FFE6D3"/>
                </a:solidFill>
                <a:latin typeface="Arial"/>
                <a:cs typeface="Arial"/>
              </a:rPr>
              <a:t>—</a:t>
            </a:r>
            <a:r>
              <a:rPr sz="1200" spc="-10" dirty="0">
                <a:solidFill>
                  <a:srgbClr val="FFF1DA"/>
                </a:solidFill>
                <a:latin typeface="Arial Rounded MT Bold"/>
                <a:cs typeface="Arial Rounded MT Bold"/>
              </a:rPr>
              <a:t>0</a:t>
            </a:r>
            <a:endParaRPr sz="1200">
              <a:latin typeface="Arial Rounded MT Bold"/>
              <a:cs typeface="Arial Rounded MT Bold"/>
            </a:endParaRPr>
          </a:p>
        </p:txBody>
      </p:sp>
      <p:sp>
        <p:nvSpPr>
          <p:cNvPr id="33" name="object 33"/>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a:solidFill>
                  <a:srgbClr val="FFE6D3"/>
                </a:solidFill>
                <a:latin typeface="Arial"/>
                <a:cs typeface="Arial"/>
              </a:rPr>
              <a:t>47</a:t>
            </a:r>
            <a:endParaRPr sz="1100">
              <a:latin typeface="Arial"/>
              <a:cs typeface="Arial"/>
            </a:endParaRPr>
          </a:p>
        </p:txBody>
      </p:sp>
    </p:spTree>
    <p:extLst>
      <p:ext uri="{BB962C8B-B14F-4D97-AF65-F5344CB8AC3E}">
        <p14:creationId xmlns:p14="http://schemas.microsoft.com/office/powerpoint/2010/main" val="63387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137916" y="190500"/>
            <a:ext cx="584454" cy="80086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231635" y="190500"/>
            <a:ext cx="674370" cy="800862"/>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1199456" y="273898"/>
            <a:ext cx="10398811" cy="751488"/>
          </a:xfrm>
          <a:prstGeom prst="rect">
            <a:avLst/>
          </a:prstGeom>
        </p:spPr>
        <p:txBody>
          <a:bodyPr vert="horz" wrap="square" lIns="0" tIns="12700" rIns="0" bIns="0" rtlCol="0" anchor="ctr">
            <a:spAutoFit/>
          </a:bodyPr>
          <a:lstStyle/>
          <a:p>
            <a:pPr marL="12700">
              <a:lnSpc>
                <a:spcPct val="100000"/>
              </a:lnSpc>
              <a:spcBef>
                <a:spcPts val="100"/>
              </a:spcBef>
            </a:pPr>
            <a:r>
              <a:rPr dirty="0" smtClean="0"/>
              <a:t>WIMP</a:t>
            </a:r>
            <a:r>
              <a:rPr lang="fr-FR" dirty="0" smtClean="0"/>
              <a:t>: </a:t>
            </a:r>
            <a:r>
              <a:rPr spc="-30" dirty="0" smtClean="0">
                <a:solidFill>
                  <a:schemeClr val="accent1">
                    <a:lumMod val="60000"/>
                    <a:lumOff val="40000"/>
                  </a:schemeClr>
                </a:solidFill>
              </a:rPr>
              <a:t>Menus</a:t>
            </a:r>
            <a:endParaRPr spc="-25" dirty="0">
              <a:solidFill>
                <a:schemeClr val="accent1">
                  <a:lumMod val="60000"/>
                  <a:lumOff val="40000"/>
                </a:schemeClr>
              </a:solidFill>
            </a:endParaRPr>
          </a:p>
        </p:txBody>
      </p:sp>
      <p:sp>
        <p:nvSpPr>
          <p:cNvPr id="14" name="object 14"/>
          <p:cNvSpPr txBox="1"/>
          <p:nvPr/>
        </p:nvSpPr>
        <p:spPr>
          <a:xfrm>
            <a:off x="2212341" y="1126577"/>
            <a:ext cx="4022725" cy="2816796"/>
          </a:xfrm>
          <a:prstGeom prst="rect">
            <a:avLst/>
          </a:prstGeom>
        </p:spPr>
        <p:txBody>
          <a:bodyPr vert="horz" wrap="square" lIns="0" tIns="107314" rIns="0" bIns="0" rtlCol="0">
            <a:spAutoFit/>
          </a:bodyPr>
          <a:lstStyle/>
          <a:p>
            <a:pPr marL="12700">
              <a:spcBef>
                <a:spcPts val="844"/>
              </a:spcBef>
              <a:tabLst>
                <a:tab pos="355600" algn="l"/>
              </a:tabLst>
            </a:pPr>
            <a:r>
              <a:rPr sz="2400" spc="15" dirty="0">
                <a:solidFill>
                  <a:schemeClr val="bg1"/>
                </a:solidFill>
                <a:latin typeface="Wingdings 3"/>
                <a:cs typeface="Wingdings 3"/>
              </a:rPr>
              <a:t></a:t>
            </a:r>
            <a:r>
              <a:rPr sz="2400" spc="15" dirty="0">
                <a:solidFill>
                  <a:schemeClr val="bg1"/>
                </a:solidFill>
                <a:latin typeface="Times New Roman"/>
                <a:cs typeface="Times New Roman"/>
              </a:rPr>
              <a:t>	</a:t>
            </a:r>
            <a:r>
              <a:rPr sz="3200" b="1" spc="-10" dirty="0">
                <a:solidFill>
                  <a:schemeClr val="accent5">
                    <a:lumMod val="60000"/>
                    <a:lumOff val="40000"/>
                  </a:schemeClr>
                </a:solidFill>
                <a:latin typeface="Calibri"/>
                <a:cs typeface="Calibri"/>
              </a:rPr>
              <a:t>Caractéristiques</a:t>
            </a:r>
            <a:endParaRPr sz="3200" b="1" dirty="0">
              <a:solidFill>
                <a:schemeClr val="accent5">
                  <a:lumMod val="60000"/>
                  <a:lumOff val="40000"/>
                </a:schemeClr>
              </a:solidFill>
              <a:latin typeface="Calibri"/>
              <a:cs typeface="Calibri"/>
            </a:endParaRPr>
          </a:p>
          <a:p>
            <a:pPr marL="469900">
              <a:spcBef>
                <a:spcPts val="630"/>
              </a:spcBef>
            </a:pPr>
            <a:r>
              <a:rPr sz="2000" spc="-5" dirty="0">
                <a:solidFill>
                  <a:schemeClr val="bg1"/>
                </a:solidFill>
                <a:latin typeface="Wingdings 3"/>
                <a:cs typeface="Wingdings 3"/>
              </a:rPr>
              <a:t></a:t>
            </a:r>
            <a:r>
              <a:rPr sz="2000" spc="50" dirty="0">
                <a:solidFill>
                  <a:schemeClr val="bg1"/>
                </a:solidFill>
                <a:latin typeface="Times New Roman"/>
                <a:cs typeface="Times New Roman"/>
              </a:rPr>
              <a:t> </a:t>
            </a:r>
            <a:r>
              <a:rPr sz="2800" spc="-10" dirty="0">
                <a:solidFill>
                  <a:schemeClr val="bg1"/>
                </a:solidFill>
                <a:latin typeface="Calibri"/>
                <a:cs typeface="Calibri"/>
              </a:rPr>
              <a:t>hiérarchique</a:t>
            </a:r>
            <a:endParaRPr sz="2800" dirty="0">
              <a:solidFill>
                <a:schemeClr val="bg1"/>
              </a:solidFill>
              <a:latin typeface="Calibri"/>
              <a:cs typeface="Calibri"/>
            </a:endParaRPr>
          </a:p>
          <a:p>
            <a:pPr marL="927100">
              <a:spcBef>
                <a:spcPts val="630"/>
              </a:spcBef>
            </a:pPr>
            <a:r>
              <a:rPr spc="-10" dirty="0">
                <a:solidFill>
                  <a:schemeClr val="bg1"/>
                </a:solidFill>
                <a:latin typeface="Wingdings 3"/>
                <a:cs typeface="Wingdings 3"/>
              </a:rPr>
              <a:t></a:t>
            </a:r>
            <a:r>
              <a:rPr spc="-10" dirty="0">
                <a:solidFill>
                  <a:schemeClr val="bg1"/>
                </a:solidFill>
                <a:latin typeface="Times New Roman"/>
                <a:cs typeface="Times New Roman"/>
              </a:rPr>
              <a:t> </a:t>
            </a:r>
            <a:r>
              <a:rPr sz="2400" spc="-5" dirty="0">
                <a:solidFill>
                  <a:schemeClr val="bg1"/>
                </a:solidFill>
                <a:latin typeface="Calibri"/>
                <a:cs typeface="Calibri"/>
              </a:rPr>
              <a:t>indiqué par</a:t>
            </a:r>
            <a:r>
              <a:rPr sz="2400" spc="-155" dirty="0">
                <a:solidFill>
                  <a:schemeClr val="bg1"/>
                </a:solidFill>
                <a:latin typeface="Calibri"/>
                <a:cs typeface="Calibri"/>
              </a:rPr>
              <a:t> </a:t>
            </a:r>
            <a:r>
              <a:rPr sz="2400" dirty="0">
                <a:solidFill>
                  <a:schemeClr val="bg1"/>
                </a:solidFill>
                <a:latin typeface="Wingdings 3"/>
                <a:cs typeface="Wingdings 3"/>
              </a:rPr>
              <a:t></a:t>
            </a:r>
          </a:p>
          <a:p>
            <a:pPr marL="927100">
              <a:spcBef>
                <a:spcPts val="580"/>
              </a:spcBef>
            </a:pPr>
            <a:r>
              <a:rPr spc="-10" dirty="0">
                <a:solidFill>
                  <a:schemeClr val="bg1"/>
                </a:solidFill>
                <a:latin typeface="Wingdings 3"/>
                <a:cs typeface="Wingdings 3"/>
              </a:rPr>
              <a:t></a:t>
            </a:r>
            <a:r>
              <a:rPr spc="-10" dirty="0">
                <a:solidFill>
                  <a:schemeClr val="bg1"/>
                </a:solidFill>
                <a:latin typeface="Times New Roman"/>
                <a:cs typeface="Times New Roman"/>
              </a:rPr>
              <a:t> </a:t>
            </a:r>
            <a:r>
              <a:rPr sz="2400" spc="-5" dirty="0">
                <a:solidFill>
                  <a:schemeClr val="bg1"/>
                </a:solidFill>
                <a:latin typeface="Calibri"/>
                <a:cs typeface="Calibri"/>
              </a:rPr>
              <a:t>pour </a:t>
            </a:r>
            <a:r>
              <a:rPr sz="2400" spc="-10" dirty="0">
                <a:solidFill>
                  <a:schemeClr val="bg1"/>
                </a:solidFill>
                <a:latin typeface="Calibri"/>
                <a:cs typeface="Calibri"/>
              </a:rPr>
              <a:t>regrouper </a:t>
            </a:r>
            <a:r>
              <a:rPr sz="2400" spc="-5" dirty="0">
                <a:solidFill>
                  <a:schemeClr val="bg1"/>
                </a:solidFill>
                <a:latin typeface="Calibri"/>
                <a:cs typeface="Calibri"/>
              </a:rPr>
              <a:t>des</a:t>
            </a:r>
            <a:r>
              <a:rPr sz="2400" spc="-180" dirty="0">
                <a:solidFill>
                  <a:schemeClr val="bg1"/>
                </a:solidFill>
                <a:latin typeface="Calibri"/>
                <a:cs typeface="Calibri"/>
              </a:rPr>
              <a:t> </a:t>
            </a:r>
            <a:r>
              <a:rPr sz="2400" spc="-5" dirty="0">
                <a:solidFill>
                  <a:schemeClr val="bg1"/>
                </a:solidFill>
                <a:latin typeface="Calibri"/>
                <a:cs typeface="Calibri"/>
              </a:rPr>
              <a:t>sous-items</a:t>
            </a:r>
            <a:endParaRPr sz="2400" dirty="0">
              <a:solidFill>
                <a:schemeClr val="bg1"/>
              </a:solidFill>
              <a:latin typeface="Calibri"/>
              <a:cs typeface="Calibri"/>
            </a:endParaRPr>
          </a:p>
          <a:p>
            <a:pPr marL="927100">
              <a:spcBef>
                <a:spcPts val="600"/>
              </a:spcBef>
            </a:pPr>
            <a:r>
              <a:rPr spc="-10" dirty="0">
                <a:solidFill>
                  <a:schemeClr val="bg1"/>
                </a:solidFill>
                <a:latin typeface="Wingdings 3"/>
                <a:cs typeface="Wingdings 3"/>
              </a:rPr>
              <a:t></a:t>
            </a:r>
            <a:r>
              <a:rPr spc="-10" dirty="0">
                <a:solidFill>
                  <a:schemeClr val="bg1"/>
                </a:solidFill>
                <a:latin typeface="Times New Roman"/>
                <a:cs typeface="Times New Roman"/>
              </a:rPr>
              <a:t> </a:t>
            </a:r>
            <a:r>
              <a:rPr sz="2400" dirty="0">
                <a:solidFill>
                  <a:schemeClr val="bg1"/>
                </a:solidFill>
                <a:latin typeface="Calibri"/>
                <a:cs typeface="Calibri"/>
              </a:rPr>
              <a:t>1 </a:t>
            </a:r>
            <a:r>
              <a:rPr sz="2400" spc="-5" dirty="0">
                <a:solidFill>
                  <a:schemeClr val="bg1"/>
                </a:solidFill>
                <a:latin typeface="Calibri"/>
                <a:cs typeface="Calibri"/>
              </a:rPr>
              <a:t>seul</a:t>
            </a:r>
            <a:r>
              <a:rPr sz="2400" spc="-175" dirty="0">
                <a:solidFill>
                  <a:schemeClr val="bg1"/>
                </a:solidFill>
                <a:latin typeface="Calibri"/>
                <a:cs typeface="Calibri"/>
              </a:rPr>
              <a:t> </a:t>
            </a:r>
            <a:r>
              <a:rPr sz="2400" spc="-5" dirty="0">
                <a:solidFill>
                  <a:schemeClr val="bg1"/>
                </a:solidFill>
                <a:latin typeface="Calibri"/>
                <a:cs typeface="Calibri"/>
              </a:rPr>
              <a:t>sous-niveau</a:t>
            </a:r>
            <a:endParaRPr sz="2400" dirty="0">
              <a:solidFill>
                <a:schemeClr val="bg1"/>
              </a:solidFill>
              <a:latin typeface="Calibri"/>
              <a:cs typeface="Calibri"/>
            </a:endParaRPr>
          </a:p>
        </p:txBody>
      </p:sp>
      <p:sp>
        <p:nvSpPr>
          <p:cNvPr id="15" name="object 15"/>
          <p:cNvSpPr txBox="1"/>
          <p:nvPr/>
        </p:nvSpPr>
        <p:spPr>
          <a:xfrm>
            <a:off x="2715259" y="4452441"/>
            <a:ext cx="5154347" cy="1161215"/>
          </a:xfrm>
          <a:prstGeom prst="rect">
            <a:avLst/>
          </a:prstGeom>
        </p:spPr>
        <p:txBody>
          <a:bodyPr vert="horz" wrap="square" lIns="0" tIns="98425" rIns="0" bIns="0" rtlCol="0">
            <a:spAutoFit/>
          </a:bodyPr>
          <a:lstStyle/>
          <a:p>
            <a:pPr marL="12700">
              <a:spcBef>
                <a:spcPts val="775"/>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spc="-5" dirty="0">
                <a:solidFill>
                  <a:schemeClr val="bg1"/>
                </a:solidFill>
                <a:latin typeface="Calibri"/>
                <a:cs typeface="Calibri"/>
              </a:rPr>
              <a:t>détachable</a:t>
            </a:r>
            <a:r>
              <a:rPr sz="2400" spc="55" dirty="0">
                <a:solidFill>
                  <a:schemeClr val="bg1"/>
                </a:solidFill>
                <a:latin typeface="Calibri"/>
                <a:cs typeface="Calibri"/>
              </a:rPr>
              <a:t> </a:t>
            </a:r>
            <a:r>
              <a:rPr sz="2400" spc="-5" dirty="0">
                <a:solidFill>
                  <a:schemeClr val="bg1"/>
                </a:solidFill>
                <a:latin typeface="Calibri"/>
                <a:cs typeface="Calibri"/>
              </a:rPr>
              <a:t>(tear-off)</a:t>
            </a:r>
            <a:endParaRPr sz="2400" dirty="0">
              <a:solidFill>
                <a:schemeClr val="bg1"/>
              </a:solidFill>
              <a:latin typeface="Calibri"/>
              <a:cs typeface="Calibri"/>
            </a:endParaRPr>
          </a:p>
          <a:p>
            <a:pPr marL="469265">
              <a:spcBef>
                <a:spcPts val="610"/>
              </a:spcBef>
            </a:pPr>
            <a:r>
              <a:rPr sz="1600" spc="-10" dirty="0">
                <a:solidFill>
                  <a:schemeClr val="bg1"/>
                </a:solidFill>
                <a:latin typeface="Wingdings 3"/>
                <a:cs typeface="Wingdings 3"/>
              </a:rPr>
              <a:t></a:t>
            </a:r>
            <a:r>
              <a:rPr sz="1600" spc="-10" dirty="0">
                <a:solidFill>
                  <a:schemeClr val="bg1"/>
                </a:solidFill>
                <a:latin typeface="Times New Roman"/>
                <a:cs typeface="Times New Roman"/>
              </a:rPr>
              <a:t> </a:t>
            </a:r>
            <a:r>
              <a:rPr sz="2000" spc="-10" dirty="0">
                <a:solidFill>
                  <a:schemeClr val="bg1"/>
                </a:solidFill>
                <a:latin typeface="Calibri"/>
                <a:cs typeface="Calibri"/>
              </a:rPr>
              <a:t>contenant </a:t>
            </a:r>
            <a:r>
              <a:rPr sz="2000" spc="-5" dirty="0">
                <a:solidFill>
                  <a:schemeClr val="bg1"/>
                </a:solidFill>
                <a:latin typeface="Calibri"/>
                <a:cs typeface="Calibri"/>
              </a:rPr>
              <a:t>généralement une</a:t>
            </a:r>
            <a:r>
              <a:rPr sz="2000" spc="-175" dirty="0">
                <a:solidFill>
                  <a:schemeClr val="bg1"/>
                </a:solidFill>
                <a:latin typeface="Calibri"/>
                <a:cs typeface="Calibri"/>
              </a:rPr>
              <a:t> </a:t>
            </a:r>
            <a:r>
              <a:rPr sz="2000" spc="-15" dirty="0">
                <a:solidFill>
                  <a:schemeClr val="bg1"/>
                </a:solidFill>
                <a:latin typeface="Calibri"/>
                <a:cs typeface="Calibri"/>
              </a:rPr>
              <a:t>palette</a:t>
            </a:r>
            <a:endParaRPr sz="2000" dirty="0">
              <a:solidFill>
                <a:schemeClr val="bg1"/>
              </a:solidFill>
              <a:latin typeface="Calibri"/>
              <a:cs typeface="Calibri"/>
            </a:endParaRPr>
          </a:p>
          <a:p>
            <a:pPr marL="697865"/>
            <a:r>
              <a:rPr sz="2000" spc="-5" dirty="0">
                <a:solidFill>
                  <a:schemeClr val="bg1"/>
                </a:solidFill>
                <a:latin typeface="Calibri"/>
                <a:cs typeface="Calibri"/>
              </a:rPr>
              <a:t>qui se </a:t>
            </a:r>
            <a:r>
              <a:rPr sz="2000" spc="-10" dirty="0">
                <a:solidFill>
                  <a:schemeClr val="bg1"/>
                </a:solidFill>
                <a:latin typeface="Calibri"/>
                <a:cs typeface="Calibri"/>
              </a:rPr>
              <a:t>transforme </a:t>
            </a:r>
            <a:r>
              <a:rPr sz="2000" dirty="0">
                <a:solidFill>
                  <a:schemeClr val="bg1"/>
                </a:solidFill>
                <a:latin typeface="Calibri"/>
                <a:cs typeface="Calibri"/>
              </a:rPr>
              <a:t>en </a:t>
            </a:r>
            <a:r>
              <a:rPr sz="2000" spc="-15" dirty="0">
                <a:solidFill>
                  <a:schemeClr val="bg1"/>
                </a:solidFill>
                <a:latin typeface="Calibri"/>
                <a:cs typeface="Calibri"/>
              </a:rPr>
              <a:t>fenêtre</a:t>
            </a:r>
            <a:r>
              <a:rPr sz="2000" spc="-25" dirty="0">
                <a:solidFill>
                  <a:schemeClr val="bg1"/>
                </a:solidFill>
                <a:latin typeface="Calibri"/>
                <a:cs typeface="Calibri"/>
              </a:rPr>
              <a:t> </a:t>
            </a:r>
            <a:r>
              <a:rPr sz="2000" spc="-10" dirty="0">
                <a:solidFill>
                  <a:schemeClr val="bg1"/>
                </a:solidFill>
                <a:latin typeface="Calibri"/>
                <a:cs typeface="Calibri"/>
              </a:rPr>
              <a:t>utilitaire</a:t>
            </a:r>
            <a:endParaRPr sz="2000" dirty="0">
              <a:solidFill>
                <a:schemeClr val="bg1"/>
              </a:solidFill>
              <a:latin typeface="Calibri"/>
              <a:cs typeface="Calibri"/>
            </a:endParaRPr>
          </a:p>
        </p:txBody>
      </p:sp>
      <p:sp>
        <p:nvSpPr>
          <p:cNvPr id="17" name="object 17"/>
          <p:cNvSpPr/>
          <p:nvPr/>
        </p:nvSpPr>
        <p:spPr>
          <a:xfrm>
            <a:off x="8289900" y="1725130"/>
            <a:ext cx="2945892" cy="2746248"/>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9900349" y="2808421"/>
            <a:ext cx="1533017" cy="1444752"/>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10272624" y="2855976"/>
            <a:ext cx="963168" cy="874776"/>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2485645" y="3098254"/>
            <a:ext cx="4963667" cy="1231303"/>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2681962" y="3475049"/>
            <a:ext cx="4393692" cy="661416"/>
          </a:xfrm>
          <a:prstGeom prst="rect">
            <a:avLst/>
          </a:prstGeom>
          <a:blipFill>
            <a:blip r:embed="rId8" cstate="print"/>
            <a:stretch>
              <a:fillRect/>
            </a:stretch>
          </a:blipFill>
        </p:spPr>
        <p:txBody>
          <a:bodyPr wrap="square" lIns="0" tIns="0" rIns="0" bIns="0" rtlCol="0"/>
          <a:lstStyle/>
          <a:p>
            <a:endParaRPr/>
          </a:p>
        </p:txBody>
      </p:sp>
      <p:sp>
        <p:nvSpPr>
          <p:cNvPr id="22" name="object 22"/>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2</a:t>
            </a:r>
            <a:r>
              <a:rPr sz="1650" spc="-562" baseline="-25252" dirty="0">
                <a:solidFill>
                  <a:srgbClr val="FFE6D3"/>
                </a:solidFill>
                <a:latin typeface="Arial"/>
                <a:cs typeface="Arial"/>
              </a:rPr>
              <a:t>—</a:t>
            </a:r>
            <a:r>
              <a:rPr sz="1200" spc="-375" dirty="0"/>
              <a:t>1</a:t>
            </a:r>
            <a:endParaRPr sz="1200">
              <a:latin typeface="Arial"/>
              <a:cs typeface="Arial"/>
            </a:endParaRPr>
          </a:p>
        </p:txBody>
      </p:sp>
      <p:sp>
        <p:nvSpPr>
          <p:cNvPr id="23" name="object 23"/>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258684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137916" y="190500"/>
            <a:ext cx="584454" cy="800862"/>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2289809" y="101318"/>
            <a:ext cx="7414259" cy="751488"/>
          </a:xfrm>
          <a:prstGeom prst="rect">
            <a:avLst/>
          </a:prstGeom>
        </p:spPr>
        <p:txBody>
          <a:bodyPr vert="horz" wrap="square" lIns="0" tIns="12700" rIns="0" bIns="0" rtlCol="0" anchor="ctr">
            <a:spAutoFit/>
          </a:bodyPr>
          <a:lstStyle/>
          <a:p>
            <a:pPr marL="12700">
              <a:lnSpc>
                <a:spcPct val="100000"/>
              </a:lnSpc>
              <a:spcBef>
                <a:spcPts val="100"/>
              </a:spcBef>
            </a:pPr>
            <a:r>
              <a:rPr dirty="0" smtClean="0"/>
              <a:t>WIMP</a:t>
            </a:r>
            <a:r>
              <a:rPr lang="fr-FR" dirty="0" smtClean="0"/>
              <a:t>: </a:t>
            </a:r>
            <a:r>
              <a:rPr spc="-25" dirty="0" smtClean="0">
                <a:solidFill>
                  <a:schemeClr val="accent1">
                    <a:lumMod val="60000"/>
                    <a:lumOff val="40000"/>
                  </a:schemeClr>
                </a:solidFill>
              </a:rPr>
              <a:t>Pointers</a:t>
            </a:r>
            <a:endParaRPr spc="-25" dirty="0">
              <a:solidFill>
                <a:schemeClr val="accent1">
                  <a:lumMod val="60000"/>
                  <a:lumOff val="40000"/>
                </a:schemeClr>
              </a:solidFill>
            </a:endParaRPr>
          </a:p>
        </p:txBody>
      </p:sp>
      <p:sp>
        <p:nvSpPr>
          <p:cNvPr id="13" name="object 13"/>
          <p:cNvSpPr txBox="1"/>
          <p:nvPr/>
        </p:nvSpPr>
        <p:spPr>
          <a:xfrm>
            <a:off x="1037161" y="1459027"/>
            <a:ext cx="10239396" cy="5214248"/>
          </a:xfrm>
          <a:prstGeom prst="rect">
            <a:avLst/>
          </a:prstGeom>
        </p:spPr>
        <p:txBody>
          <a:bodyPr vert="horz" wrap="square" lIns="0" tIns="88900" rIns="0" bIns="0" rtlCol="0">
            <a:spAutoFit/>
          </a:bodyPr>
          <a:lstStyle/>
          <a:p>
            <a:pPr marL="12700">
              <a:spcBef>
                <a:spcPts val="700"/>
              </a:spcBef>
              <a:tabLst>
                <a:tab pos="355600" algn="l"/>
              </a:tabLst>
            </a:pPr>
            <a:r>
              <a:rPr sz="2400" spc="15" dirty="0">
                <a:solidFill>
                  <a:schemeClr val="bg1"/>
                </a:solidFill>
                <a:latin typeface="Wingdings 3"/>
                <a:cs typeface="Wingdings 3"/>
              </a:rPr>
              <a:t></a:t>
            </a:r>
            <a:r>
              <a:rPr sz="2400" spc="15" dirty="0">
                <a:solidFill>
                  <a:schemeClr val="bg1"/>
                </a:solidFill>
                <a:latin typeface="Times New Roman"/>
                <a:cs typeface="Times New Roman"/>
              </a:rPr>
              <a:t>	</a:t>
            </a:r>
            <a:r>
              <a:rPr sz="3200" spc="-10" dirty="0">
                <a:solidFill>
                  <a:schemeClr val="bg1"/>
                </a:solidFill>
                <a:latin typeface="Calibri"/>
                <a:cs typeface="Calibri"/>
              </a:rPr>
              <a:t>Dispositifs </a:t>
            </a:r>
            <a:r>
              <a:rPr sz="3200" spc="-5" dirty="0">
                <a:solidFill>
                  <a:schemeClr val="bg1"/>
                </a:solidFill>
                <a:latin typeface="Calibri"/>
                <a:cs typeface="Calibri"/>
              </a:rPr>
              <a:t>de </a:t>
            </a:r>
            <a:r>
              <a:rPr sz="3200" spc="-15" dirty="0">
                <a:solidFill>
                  <a:schemeClr val="bg1"/>
                </a:solidFill>
                <a:latin typeface="Calibri"/>
                <a:cs typeface="Calibri"/>
              </a:rPr>
              <a:t>pointage </a:t>
            </a:r>
            <a:r>
              <a:rPr sz="3200" spc="-5" dirty="0">
                <a:solidFill>
                  <a:schemeClr val="bg1"/>
                </a:solidFill>
                <a:latin typeface="Calibri"/>
                <a:cs typeface="Calibri"/>
              </a:rPr>
              <a:t>(souris, </a:t>
            </a:r>
            <a:r>
              <a:rPr sz="3200" spc="-10" dirty="0">
                <a:solidFill>
                  <a:schemeClr val="bg1"/>
                </a:solidFill>
                <a:latin typeface="Calibri"/>
                <a:cs typeface="Calibri"/>
              </a:rPr>
              <a:t>trackball,</a:t>
            </a:r>
            <a:r>
              <a:rPr sz="3200" spc="-35" dirty="0">
                <a:solidFill>
                  <a:schemeClr val="bg1"/>
                </a:solidFill>
                <a:latin typeface="Calibri"/>
                <a:cs typeface="Calibri"/>
              </a:rPr>
              <a:t> </a:t>
            </a:r>
            <a:r>
              <a:rPr sz="3200" spc="-10" dirty="0">
                <a:solidFill>
                  <a:schemeClr val="bg1"/>
                </a:solidFill>
                <a:latin typeface="Calibri"/>
                <a:cs typeface="Calibri"/>
              </a:rPr>
              <a:t>joysticks…)</a:t>
            </a:r>
            <a:endParaRPr sz="3200" dirty="0">
              <a:solidFill>
                <a:schemeClr val="bg1"/>
              </a:solidFill>
              <a:latin typeface="Calibri"/>
              <a:cs typeface="Calibri"/>
            </a:endParaRPr>
          </a:p>
          <a:p>
            <a:pPr marL="12700">
              <a:spcBef>
                <a:spcPts val="600"/>
              </a:spcBef>
              <a:tabLst>
                <a:tab pos="355600" algn="l"/>
              </a:tabLst>
            </a:pPr>
            <a:r>
              <a:rPr sz="2400" spc="15" dirty="0">
                <a:solidFill>
                  <a:schemeClr val="bg1"/>
                </a:solidFill>
                <a:latin typeface="Wingdings 3"/>
                <a:cs typeface="Wingdings 3"/>
              </a:rPr>
              <a:t></a:t>
            </a:r>
            <a:r>
              <a:rPr sz="2400" spc="15" dirty="0">
                <a:solidFill>
                  <a:schemeClr val="bg1"/>
                </a:solidFill>
                <a:latin typeface="Times New Roman"/>
                <a:cs typeface="Times New Roman"/>
              </a:rPr>
              <a:t>	</a:t>
            </a:r>
            <a:r>
              <a:rPr sz="3200" spc="-15" dirty="0">
                <a:solidFill>
                  <a:schemeClr val="bg1"/>
                </a:solidFill>
                <a:latin typeface="Calibri"/>
                <a:cs typeface="Calibri"/>
              </a:rPr>
              <a:t>Curseurs</a:t>
            </a:r>
            <a:endParaRPr sz="3200" dirty="0">
              <a:solidFill>
                <a:schemeClr val="bg1"/>
              </a:solidFill>
              <a:latin typeface="Calibri"/>
              <a:cs typeface="Calibri"/>
            </a:endParaRPr>
          </a:p>
          <a:p>
            <a:pPr marL="469900">
              <a:spcBef>
                <a:spcPts val="630"/>
              </a:spcBef>
            </a:pPr>
            <a:r>
              <a:rPr sz="2000" spc="-5" dirty="0">
                <a:solidFill>
                  <a:schemeClr val="bg1"/>
                </a:solidFill>
                <a:latin typeface="Wingdings 3"/>
                <a:cs typeface="Wingdings 3"/>
              </a:rPr>
              <a:t></a:t>
            </a:r>
            <a:r>
              <a:rPr sz="2000" spc="-5" dirty="0">
                <a:solidFill>
                  <a:schemeClr val="bg1"/>
                </a:solidFill>
                <a:latin typeface="Times New Roman"/>
                <a:cs typeface="Times New Roman"/>
              </a:rPr>
              <a:t> </a:t>
            </a:r>
            <a:r>
              <a:rPr sz="2800" b="1" spc="-5" dirty="0">
                <a:solidFill>
                  <a:schemeClr val="bg1"/>
                </a:solidFill>
                <a:latin typeface="Calibri"/>
                <a:cs typeface="Calibri"/>
              </a:rPr>
              <a:t>curseur </a:t>
            </a:r>
            <a:r>
              <a:rPr sz="2800" b="1" spc="-10" dirty="0">
                <a:solidFill>
                  <a:schemeClr val="bg1"/>
                </a:solidFill>
                <a:latin typeface="Calibri"/>
                <a:cs typeface="Calibri"/>
              </a:rPr>
              <a:t>différent </a:t>
            </a:r>
            <a:r>
              <a:rPr sz="2800" b="1" dirty="0">
                <a:solidFill>
                  <a:schemeClr val="bg1"/>
                </a:solidFill>
                <a:latin typeface="Calibri"/>
                <a:cs typeface="Calibri"/>
              </a:rPr>
              <a:t>→ action</a:t>
            </a:r>
            <a:r>
              <a:rPr sz="2800" b="1" spc="25" dirty="0">
                <a:solidFill>
                  <a:schemeClr val="bg1"/>
                </a:solidFill>
                <a:latin typeface="Calibri"/>
                <a:cs typeface="Calibri"/>
              </a:rPr>
              <a:t> </a:t>
            </a:r>
            <a:r>
              <a:rPr sz="2800" b="1" spc="-15" dirty="0">
                <a:solidFill>
                  <a:schemeClr val="bg1"/>
                </a:solidFill>
                <a:latin typeface="Calibri"/>
                <a:cs typeface="Calibri"/>
              </a:rPr>
              <a:t>différente</a:t>
            </a:r>
            <a:endParaRPr sz="2800" dirty="0">
              <a:solidFill>
                <a:schemeClr val="bg1"/>
              </a:solidFill>
              <a:latin typeface="Calibri"/>
              <a:cs typeface="Calibri"/>
            </a:endParaRPr>
          </a:p>
          <a:p>
            <a:pPr marL="469900">
              <a:spcBef>
                <a:spcPts val="600"/>
              </a:spcBef>
            </a:pPr>
            <a:r>
              <a:rPr sz="2000" spc="-5" dirty="0">
                <a:solidFill>
                  <a:schemeClr val="bg1"/>
                </a:solidFill>
                <a:latin typeface="Wingdings 3"/>
                <a:cs typeface="Wingdings 3"/>
              </a:rPr>
              <a:t></a:t>
            </a:r>
            <a:r>
              <a:rPr sz="2000" spc="50" dirty="0">
                <a:solidFill>
                  <a:schemeClr val="bg1"/>
                </a:solidFill>
                <a:latin typeface="Times New Roman"/>
                <a:cs typeface="Times New Roman"/>
              </a:rPr>
              <a:t> </a:t>
            </a:r>
            <a:r>
              <a:rPr sz="2800" spc="-5" dirty="0">
                <a:solidFill>
                  <a:schemeClr val="bg1"/>
                </a:solidFill>
                <a:latin typeface="Calibri"/>
                <a:cs typeface="Calibri"/>
              </a:rPr>
              <a:t>positionnement</a:t>
            </a:r>
            <a:endParaRPr sz="2800" dirty="0">
              <a:solidFill>
                <a:schemeClr val="bg1"/>
              </a:solidFill>
              <a:latin typeface="Calibri"/>
              <a:cs typeface="Calibri"/>
            </a:endParaRPr>
          </a:p>
          <a:p>
            <a:pPr marL="469900">
              <a:spcBef>
                <a:spcPts val="600"/>
              </a:spcBef>
            </a:pPr>
            <a:r>
              <a:rPr sz="2000" spc="-5" dirty="0">
                <a:solidFill>
                  <a:schemeClr val="bg1"/>
                </a:solidFill>
                <a:latin typeface="Wingdings 3"/>
                <a:cs typeface="Wingdings 3"/>
              </a:rPr>
              <a:t></a:t>
            </a:r>
            <a:r>
              <a:rPr sz="2000" spc="-5" dirty="0">
                <a:solidFill>
                  <a:schemeClr val="bg1"/>
                </a:solidFill>
                <a:latin typeface="Times New Roman"/>
                <a:cs typeface="Times New Roman"/>
              </a:rPr>
              <a:t> </a:t>
            </a:r>
            <a:r>
              <a:rPr sz="2800" spc="-5" dirty="0">
                <a:solidFill>
                  <a:schemeClr val="bg1"/>
                </a:solidFill>
                <a:latin typeface="Calibri"/>
                <a:cs typeface="Calibri"/>
              </a:rPr>
              <a:t>positionnement </a:t>
            </a:r>
            <a:r>
              <a:rPr sz="2800" dirty="0">
                <a:solidFill>
                  <a:schemeClr val="bg1"/>
                </a:solidFill>
                <a:latin typeface="Calibri"/>
                <a:cs typeface="Calibri"/>
              </a:rPr>
              <a:t>dans un</a:t>
            </a:r>
            <a:r>
              <a:rPr sz="2800" spc="40" dirty="0">
                <a:solidFill>
                  <a:schemeClr val="bg1"/>
                </a:solidFill>
                <a:latin typeface="Calibri"/>
                <a:cs typeface="Calibri"/>
              </a:rPr>
              <a:t> </a:t>
            </a:r>
            <a:r>
              <a:rPr sz="2800" spc="-20" dirty="0">
                <a:solidFill>
                  <a:schemeClr val="bg1"/>
                </a:solidFill>
                <a:latin typeface="Calibri"/>
                <a:cs typeface="Calibri"/>
              </a:rPr>
              <a:t>texte</a:t>
            </a:r>
            <a:endParaRPr sz="2800" dirty="0">
              <a:solidFill>
                <a:schemeClr val="bg1"/>
              </a:solidFill>
              <a:latin typeface="Calibri"/>
              <a:cs typeface="Calibri"/>
            </a:endParaRPr>
          </a:p>
          <a:p>
            <a:pPr marL="469900">
              <a:spcBef>
                <a:spcPts val="600"/>
              </a:spcBef>
            </a:pPr>
            <a:r>
              <a:rPr sz="2000" spc="-5" dirty="0">
                <a:solidFill>
                  <a:schemeClr val="bg1"/>
                </a:solidFill>
                <a:latin typeface="Wingdings 3"/>
                <a:cs typeface="Wingdings 3"/>
              </a:rPr>
              <a:t></a:t>
            </a:r>
            <a:r>
              <a:rPr sz="2000" spc="50" dirty="0">
                <a:solidFill>
                  <a:schemeClr val="bg1"/>
                </a:solidFill>
                <a:latin typeface="Times New Roman"/>
                <a:cs typeface="Times New Roman"/>
              </a:rPr>
              <a:t> </a:t>
            </a:r>
            <a:r>
              <a:rPr sz="2800" spc="-20" dirty="0">
                <a:solidFill>
                  <a:schemeClr val="bg1"/>
                </a:solidFill>
                <a:latin typeface="Calibri"/>
                <a:cs typeface="Calibri"/>
              </a:rPr>
              <a:t>attente</a:t>
            </a:r>
            <a:endParaRPr sz="2800" dirty="0">
              <a:solidFill>
                <a:schemeClr val="bg1"/>
              </a:solidFill>
              <a:latin typeface="Calibri"/>
              <a:cs typeface="Calibri"/>
            </a:endParaRPr>
          </a:p>
          <a:p>
            <a:pPr marL="469900">
              <a:spcBef>
                <a:spcPts val="600"/>
              </a:spcBef>
            </a:pPr>
            <a:r>
              <a:rPr sz="2000" spc="-5" dirty="0">
                <a:solidFill>
                  <a:schemeClr val="bg1"/>
                </a:solidFill>
                <a:latin typeface="Wingdings 3"/>
                <a:cs typeface="Wingdings 3"/>
              </a:rPr>
              <a:t></a:t>
            </a:r>
            <a:r>
              <a:rPr sz="2000" spc="-5" dirty="0">
                <a:solidFill>
                  <a:schemeClr val="bg1"/>
                </a:solidFill>
                <a:latin typeface="Times New Roman"/>
                <a:cs typeface="Times New Roman"/>
              </a:rPr>
              <a:t> </a:t>
            </a:r>
            <a:r>
              <a:rPr sz="2800" spc="-5" dirty="0">
                <a:solidFill>
                  <a:schemeClr val="bg1"/>
                </a:solidFill>
                <a:latin typeface="Calibri"/>
                <a:cs typeface="Calibri"/>
              </a:rPr>
              <a:t>lien </a:t>
            </a:r>
            <a:r>
              <a:rPr sz="2800" spc="-15" dirty="0">
                <a:solidFill>
                  <a:schemeClr val="bg1"/>
                </a:solidFill>
                <a:latin typeface="Calibri"/>
                <a:cs typeface="Calibri"/>
              </a:rPr>
              <a:t>hypertexte, </a:t>
            </a:r>
            <a:r>
              <a:rPr sz="2800" spc="-5" dirty="0">
                <a:solidFill>
                  <a:schemeClr val="bg1"/>
                </a:solidFill>
                <a:latin typeface="Calibri"/>
                <a:cs typeface="Calibri"/>
              </a:rPr>
              <a:t>objet</a:t>
            </a:r>
            <a:r>
              <a:rPr sz="2800" spc="70" dirty="0">
                <a:solidFill>
                  <a:schemeClr val="bg1"/>
                </a:solidFill>
                <a:latin typeface="Calibri"/>
                <a:cs typeface="Calibri"/>
              </a:rPr>
              <a:t> </a:t>
            </a:r>
            <a:r>
              <a:rPr sz="2800" dirty="0">
                <a:solidFill>
                  <a:schemeClr val="bg1"/>
                </a:solidFill>
                <a:latin typeface="Calibri"/>
                <a:cs typeface="Calibri"/>
              </a:rPr>
              <a:t>cliquable</a:t>
            </a:r>
          </a:p>
          <a:p>
            <a:pPr marL="469900">
              <a:spcBef>
                <a:spcPts val="600"/>
              </a:spcBef>
            </a:pPr>
            <a:r>
              <a:rPr sz="2000" spc="-5" dirty="0">
                <a:solidFill>
                  <a:schemeClr val="bg1"/>
                </a:solidFill>
                <a:latin typeface="Wingdings 3"/>
                <a:cs typeface="Wingdings 3"/>
              </a:rPr>
              <a:t></a:t>
            </a:r>
            <a:r>
              <a:rPr sz="2000" spc="50" dirty="0">
                <a:solidFill>
                  <a:schemeClr val="bg1"/>
                </a:solidFill>
                <a:latin typeface="Times New Roman"/>
                <a:cs typeface="Times New Roman"/>
              </a:rPr>
              <a:t> </a:t>
            </a:r>
            <a:r>
              <a:rPr sz="2800" spc="-5" dirty="0">
                <a:solidFill>
                  <a:schemeClr val="bg1"/>
                </a:solidFill>
                <a:latin typeface="Calibri"/>
                <a:cs typeface="Calibri"/>
              </a:rPr>
              <a:t>déplacement</a:t>
            </a:r>
            <a:endParaRPr sz="2800" dirty="0">
              <a:solidFill>
                <a:schemeClr val="bg1"/>
              </a:solidFill>
              <a:latin typeface="Calibri"/>
              <a:cs typeface="Calibri"/>
            </a:endParaRPr>
          </a:p>
          <a:p>
            <a:pPr marL="469900">
              <a:spcBef>
                <a:spcPts val="600"/>
              </a:spcBef>
            </a:pPr>
            <a:r>
              <a:rPr sz="2000" spc="-5" dirty="0">
                <a:solidFill>
                  <a:schemeClr val="bg1"/>
                </a:solidFill>
                <a:latin typeface="Wingdings 3"/>
                <a:cs typeface="Wingdings 3"/>
              </a:rPr>
              <a:t></a:t>
            </a:r>
            <a:r>
              <a:rPr sz="2000" spc="50" dirty="0">
                <a:solidFill>
                  <a:schemeClr val="bg1"/>
                </a:solidFill>
                <a:latin typeface="Times New Roman"/>
                <a:cs typeface="Times New Roman"/>
              </a:rPr>
              <a:t> </a:t>
            </a:r>
            <a:r>
              <a:rPr sz="2800" spc="-5" dirty="0">
                <a:solidFill>
                  <a:schemeClr val="bg1"/>
                </a:solidFill>
                <a:latin typeface="Calibri"/>
                <a:cs typeface="Calibri"/>
              </a:rPr>
              <a:t>redimensionnement</a:t>
            </a:r>
            <a:endParaRPr sz="2800" dirty="0">
              <a:solidFill>
                <a:schemeClr val="bg1"/>
              </a:solidFill>
              <a:latin typeface="Calibri"/>
              <a:cs typeface="Calibri"/>
            </a:endParaRPr>
          </a:p>
          <a:p>
            <a:pPr marL="469900">
              <a:spcBef>
                <a:spcPts val="605"/>
              </a:spcBef>
            </a:pPr>
            <a:r>
              <a:rPr sz="2000" spc="-5" dirty="0">
                <a:solidFill>
                  <a:schemeClr val="bg1"/>
                </a:solidFill>
                <a:latin typeface="Wingdings 3"/>
                <a:cs typeface="Wingdings 3"/>
              </a:rPr>
              <a:t></a:t>
            </a:r>
            <a:r>
              <a:rPr sz="2000" spc="50" dirty="0">
                <a:solidFill>
                  <a:schemeClr val="bg1"/>
                </a:solidFill>
                <a:latin typeface="Times New Roman"/>
                <a:cs typeface="Times New Roman"/>
              </a:rPr>
              <a:t> </a:t>
            </a:r>
            <a:r>
              <a:rPr sz="2800" dirty="0">
                <a:solidFill>
                  <a:schemeClr val="bg1"/>
                </a:solidFill>
                <a:latin typeface="Calibri"/>
                <a:cs typeface="Calibri"/>
              </a:rPr>
              <a:t>…</a:t>
            </a:r>
          </a:p>
        </p:txBody>
      </p:sp>
      <p:sp>
        <p:nvSpPr>
          <p:cNvPr id="14" name="object 14"/>
          <p:cNvSpPr/>
          <p:nvPr/>
        </p:nvSpPr>
        <p:spPr>
          <a:xfrm>
            <a:off x="1254309" y="3228938"/>
            <a:ext cx="192024" cy="32003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186936" y="4722455"/>
            <a:ext cx="194548" cy="298322"/>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199233" y="4242876"/>
            <a:ext cx="202403" cy="288816"/>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284210" y="3722631"/>
            <a:ext cx="88157" cy="263347"/>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220781" y="5241697"/>
            <a:ext cx="225552" cy="33832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490561" y="5657577"/>
            <a:ext cx="114300" cy="312419"/>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188276" y="5757254"/>
            <a:ext cx="213360" cy="213360"/>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722838" y="5772499"/>
            <a:ext cx="330707" cy="115824"/>
          </a:xfrm>
          <a:prstGeom prst="rect">
            <a:avLst/>
          </a:prstGeom>
          <a:blipFill>
            <a:blip r:embed="rId10" cstate="print"/>
            <a:stretch>
              <a:fillRect/>
            </a:stretch>
          </a:blipFill>
        </p:spPr>
        <p:txBody>
          <a:bodyPr wrap="square" lIns="0" tIns="0" rIns="0" bIns="0" rtlCol="0"/>
          <a:lstStyle/>
          <a:p>
            <a:endParaRPr/>
          </a:p>
        </p:txBody>
      </p:sp>
      <p:sp>
        <p:nvSpPr>
          <p:cNvPr id="22" name="object 22"/>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2</a:t>
            </a:r>
            <a:r>
              <a:rPr sz="1650" spc="-562" baseline="-25252" dirty="0">
                <a:solidFill>
                  <a:srgbClr val="FFE6D3"/>
                </a:solidFill>
                <a:latin typeface="Arial"/>
                <a:cs typeface="Arial"/>
              </a:rPr>
              <a:t>—</a:t>
            </a:r>
            <a:r>
              <a:rPr sz="1200" spc="-375" dirty="0"/>
              <a:t>4</a:t>
            </a:r>
            <a:endParaRPr sz="1200">
              <a:latin typeface="Arial"/>
              <a:cs typeface="Arial"/>
            </a:endParaRPr>
          </a:p>
        </p:txBody>
      </p:sp>
      <p:sp>
        <p:nvSpPr>
          <p:cNvPr id="23" name="object 23"/>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pic>
        <p:nvPicPr>
          <p:cNvPr id="1028" name="Picture 4" descr="Résultat de recherche d'images pour &quot;trackball&quo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5778" y="2091622"/>
            <a:ext cx="2624733" cy="27354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joystick pc&qu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5305" y="3986079"/>
            <a:ext cx="2649590" cy="264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3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Graphical</a:t>
            </a:r>
            <a:r>
              <a:rPr lang="fr-FR" dirty="0" smtClean="0"/>
              <a:t> </a:t>
            </a:r>
            <a:r>
              <a:rPr lang="fr-FR" dirty="0"/>
              <a:t>U</a:t>
            </a:r>
            <a:r>
              <a:rPr lang="fr-FR" dirty="0" smtClean="0"/>
              <a:t>ser Interface</a:t>
            </a:r>
            <a:endParaRPr lang="en-GB" dirty="0"/>
          </a:p>
        </p:txBody>
      </p:sp>
      <p:sp>
        <p:nvSpPr>
          <p:cNvPr id="4" name="Espace réservé de la date 3"/>
          <p:cNvSpPr>
            <a:spLocks noGrp="1"/>
          </p:cNvSpPr>
          <p:nvPr>
            <p:ph type="dt" sz="half" idx="10"/>
          </p:nvPr>
        </p:nvSpPr>
        <p:spPr/>
        <p:txBody>
          <a:bodyPr/>
          <a:lstStyle/>
          <a:p>
            <a:r>
              <a:rPr lang="en-US" smtClean="0"/>
              <a:t>Your Date Here</a:t>
            </a:r>
            <a:endParaRPr lang="en-US"/>
          </a:p>
        </p:txBody>
      </p:sp>
      <p:pic>
        <p:nvPicPr>
          <p:cNvPr id="9" name="Espace réservé du contenu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08168" y="1886839"/>
            <a:ext cx="4248472" cy="4043363"/>
          </a:xfrm>
        </p:spPr>
      </p:pic>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3</a:t>
            </a:fld>
            <a:endParaRPr lang="en-US"/>
          </a:p>
        </p:txBody>
      </p:sp>
      <p:sp>
        <p:nvSpPr>
          <p:cNvPr id="7" name="Espace réservé du texte 6"/>
          <p:cNvSpPr>
            <a:spLocks noGrp="1"/>
          </p:cNvSpPr>
          <p:nvPr>
            <p:ph type="body" sz="quarter" idx="13"/>
          </p:nvPr>
        </p:nvSpPr>
        <p:spPr/>
        <p:txBody>
          <a:bodyPr/>
          <a:lstStyle/>
          <a:p>
            <a:r>
              <a:rPr lang="fr-FR" dirty="0" smtClean="0"/>
              <a:t>01</a:t>
            </a:r>
            <a:endParaRPr lang="en-GB" dirty="0"/>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36" y="2060848"/>
            <a:ext cx="4982095" cy="3869354"/>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633" y="1916832"/>
            <a:ext cx="5620060" cy="4176464"/>
          </a:xfrm>
          <a:prstGeom prst="rect">
            <a:avLst/>
          </a:prstGeom>
        </p:spPr>
      </p:pic>
    </p:spTree>
    <p:custDataLst>
      <p:tags r:id="rId1"/>
    </p:custDataLst>
    <p:extLst>
      <p:ext uri="{BB962C8B-B14F-4D97-AF65-F5344CB8AC3E}">
        <p14:creationId xmlns:p14="http://schemas.microsoft.com/office/powerpoint/2010/main" val="3584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91344" y="151814"/>
            <a:ext cx="11593288" cy="751488"/>
          </a:xfrm>
          <a:prstGeom prst="rect">
            <a:avLst/>
          </a:prstGeom>
        </p:spPr>
        <p:txBody>
          <a:bodyPr vert="horz" wrap="square" lIns="0" tIns="12700" rIns="0" bIns="0" rtlCol="0" anchor="ctr">
            <a:spAutoFit/>
          </a:bodyPr>
          <a:lstStyle/>
          <a:p>
            <a:pPr marL="12700">
              <a:lnSpc>
                <a:spcPct val="100000"/>
              </a:lnSpc>
              <a:spcBef>
                <a:spcPts val="100"/>
              </a:spcBef>
            </a:pPr>
            <a:r>
              <a:rPr dirty="0"/>
              <a:t>Boutons pour exécuter une</a:t>
            </a:r>
            <a:r>
              <a:rPr spc="-95" dirty="0"/>
              <a:t> </a:t>
            </a:r>
            <a:r>
              <a:rPr dirty="0"/>
              <a:t>action</a:t>
            </a:r>
          </a:p>
        </p:txBody>
      </p:sp>
      <p:sp>
        <p:nvSpPr>
          <p:cNvPr id="7" name="object 7"/>
          <p:cNvSpPr/>
          <p:nvPr/>
        </p:nvSpPr>
        <p:spPr>
          <a:xfrm>
            <a:off x="6296734" y="2265542"/>
            <a:ext cx="2963650" cy="118692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455664" y="2424683"/>
            <a:ext cx="2465832" cy="688848"/>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26517" y="1181862"/>
            <a:ext cx="6639559" cy="5448285"/>
          </a:xfrm>
          <a:prstGeom prst="rect">
            <a:avLst/>
          </a:prstGeom>
        </p:spPr>
        <p:txBody>
          <a:bodyPr vert="horz" wrap="square" lIns="0" tIns="107314" rIns="0" bIns="0" rtlCol="0">
            <a:spAutoFit/>
          </a:bodyPr>
          <a:lstStyle/>
          <a:p>
            <a:pPr marL="12700">
              <a:spcBef>
                <a:spcPts val="844"/>
              </a:spcBef>
              <a:tabLst>
                <a:tab pos="355600" algn="l"/>
              </a:tabLst>
            </a:pPr>
            <a:r>
              <a:rPr sz="2800" spc="15" dirty="0">
                <a:solidFill>
                  <a:schemeClr val="bg1"/>
                </a:solidFill>
                <a:latin typeface="Wingdings 3"/>
                <a:cs typeface="Wingdings 3"/>
              </a:rPr>
              <a:t></a:t>
            </a:r>
            <a:r>
              <a:rPr sz="2800" spc="15" dirty="0">
                <a:solidFill>
                  <a:schemeClr val="bg1"/>
                </a:solidFill>
                <a:latin typeface="Times New Roman"/>
                <a:cs typeface="Times New Roman"/>
              </a:rPr>
              <a:t>	</a:t>
            </a:r>
            <a:r>
              <a:rPr sz="3600" spc="-10" dirty="0">
                <a:solidFill>
                  <a:schemeClr val="bg1"/>
                </a:solidFill>
                <a:latin typeface="Calibri"/>
                <a:cs typeface="Calibri"/>
              </a:rPr>
              <a:t>Bouton</a:t>
            </a:r>
            <a:r>
              <a:rPr sz="3600" spc="-15" dirty="0">
                <a:solidFill>
                  <a:schemeClr val="bg1"/>
                </a:solidFill>
                <a:latin typeface="Calibri"/>
                <a:cs typeface="Calibri"/>
              </a:rPr>
              <a:t> </a:t>
            </a:r>
            <a:r>
              <a:rPr sz="3600" spc="-5" dirty="0">
                <a:solidFill>
                  <a:schemeClr val="bg1"/>
                </a:solidFill>
                <a:latin typeface="Calibri"/>
                <a:cs typeface="Calibri"/>
              </a:rPr>
              <a:t>poussoir</a:t>
            </a:r>
            <a:endParaRPr sz="3600" dirty="0">
              <a:solidFill>
                <a:schemeClr val="bg1"/>
              </a:solidFill>
              <a:latin typeface="Calibri"/>
              <a:cs typeface="Calibri"/>
            </a:endParaRPr>
          </a:p>
          <a:p>
            <a:pPr marL="469900">
              <a:spcBef>
                <a:spcPts val="630"/>
              </a:spcBef>
            </a:pPr>
            <a:r>
              <a:rPr sz="2400" spc="-5" dirty="0">
                <a:solidFill>
                  <a:schemeClr val="bg1"/>
                </a:solidFill>
                <a:latin typeface="Wingdings 3"/>
                <a:cs typeface="Wingdings 3"/>
              </a:rPr>
              <a:t></a:t>
            </a:r>
            <a:r>
              <a:rPr sz="2400" spc="-5" dirty="0">
                <a:solidFill>
                  <a:schemeClr val="bg1"/>
                </a:solidFill>
                <a:latin typeface="Times New Roman"/>
                <a:cs typeface="Times New Roman"/>
              </a:rPr>
              <a:t> </a:t>
            </a:r>
            <a:r>
              <a:rPr sz="3200" dirty="0">
                <a:solidFill>
                  <a:schemeClr val="bg1"/>
                </a:solidFill>
                <a:latin typeface="Calibri"/>
                <a:cs typeface="Calibri"/>
              </a:rPr>
              <a:t>pour </a:t>
            </a:r>
            <a:r>
              <a:rPr sz="3200" spc="-15" dirty="0">
                <a:solidFill>
                  <a:schemeClr val="bg1"/>
                </a:solidFill>
                <a:latin typeface="Calibri"/>
                <a:cs typeface="Calibri"/>
              </a:rPr>
              <a:t>exécuter </a:t>
            </a:r>
            <a:r>
              <a:rPr sz="3200" dirty="0">
                <a:solidFill>
                  <a:schemeClr val="bg1"/>
                </a:solidFill>
                <a:latin typeface="Calibri"/>
                <a:cs typeface="Calibri"/>
              </a:rPr>
              <a:t>une</a:t>
            </a:r>
            <a:r>
              <a:rPr sz="3200" spc="40" dirty="0">
                <a:solidFill>
                  <a:schemeClr val="bg1"/>
                </a:solidFill>
                <a:latin typeface="Calibri"/>
                <a:cs typeface="Calibri"/>
              </a:rPr>
              <a:t> </a:t>
            </a:r>
            <a:r>
              <a:rPr sz="3200" dirty="0">
                <a:solidFill>
                  <a:schemeClr val="bg1"/>
                </a:solidFill>
                <a:latin typeface="Calibri"/>
                <a:cs typeface="Calibri"/>
              </a:rPr>
              <a:t>action</a:t>
            </a:r>
          </a:p>
          <a:p>
            <a:pPr marL="469900">
              <a:spcBef>
                <a:spcPts val="600"/>
              </a:spcBef>
            </a:pPr>
            <a:r>
              <a:rPr sz="2400" spc="-5" dirty="0">
                <a:solidFill>
                  <a:schemeClr val="bg1"/>
                </a:solidFill>
                <a:latin typeface="Wingdings 3"/>
                <a:cs typeface="Wingdings 3"/>
              </a:rPr>
              <a:t></a:t>
            </a:r>
            <a:r>
              <a:rPr sz="2400" spc="-5" dirty="0">
                <a:solidFill>
                  <a:schemeClr val="bg1"/>
                </a:solidFill>
                <a:latin typeface="Times New Roman"/>
                <a:cs typeface="Times New Roman"/>
              </a:rPr>
              <a:t> </a:t>
            </a:r>
            <a:r>
              <a:rPr sz="3200" spc="-5" dirty="0">
                <a:solidFill>
                  <a:schemeClr val="bg1"/>
                </a:solidFill>
                <a:latin typeface="Calibri"/>
                <a:cs typeface="Calibri"/>
              </a:rPr>
              <a:t>bouton </a:t>
            </a:r>
            <a:r>
              <a:rPr sz="3200" spc="-15" dirty="0">
                <a:solidFill>
                  <a:schemeClr val="bg1"/>
                </a:solidFill>
                <a:latin typeface="Calibri"/>
                <a:cs typeface="Calibri"/>
              </a:rPr>
              <a:t>d’action, </a:t>
            </a:r>
            <a:r>
              <a:rPr sz="3200" spc="-5" dirty="0">
                <a:solidFill>
                  <a:schemeClr val="bg1"/>
                </a:solidFill>
                <a:latin typeface="Calibri"/>
                <a:cs typeface="Calibri"/>
              </a:rPr>
              <a:t>boutons graphiques </a:t>
            </a:r>
            <a:r>
              <a:rPr sz="3200" spc="-10" dirty="0">
                <a:solidFill>
                  <a:schemeClr val="bg1"/>
                </a:solidFill>
                <a:latin typeface="Calibri"/>
                <a:cs typeface="Calibri"/>
              </a:rPr>
              <a:t>d’une barre </a:t>
            </a:r>
            <a:r>
              <a:rPr sz="3200" spc="-5" dirty="0">
                <a:solidFill>
                  <a:schemeClr val="bg1"/>
                </a:solidFill>
                <a:latin typeface="Calibri"/>
                <a:cs typeface="Calibri"/>
              </a:rPr>
              <a:t>d'outils</a:t>
            </a:r>
            <a:endParaRPr sz="3200" dirty="0">
              <a:solidFill>
                <a:schemeClr val="bg1"/>
              </a:solidFill>
              <a:latin typeface="Calibri"/>
              <a:cs typeface="Calibri"/>
            </a:endParaRPr>
          </a:p>
          <a:p>
            <a:pPr marL="469900">
              <a:spcBef>
                <a:spcPts val="600"/>
              </a:spcBef>
            </a:pPr>
            <a:r>
              <a:rPr sz="2400" spc="-5" dirty="0">
                <a:solidFill>
                  <a:schemeClr val="bg1"/>
                </a:solidFill>
                <a:latin typeface="Wingdings 3"/>
                <a:cs typeface="Wingdings 3"/>
              </a:rPr>
              <a:t></a:t>
            </a:r>
            <a:r>
              <a:rPr sz="2400" spc="-5" dirty="0">
                <a:solidFill>
                  <a:schemeClr val="bg1"/>
                </a:solidFill>
                <a:latin typeface="Times New Roman"/>
                <a:cs typeface="Times New Roman"/>
              </a:rPr>
              <a:t> </a:t>
            </a:r>
            <a:r>
              <a:rPr sz="3200" spc="-20" dirty="0">
                <a:solidFill>
                  <a:schemeClr val="bg1"/>
                </a:solidFill>
                <a:latin typeface="Calibri"/>
                <a:cs typeface="Calibri"/>
              </a:rPr>
              <a:t>effet</a:t>
            </a:r>
            <a:r>
              <a:rPr sz="3200" spc="55" dirty="0">
                <a:solidFill>
                  <a:schemeClr val="bg1"/>
                </a:solidFill>
                <a:latin typeface="Calibri"/>
                <a:cs typeface="Calibri"/>
              </a:rPr>
              <a:t> </a:t>
            </a:r>
            <a:r>
              <a:rPr sz="3200" dirty="0">
                <a:solidFill>
                  <a:schemeClr val="bg1"/>
                </a:solidFill>
                <a:latin typeface="Calibri"/>
                <a:cs typeface="Calibri"/>
              </a:rPr>
              <a:t>3D</a:t>
            </a:r>
          </a:p>
          <a:p>
            <a:pPr marL="469900">
              <a:spcBef>
                <a:spcPts val="600"/>
              </a:spcBef>
            </a:pPr>
            <a:r>
              <a:rPr sz="2400" spc="-5" dirty="0">
                <a:solidFill>
                  <a:schemeClr val="bg1"/>
                </a:solidFill>
                <a:latin typeface="Wingdings 3"/>
                <a:cs typeface="Wingdings 3"/>
              </a:rPr>
              <a:t></a:t>
            </a:r>
            <a:r>
              <a:rPr sz="2400" spc="-5" dirty="0">
                <a:solidFill>
                  <a:schemeClr val="bg1"/>
                </a:solidFill>
                <a:latin typeface="Times New Roman"/>
                <a:cs typeface="Times New Roman"/>
              </a:rPr>
              <a:t> </a:t>
            </a:r>
            <a:r>
              <a:rPr sz="3200" spc="-15" dirty="0">
                <a:solidFill>
                  <a:schemeClr val="bg1"/>
                </a:solidFill>
                <a:latin typeface="Calibri"/>
                <a:cs typeface="Calibri"/>
              </a:rPr>
              <a:t>différents</a:t>
            </a:r>
            <a:r>
              <a:rPr sz="3200" spc="65" dirty="0">
                <a:solidFill>
                  <a:schemeClr val="bg1"/>
                </a:solidFill>
                <a:latin typeface="Calibri"/>
                <a:cs typeface="Calibri"/>
              </a:rPr>
              <a:t> </a:t>
            </a:r>
            <a:r>
              <a:rPr sz="3200" spc="-15" dirty="0">
                <a:solidFill>
                  <a:schemeClr val="bg1"/>
                </a:solidFill>
                <a:latin typeface="Calibri"/>
                <a:cs typeface="Calibri"/>
              </a:rPr>
              <a:t>états</a:t>
            </a:r>
            <a:endParaRPr sz="3200" dirty="0">
              <a:solidFill>
                <a:schemeClr val="bg1"/>
              </a:solidFill>
              <a:latin typeface="Calibri"/>
              <a:cs typeface="Calibri"/>
            </a:endParaRPr>
          </a:p>
          <a:p>
            <a:pPr marL="469900">
              <a:spcBef>
                <a:spcPts val="600"/>
              </a:spcBef>
            </a:pPr>
            <a:r>
              <a:rPr sz="2400" spc="-5" dirty="0">
                <a:solidFill>
                  <a:schemeClr val="bg1"/>
                </a:solidFill>
                <a:latin typeface="Wingdings 3"/>
                <a:cs typeface="Wingdings 3"/>
              </a:rPr>
              <a:t></a:t>
            </a:r>
            <a:r>
              <a:rPr sz="2400" spc="-5" dirty="0">
                <a:solidFill>
                  <a:schemeClr val="bg1"/>
                </a:solidFill>
                <a:latin typeface="Times New Roman"/>
                <a:cs typeface="Times New Roman"/>
              </a:rPr>
              <a:t> </a:t>
            </a:r>
            <a:r>
              <a:rPr sz="3200" dirty="0">
                <a:solidFill>
                  <a:schemeClr val="bg1"/>
                </a:solidFill>
                <a:latin typeface="Calibri"/>
                <a:cs typeface="Calibri"/>
              </a:rPr>
              <a:t>1 à 2 </a:t>
            </a:r>
            <a:r>
              <a:rPr sz="3200" spc="-5" dirty="0">
                <a:solidFill>
                  <a:schemeClr val="bg1"/>
                </a:solidFill>
                <a:latin typeface="Calibri"/>
                <a:cs typeface="Calibri"/>
              </a:rPr>
              <a:t>positions</a:t>
            </a:r>
            <a:r>
              <a:rPr sz="3200" spc="35" dirty="0">
                <a:solidFill>
                  <a:schemeClr val="bg1"/>
                </a:solidFill>
                <a:latin typeface="Calibri"/>
                <a:cs typeface="Calibri"/>
              </a:rPr>
              <a:t> </a:t>
            </a:r>
            <a:r>
              <a:rPr sz="3200" spc="-10" dirty="0">
                <a:solidFill>
                  <a:schemeClr val="bg1"/>
                </a:solidFill>
                <a:latin typeface="Calibri"/>
                <a:cs typeface="Calibri"/>
              </a:rPr>
              <a:t>stables</a:t>
            </a:r>
            <a:endParaRPr sz="3200" dirty="0">
              <a:solidFill>
                <a:schemeClr val="bg1"/>
              </a:solidFill>
              <a:latin typeface="Calibri"/>
              <a:cs typeface="Calibri"/>
            </a:endParaRPr>
          </a:p>
          <a:p>
            <a:pPr marL="927100">
              <a:spcBef>
                <a:spcPts val="610"/>
              </a:spcBef>
            </a:pPr>
            <a:r>
              <a:rPr sz="2000" spc="-10" dirty="0">
                <a:solidFill>
                  <a:schemeClr val="bg1"/>
                </a:solidFill>
                <a:latin typeface="Wingdings 3"/>
                <a:cs typeface="Wingdings 3"/>
              </a:rPr>
              <a:t></a:t>
            </a:r>
            <a:r>
              <a:rPr sz="2000" spc="165" dirty="0">
                <a:solidFill>
                  <a:schemeClr val="bg1"/>
                </a:solidFill>
                <a:latin typeface="Times New Roman"/>
                <a:cs typeface="Times New Roman"/>
              </a:rPr>
              <a:t> </a:t>
            </a:r>
            <a:r>
              <a:rPr sz="2800" spc="-10" dirty="0">
                <a:solidFill>
                  <a:schemeClr val="bg1"/>
                </a:solidFill>
                <a:latin typeface="Calibri"/>
                <a:cs typeface="Calibri"/>
              </a:rPr>
              <a:t>relâché</a:t>
            </a:r>
            <a:endParaRPr sz="2800" dirty="0">
              <a:solidFill>
                <a:schemeClr val="bg1"/>
              </a:solidFill>
              <a:latin typeface="Calibri"/>
              <a:cs typeface="Calibri"/>
            </a:endParaRPr>
          </a:p>
          <a:p>
            <a:pPr marL="927100">
              <a:spcBef>
                <a:spcPts val="600"/>
              </a:spcBef>
            </a:pPr>
            <a:r>
              <a:rPr sz="2000" spc="-10" dirty="0">
                <a:solidFill>
                  <a:schemeClr val="bg1"/>
                </a:solidFill>
                <a:latin typeface="Wingdings 3"/>
                <a:cs typeface="Wingdings 3"/>
              </a:rPr>
              <a:t></a:t>
            </a:r>
            <a:r>
              <a:rPr sz="2000" spc="-10" dirty="0">
                <a:solidFill>
                  <a:schemeClr val="bg1"/>
                </a:solidFill>
                <a:latin typeface="Times New Roman"/>
                <a:cs typeface="Times New Roman"/>
              </a:rPr>
              <a:t> </a:t>
            </a:r>
            <a:r>
              <a:rPr sz="2800" spc="-5" dirty="0">
                <a:solidFill>
                  <a:schemeClr val="bg1"/>
                </a:solidFill>
                <a:latin typeface="Calibri"/>
                <a:cs typeface="Calibri"/>
              </a:rPr>
              <a:t>dans certains </a:t>
            </a:r>
            <a:r>
              <a:rPr sz="2800" spc="-10" dirty="0">
                <a:solidFill>
                  <a:schemeClr val="bg1"/>
                </a:solidFill>
                <a:latin typeface="Calibri"/>
                <a:cs typeface="Calibri"/>
              </a:rPr>
              <a:t>cas enfoncé </a:t>
            </a:r>
            <a:r>
              <a:rPr sz="2800" dirty="0">
                <a:solidFill>
                  <a:schemeClr val="bg1"/>
                </a:solidFill>
                <a:latin typeface="Calibri"/>
                <a:cs typeface="Calibri"/>
              </a:rPr>
              <a:t>: </a:t>
            </a:r>
            <a:r>
              <a:rPr sz="2800" spc="-15" dirty="0">
                <a:solidFill>
                  <a:schemeClr val="bg1"/>
                </a:solidFill>
                <a:latin typeface="Calibri"/>
                <a:cs typeface="Calibri"/>
              </a:rPr>
              <a:t>palette</a:t>
            </a:r>
            <a:r>
              <a:rPr sz="2800" spc="-105" dirty="0">
                <a:solidFill>
                  <a:schemeClr val="bg1"/>
                </a:solidFill>
                <a:latin typeface="Calibri"/>
                <a:cs typeface="Calibri"/>
              </a:rPr>
              <a:t> </a:t>
            </a:r>
            <a:r>
              <a:rPr sz="2800" spc="-10" dirty="0">
                <a:solidFill>
                  <a:schemeClr val="bg1"/>
                </a:solidFill>
                <a:latin typeface="Calibri"/>
                <a:cs typeface="Calibri"/>
              </a:rPr>
              <a:t>affichée</a:t>
            </a:r>
            <a:endParaRPr sz="2800" dirty="0">
              <a:solidFill>
                <a:schemeClr val="bg1"/>
              </a:solidFill>
              <a:latin typeface="Calibri"/>
              <a:cs typeface="Calibri"/>
            </a:endParaRPr>
          </a:p>
        </p:txBody>
      </p:sp>
      <p:sp>
        <p:nvSpPr>
          <p:cNvPr id="10" name="object 10"/>
          <p:cNvSpPr/>
          <p:nvPr/>
        </p:nvSpPr>
        <p:spPr>
          <a:xfrm>
            <a:off x="7341109" y="3697261"/>
            <a:ext cx="2418715" cy="97824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536179" y="3892284"/>
            <a:ext cx="1848612" cy="345071"/>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115996" y="1734215"/>
            <a:ext cx="591312" cy="51357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0162414" y="3163736"/>
            <a:ext cx="504444" cy="504444"/>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9499474" y="1550460"/>
            <a:ext cx="949451" cy="291084"/>
          </a:xfrm>
          <a:prstGeom prst="rect">
            <a:avLst/>
          </a:prstGeom>
          <a:blipFill>
            <a:blip r:embed="rId8" cstate="print"/>
            <a:stretch>
              <a:fillRect/>
            </a:stretch>
          </a:blipFill>
        </p:spPr>
        <p:txBody>
          <a:bodyPr wrap="square" lIns="0" tIns="0" rIns="0" bIns="0" rtlCol="0"/>
          <a:lstStyle/>
          <a:p>
            <a:endParaRPr/>
          </a:p>
        </p:txBody>
      </p:sp>
      <p:sp>
        <p:nvSpPr>
          <p:cNvPr id="15" name="object 15"/>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2</a:t>
            </a:r>
            <a:r>
              <a:rPr sz="1650" spc="-562" baseline="-25252" dirty="0">
                <a:solidFill>
                  <a:srgbClr val="FFE6D3"/>
                </a:solidFill>
                <a:latin typeface="Arial"/>
                <a:cs typeface="Arial"/>
              </a:rPr>
              <a:t>—</a:t>
            </a:r>
            <a:r>
              <a:rPr sz="1200" spc="-375" dirty="0"/>
              <a:t>5</a:t>
            </a:r>
            <a:endParaRPr sz="1200">
              <a:latin typeface="Arial"/>
              <a:cs typeface="Arial"/>
            </a:endParaRPr>
          </a:p>
        </p:txBody>
      </p:sp>
      <p:sp>
        <p:nvSpPr>
          <p:cNvPr id="16" name="object 16"/>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189485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212341" y="1126505"/>
            <a:ext cx="6557645" cy="5242461"/>
          </a:xfrm>
          <a:prstGeom prst="rect">
            <a:avLst/>
          </a:prstGeom>
        </p:spPr>
        <p:txBody>
          <a:bodyPr vert="horz" wrap="square" lIns="0" tIns="71120" rIns="0" bIns="0" rtlCol="0">
            <a:spAutoFit/>
          </a:bodyPr>
          <a:lstStyle/>
          <a:p>
            <a:pPr marL="12700">
              <a:spcBef>
                <a:spcPts val="56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Bouton</a:t>
            </a:r>
            <a:r>
              <a:rPr sz="2400" spc="-15" dirty="0">
                <a:solidFill>
                  <a:schemeClr val="bg1"/>
                </a:solidFill>
                <a:latin typeface="Calibri"/>
                <a:cs typeface="Calibri"/>
              </a:rPr>
              <a:t> </a:t>
            </a:r>
            <a:r>
              <a:rPr sz="2400" spc="-10" dirty="0">
                <a:solidFill>
                  <a:schemeClr val="bg1"/>
                </a:solidFill>
                <a:latin typeface="Calibri"/>
                <a:cs typeface="Calibri"/>
              </a:rPr>
              <a:t>radio</a:t>
            </a:r>
            <a:endParaRPr sz="2400" dirty="0">
              <a:solidFill>
                <a:schemeClr val="bg1"/>
              </a:solidFill>
              <a:latin typeface="Calibri"/>
              <a:cs typeface="Calibri"/>
            </a:endParaRPr>
          </a:p>
          <a:p>
            <a:pPr marL="469900">
              <a:spcBef>
                <a:spcPts val="38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15" dirty="0">
                <a:solidFill>
                  <a:schemeClr val="bg1"/>
                </a:solidFill>
                <a:latin typeface="Calibri"/>
                <a:cs typeface="Calibri"/>
              </a:rPr>
              <a:t>faire </a:t>
            </a:r>
            <a:r>
              <a:rPr sz="2000" b="1" dirty="0">
                <a:solidFill>
                  <a:schemeClr val="bg1"/>
                </a:solidFill>
                <a:latin typeface="Calibri"/>
                <a:cs typeface="Calibri"/>
              </a:rPr>
              <a:t>un </a:t>
            </a:r>
            <a:r>
              <a:rPr sz="2000" dirty="0">
                <a:solidFill>
                  <a:schemeClr val="bg1"/>
                </a:solidFill>
                <a:latin typeface="Calibri"/>
                <a:cs typeface="Calibri"/>
              </a:rPr>
              <a:t>choix </a:t>
            </a:r>
            <a:r>
              <a:rPr sz="2000" spc="-5" dirty="0">
                <a:solidFill>
                  <a:schemeClr val="bg1"/>
                </a:solidFill>
                <a:latin typeface="Calibri"/>
                <a:cs typeface="Calibri"/>
              </a:rPr>
              <a:t>parmi </a:t>
            </a:r>
            <a:r>
              <a:rPr sz="2000" b="1" dirty="0">
                <a:solidFill>
                  <a:schemeClr val="bg1"/>
                </a:solidFill>
                <a:latin typeface="Calibri"/>
                <a:cs typeface="Calibri"/>
              </a:rPr>
              <a:t>n </a:t>
            </a:r>
            <a:r>
              <a:rPr sz="2000" spc="-10" dirty="0">
                <a:solidFill>
                  <a:schemeClr val="bg1"/>
                </a:solidFill>
                <a:latin typeface="Calibri"/>
                <a:cs typeface="Calibri"/>
              </a:rPr>
              <a:t>alternatives</a:t>
            </a:r>
            <a:r>
              <a:rPr sz="2000" spc="80" dirty="0">
                <a:solidFill>
                  <a:schemeClr val="bg1"/>
                </a:solidFill>
                <a:latin typeface="Calibri"/>
                <a:cs typeface="Calibri"/>
              </a:rPr>
              <a:t> </a:t>
            </a:r>
            <a:r>
              <a:rPr sz="2000" b="1" spc="-15" dirty="0">
                <a:solidFill>
                  <a:schemeClr val="bg1"/>
                </a:solidFill>
                <a:latin typeface="Calibri"/>
                <a:cs typeface="Calibri"/>
              </a:rPr>
              <a:t>exclusives</a:t>
            </a:r>
            <a:endParaRPr sz="2000" dirty="0">
              <a:solidFill>
                <a:schemeClr val="bg1"/>
              </a:solidFill>
              <a:latin typeface="Calibri"/>
              <a:cs typeface="Calibri"/>
            </a:endParaRPr>
          </a:p>
          <a:p>
            <a:pPr marL="469900">
              <a:spcBef>
                <a:spcPts val="36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cocher </a:t>
            </a:r>
            <a:r>
              <a:rPr sz="2000" dirty="0">
                <a:solidFill>
                  <a:schemeClr val="bg1"/>
                </a:solidFill>
                <a:latin typeface="Calibri"/>
                <a:cs typeface="Calibri"/>
              </a:rPr>
              <a:t>un </a:t>
            </a:r>
            <a:r>
              <a:rPr sz="2000" spc="-5" dirty="0">
                <a:solidFill>
                  <a:schemeClr val="bg1"/>
                </a:solidFill>
                <a:latin typeface="Calibri"/>
                <a:cs typeface="Calibri"/>
              </a:rPr>
              <a:t>bouton </a:t>
            </a:r>
            <a:r>
              <a:rPr sz="2000" spc="-10" dirty="0">
                <a:solidFill>
                  <a:schemeClr val="bg1"/>
                </a:solidFill>
                <a:latin typeface="Calibri"/>
                <a:cs typeface="Calibri"/>
              </a:rPr>
              <a:t>enlève </a:t>
            </a:r>
            <a:r>
              <a:rPr sz="2000" dirty="0">
                <a:solidFill>
                  <a:schemeClr val="bg1"/>
                </a:solidFill>
                <a:latin typeface="Calibri"/>
                <a:cs typeface="Calibri"/>
              </a:rPr>
              <a:t>le choix</a:t>
            </a:r>
            <a:r>
              <a:rPr sz="2000" spc="5" dirty="0">
                <a:solidFill>
                  <a:schemeClr val="bg1"/>
                </a:solidFill>
                <a:latin typeface="Calibri"/>
                <a:cs typeface="Calibri"/>
              </a:rPr>
              <a:t> </a:t>
            </a:r>
            <a:r>
              <a:rPr sz="2000" spc="-10" dirty="0">
                <a:solidFill>
                  <a:schemeClr val="bg1"/>
                </a:solidFill>
                <a:latin typeface="Calibri"/>
                <a:cs typeface="Calibri"/>
              </a:rPr>
              <a:t>antérieur</a:t>
            </a:r>
            <a:endParaRPr sz="2000" dirty="0">
              <a:solidFill>
                <a:schemeClr val="bg1"/>
              </a:solidFill>
              <a:latin typeface="Calibri"/>
              <a:cs typeface="Calibri"/>
            </a:endParaRPr>
          </a:p>
          <a:p>
            <a:pPr marL="469900">
              <a:spcBef>
                <a:spcPts val="36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n </a:t>
            </a:r>
            <a:r>
              <a:rPr sz="2000" spc="-5" dirty="0">
                <a:solidFill>
                  <a:schemeClr val="bg1"/>
                </a:solidFill>
                <a:latin typeface="Calibri"/>
                <a:cs typeface="Calibri"/>
              </a:rPr>
              <a:t>positions possibles </a:t>
            </a:r>
            <a:r>
              <a:rPr sz="2000" dirty="0">
                <a:solidFill>
                  <a:schemeClr val="bg1"/>
                </a:solidFill>
                <a:latin typeface="Calibri"/>
                <a:cs typeface="Calibri"/>
              </a:rPr>
              <a:t>dans </a:t>
            </a:r>
            <a:r>
              <a:rPr sz="2000" spc="-5" dirty="0">
                <a:solidFill>
                  <a:schemeClr val="bg1"/>
                </a:solidFill>
                <a:latin typeface="Calibri"/>
                <a:cs typeface="Calibri"/>
              </a:rPr>
              <a:t>un </a:t>
            </a:r>
            <a:r>
              <a:rPr sz="2000" spc="-10" dirty="0">
                <a:solidFill>
                  <a:schemeClr val="bg1"/>
                </a:solidFill>
                <a:latin typeface="Calibri"/>
                <a:cs typeface="Calibri"/>
              </a:rPr>
              <a:t>groupe </a:t>
            </a:r>
            <a:r>
              <a:rPr sz="2000" spc="-5" dirty="0">
                <a:solidFill>
                  <a:schemeClr val="bg1"/>
                </a:solidFill>
                <a:latin typeface="Calibri"/>
                <a:cs typeface="Calibri"/>
              </a:rPr>
              <a:t>de </a:t>
            </a:r>
            <a:r>
              <a:rPr sz="2000" dirty="0">
                <a:solidFill>
                  <a:schemeClr val="bg1"/>
                </a:solidFill>
                <a:latin typeface="Calibri"/>
                <a:cs typeface="Calibri"/>
              </a:rPr>
              <a:t>n </a:t>
            </a:r>
            <a:r>
              <a:rPr sz="2000" spc="-5" dirty="0">
                <a:solidFill>
                  <a:schemeClr val="bg1"/>
                </a:solidFill>
                <a:latin typeface="Calibri"/>
                <a:cs typeface="Calibri"/>
              </a:rPr>
              <a:t>boutons</a:t>
            </a:r>
            <a:r>
              <a:rPr sz="2000" spc="35" dirty="0">
                <a:solidFill>
                  <a:schemeClr val="bg1"/>
                </a:solidFill>
                <a:latin typeface="Calibri"/>
                <a:cs typeface="Calibri"/>
              </a:rPr>
              <a:t> </a:t>
            </a:r>
            <a:r>
              <a:rPr sz="2000" spc="-10" dirty="0">
                <a:solidFill>
                  <a:schemeClr val="bg1"/>
                </a:solidFill>
                <a:latin typeface="Calibri"/>
                <a:cs typeface="Calibri"/>
              </a:rPr>
              <a:t>radio</a:t>
            </a:r>
            <a:endParaRPr sz="2000" dirty="0">
              <a:solidFill>
                <a:schemeClr val="bg1"/>
              </a:solidFill>
              <a:latin typeface="Calibri"/>
              <a:cs typeface="Calibri"/>
            </a:endParaRPr>
          </a:p>
          <a:p>
            <a:pPr marL="12700">
              <a:spcBef>
                <a:spcPts val="28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Interrupteur </a:t>
            </a:r>
            <a:r>
              <a:rPr sz="2400" dirty="0">
                <a:solidFill>
                  <a:schemeClr val="bg1"/>
                </a:solidFill>
                <a:latin typeface="Calibri"/>
                <a:cs typeface="Calibri"/>
              </a:rPr>
              <a:t>à </a:t>
            </a:r>
            <a:r>
              <a:rPr sz="2400" spc="-5" dirty="0">
                <a:solidFill>
                  <a:schemeClr val="bg1"/>
                </a:solidFill>
                <a:latin typeface="Calibri"/>
                <a:cs typeface="Calibri"/>
              </a:rPr>
              <a:t>bascule </a:t>
            </a:r>
            <a:r>
              <a:rPr sz="2400" dirty="0">
                <a:solidFill>
                  <a:schemeClr val="bg1"/>
                </a:solidFill>
                <a:latin typeface="Calibri"/>
                <a:cs typeface="Calibri"/>
              </a:rPr>
              <a:t>/ à</a:t>
            </a:r>
            <a:r>
              <a:rPr sz="2400" spc="-25" dirty="0">
                <a:solidFill>
                  <a:schemeClr val="bg1"/>
                </a:solidFill>
                <a:latin typeface="Calibri"/>
                <a:cs typeface="Calibri"/>
              </a:rPr>
              <a:t> </a:t>
            </a:r>
            <a:r>
              <a:rPr sz="2400" spc="-10" dirty="0">
                <a:solidFill>
                  <a:schemeClr val="bg1"/>
                </a:solidFill>
                <a:latin typeface="Calibri"/>
                <a:cs typeface="Calibri"/>
              </a:rPr>
              <a:t>glissière</a:t>
            </a:r>
            <a:endParaRPr sz="2400" dirty="0">
              <a:solidFill>
                <a:schemeClr val="bg1"/>
              </a:solidFill>
              <a:latin typeface="Calibri"/>
              <a:cs typeface="Calibri"/>
            </a:endParaRPr>
          </a:p>
          <a:p>
            <a:pPr marL="469900">
              <a:spcBef>
                <a:spcPts val="39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15" dirty="0">
                <a:solidFill>
                  <a:schemeClr val="bg1"/>
                </a:solidFill>
                <a:latin typeface="Calibri"/>
                <a:cs typeface="Calibri"/>
              </a:rPr>
              <a:t>faire </a:t>
            </a:r>
            <a:r>
              <a:rPr sz="2000" b="1" dirty="0">
                <a:solidFill>
                  <a:schemeClr val="bg1"/>
                </a:solidFill>
                <a:latin typeface="Calibri"/>
                <a:cs typeface="Calibri"/>
              </a:rPr>
              <a:t>un </a:t>
            </a:r>
            <a:r>
              <a:rPr sz="2000" dirty="0">
                <a:solidFill>
                  <a:schemeClr val="bg1"/>
                </a:solidFill>
                <a:latin typeface="Calibri"/>
                <a:cs typeface="Calibri"/>
              </a:rPr>
              <a:t>choix </a:t>
            </a:r>
            <a:r>
              <a:rPr sz="2000" spc="-5" dirty="0">
                <a:solidFill>
                  <a:schemeClr val="bg1"/>
                </a:solidFill>
                <a:latin typeface="Calibri"/>
                <a:cs typeface="Calibri"/>
              </a:rPr>
              <a:t>parmi </a:t>
            </a:r>
            <a:r>
              <a:rPr sz="2000" b="1" dirty="0">
                <a:solidFill>
                  <a:schemeClr val="bg1"/>
                </a:solidFill>
                <a:latin typeface="Calibri"/>
                <a:cs typeface="Calibri"/>
              </a:rPr>
              <a:t>2 </a:t>
            </a:r>
            <a:r>
              <a:rPr sz="2000" spc="-10" dirty="0">
                <a:solidFill>
                  <a:schemeClr val="bg1"/>
                </a:solidFill>
                <a:latin typeface="Calibri"/>
                <a:cs typeface="Calibri"/>
              </a:rPr>
              <a:t>alternatives</a:t>
            </a:r>
            <a:r>
              <a:rPr sz="2000" spc="80" dirty="0">
                <a:solidFill>
                  <a:schemeClr val="bg1"/>
                </a:solidFill>
                <a:latin typeface="Calibri"/>
                <a:cs typeface="Calibri"/>
              </a:rPr>
              <a:t> </a:t>
            </a:r>
            <a:r>
              <a:rPr sz="2000" b="1" spc="-15" dirty="0">
                <a:solidFill>
                  <a:schemeClr val="bg1"/>
                </a:solidFill>
                <a:latin typeface="Calibri"/>
                <a:cs typeface="Calibri"/>
              </a:rPr>
              <a:t>exclusives</a:t>
            </a:r>
            <a:endParaRPr sz="2000" dirty="0">
              <a:solidFill>
                <a:schemeClr val="bg1"/>
              </a:solidFill>
              <a:latin typeface="Calibri"/>
              <a:cs typeface="Calibri"/>
            </a:endParaRPr>
          </a:p>
          <a:p>
            <a:pPr marL="469900">
              <a:spcBef>
                <a:spcPts val="36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2 </a:t>
            </a:r>
            <a:r>
              <a:rPr sz="2000" spc="-5" dirty="0">
                <a:solidFill>
                  <a:schemeClr val="bg1"/>
                </a:solidFill>
                <a:latin typeface="Calibri"/>
                <a:cs typeface="Calibri"/>
              </a:rPr>
              <a:t>positions </a:t>
            </a:r>
            <a:r>
              <a:rPr sz="2000" spc="-10" dirty="0">
                <a:solidFill>
                  <a:schemeClr val="bg1"/>
                </a:solidFill>
                <a:latin typeface="Calibri"/>
                <a:cs typeface="Calibri"/>
              </a:rPr>
              <a:t>stables </a:t>
            </a:r>
            <a:r>
              <a:rPr sz="2000" dirty="0">
                <a:solidFill>
                  <a:schemeClr val="bg1"/>
                </a:solidFill>
                <a:latin typeface="Calibri"/>
                <a:cs typeface="Calibri"/>
              </a:rPr>
              <a:t>: </a:t>
            </a:r>
            <a:r>
              <a:rPr sz="2000" spc="-5" dirty="0">
                <a:solidFill>
                  <a:schemeClr val="bg1"/>
                </a:solidFill>
                <a:latin typeface="Calibri"/>
                <a:cs typeface="Calibri"/>
              </a:rPr>
              <a:t>activé </a:t>
            </a:r>
            <a:r>
              <a:rPr sz="2000" dirty="0">
                <a:solidFill>
                  <a:schemeClr val="bg1"/>
                </a:solidFill>
                <a:latin typeface="Calibri"/>
                <a:cs typeface="Calibri"/>
              </a:rPr>
              <a:t>/ non</a:t>
            </a:r>
            <a:r>
              <a:rPr sz="2000" spc="65" dirty="0">
                <a:solidFill>
                  <a:schemeClr val="bg1"/>
                </a:solidFill>
                <a:latin typeface="Calibri"/>
                <a:cs typeface="Calibri"/>
              </a:rPr>
              <a:t> </a:t>
            </a:r>
            <a:r>
              <a:rPr sz="2000" spc="-5" dirty="0">
                <a:solidFill>
                  <a:schemeClr val="bg1"/>
                </a:solidFill>
                <a:latin typeface="Calibri"/>
                <a:cs typeface="Calibri"/>
              </a:rPr>
              <a:t>activé</a:t>
            </a:r>
            <a:endParaRPr sz="2000" dirty="0">
              <a:solidFill>
                <a:schemeClr val="bg1"/>
              </a:solidFill>
              <a:latin typeface="Calibri"/>
              <a:cs typeface="Calibri"/>
            </a:endParaRPr>
          </a:p>
          <a:p>
            <a:pPr marL="12700">
              <a:spcBef>
                <a:spcPts val="28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Case </a:t>
            </a:r>
            <a:r>
              <a:rPr sz="2400" dirty="0">
                <a:solidFill>
                  <a:schemeClr val="bg1"/>
                </a:solidFill>
                <a:latin typeface="Calibri"/>
                <a:cs typeface="Calibri"/>
              </a:rPr>
              <a:t>à</a:t>
            </a:r>
            <a:r>
              <a:rPr sz="2400" spc="-20" dirty="0">
                <a:solidFill>
                  <a:schemeClr val="bg1"/>
                </a:solidFill>
                <a:latin typeface="Calibri"/>
                <a:cs typeface="Calibri"/>
              </a:rPr>
              <a:t> </a:t>
            </a:r>
            <a:r>
              <a:rPr sz="2400" spc="-10" dirty="0">
                <a:solidFill>
                  <a:schemeClr val="bg1"/>
                </a:solidFill>
                <a:latin typeface="Calibri"/>
                <a:cs typeface="Calibri"/>
              </a:rPr>
              <a:t>cocher</a:t>
            </a:r>
            <a:endParaRPr sz="2400" dirty="0">
              <a:solidFill>
                <a:schemeClr val="bg1"/>
              </a:solidFill>
              <a:latin typeface="Calibri"/>
              <a:cs typeface="Calibri"/>
            </a:endParaRPr>
          </a:p>
          <a:p>
            <a:pPr marL="469900">
              <a:spcBef>
                <a:spcPts val="39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5" dirty="0">
                <a:solidFill>
                  <a:schemeClr val="bg1"/>
                </a:solidFill>
                <a:latin typeface="Calibri"/>
                <a:cs typeface="Calibri"/>
              </a:rPr>
              <a:t>sélectionner </a:t>
            </a:r>
            <a:r>
              <a:rPr sz="2000" b="1" dirty="0">
                <a:solidFill>
                  <a:schemeClr val="bg1"/>
                </a:solidFill>
                <a:latin typeface="Calibri"/>
                <a:cs typeface="Calibri"/>
              </a:rPr>
              <a:t>n </a:t>
            </a:r>
            <a:r>
              <a:rPr sz="2000" spc="-5" dirty="0">
                <a:solidFill>
                  <a:schemeClr val="bg1"/>
                </a:solidFill>
                <a:latin typeface="Calibri"/>
                <a:cs typeface="Calibri"/>
              </a:rPr>
              <a:t>options </a:t>
            </a:r>
            <a:r>
              <a:rPr sz="2000" b="1" dirty="0">
                <a:solidFill>
                  <a:schemeClr val="bg1"/>
                </a:solidFill>
                <a:latin typeface="Calibri"/>
                <a:cs typeface="Calibri"/>
              </a:rPr>
              <a:t>non</a:t>
            </a:r>
            <a:r>
              <a:rPr sz="2000" b="1" spc="30" dirty="0">
                <a:solidFill>
                  <a:schemeClr val="bg1"/>
                </a:solidFill>
                <a:latin typeface="Calibri"/>
                <a:cs typeface="Calibri"/>
              </a:rPr>
              <a:t> </a:t>
            </a:r>
            <a:r>
              <a:rPr sz="2000" b="1" spc="-15" dirty="0">
                <a:solidFill>
                  <a:schemeClr val="bg1"/>
                </a:solidFill>
                <a:latin typeface="Calibri"/>
                <a:cs typeface="Calibri"/>
              </a:rPr>
              <a:t>exclusives</a:t>
            </a:r>
            <a:endParaRPr sz="2000" dirty="0">
              <a:solidFill>
                <a:schemeClr val="bg1"/>
              </a:solidFill>
              <a:latin typeface="Calibri"/>
              <a:cs typeface="Calibri"/>
            </a:endParaRPr>
          </a:p>
          <a:p>
            <a:pPr marL="469900">
              <a:spcBef>
                <a:spcPts val="36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chaque case </a:t>
            </a:r>
            <a:r>
              <a:rPr sz="2000" spc="-10" dirty="0">
                <a:solidFill>
                  <a:schemeClr val="bg1"/>
                </a:solidFill>
                <a:latin typeface="Calibri"/>
                <a:cs typeface="Calibri"/>
              </a:rPr>
              <a:t>est </a:t>
            </a:r>
            <a:r>
              <a:rPr sz="2000" dirty="0">
                <a:solidFill>
                  <a:schemeClr val="bg1"/>
                </a:solidFill>
                <a:latin typeface="Calibri"/>
                <a:cs typeface="Calibri"/>
              </a:rPr>
              <a:t>une </a:t>
            </a:r>
            <a:r>
              <a:rPr sz="2000" spc="-5" dirty="0">
                <a:solidFill>
                  <a:schemeClr val="bg1"/>
                </a:solidFill>
                <a:latin typeface="Calibri"/>
                <a:cs typeface="Calibri"/>
              </a:rPr>
              <a:t>bascule </a:t>
            </a:r>
            <a:r>
              <a:rPr sz="2000" dirty="0">
                <a:solidFill>
                  <a:schemeClr val="bg1"/>
                </a:solidFill>
                <a:latin typeface="Calibri"/>
                <a:cs typeface="Calibri"/>
              </a:rPr>
              <a:t>à n</a:t>
            </a:r>
            <a:r>
              <a:rPr sz="2000" spc="20" dirty="0">
                <a:solidFill>
                  <a:schemeClr val="bg1"/>
                </a:solidFill>
                <a:latin typeface="Calibri"/>
                <a:cs typeface="Calibri"/>
              </a:rPr>
              <a:t> </a:t>
            </a:r>
            <a:r>
              <a:rPr sz="2000" spc="-5" dirty="0">
                <a:solidFill>
                  <a:schemeClr val="bg1"/>
                </a:solidFill>
                <a:latin typeface="Calibri"/>
                <a:cs typeface="Calibri"/>
              </a:rPr>
              <a:t>positions</a:t>
            </a:r>
            <a:endParaRPr sz="2000" dirty="0">
              <a:solidFill>
                <a:schemeClr val="bg1"/>
              </a:solidFill>
              <a:latin typeface="Calibri"/>
              <a:cs typeface="Calibri"/>
            </a:endParaRPr>
          </a:p>
          <a:p>
            <a:pPr marL="927100">
              <a:spcBef>
                <a:spcPts val="395"/>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5" dirty="0">
                <a:solidFill>
                  <a:schemeClr val="bg1"/>
                </a:solidFill>
                <a:latin typeface="Calibri"/>
                <a:cs typeface="Calibri"/>
              </a:rPr>
              <a:t>n=2 </a:t>
            </a:r>
            <a:r>
              <a:rPr dirty="0">
                <a:solidFill>
                  <a:schemeClr val="bg1"/>
                </a:solidFill>
                <a:latin typeface="Calibri"/>
                <a:cs typeface="Calibri"/>
              </a:rPr>
              <a:t>: </a:t>
            </a:r>
            <a:r>
              <a:rPr spc="-10" dirty="0">
                <a:solidFill>
                  <a:schemeClr val="bg1"/>
                </a:solidFill>
                <a:latin typeface="Calibri"/>
                <a:cs typeface="Calibri"/>
              </a:rPr>
              <a:t>cochée </a:t>
            </a:r>
            <a:r>
              <a:rPr dirty="0">
                <a:solidFill>
                  <a:schemeClr val="bg1"/>
                </a:solidFill>
                <a:latin typeface="Calibri"/>
                <a:cs typeface="Calibri"/>
              </a:rPr>
              <a:t>/ </a:t>
            </a:r>
            <a:r>
              <a:rPr spc="-5" dirty="0">
                <a:solidFill>
                  <a:schemeClr val="bg1"/>
                </a:solidFill>
                <a:latin typeface="Calibri"/>
                <a:cs typeface="Calibri"/>
              </a:rPr>
              <a:t>non</a:t>
            </a:r>
            <a:r>
              <a:rPr spc="-110" dirty="0">
                <a:solidFill>
                  <a:schemeClr val="bg1"/>
                </a:solidFill>
                <a:latin typeface="Calibri"/>
                <a:cs typeface="Calibri"/>
              </a:rPr>
              <a:t> </a:t>
            </a:r>
            <a:r>
              <a:rPr spc="-10" dirty="0">
                <a:solidFill>
                  <a:schemeClr val="bg1"/>
                </a:solidFill>
                <a:latin typeface="Calibri"/>
                <a:cs typeface="Calibri"/>
              </a:rPr>
              <a:t>cochée</a:t>
            </a:r>
            <a:endParaRPr dirty="0">
              <a:solidFill>
                <a:schemeClr val="bg1"/>
              </a:solidFill>
              <a:latin typeface="Calibri"/>
              <a:cs typeface="Calibri"/>
            </a:endParaRPr>
          </a:p>
          <a:p>
            <a:pPr marL="927100">
              <a:spcBef>
                <a:spcPts val="384"/>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5" dirty="0">
                <a:solidFill>
                  <a:schemeClr val="bg1"/>
                </a:solidFill>
                <a:latin typeface="Calibri"/>
                <a:cs typeface="Calibri"/>
              </a:rPr>
              <a:t>n=3 </a:t>
            </a:r>
            <a:r>
              <a:rPr dirty="0">
                <a:solidFill>
                  <a:schemeClr val="bg1"/>
                </a:solidFill>
                <a:latin typeface="Calibri"/>
                <a:cs typeface="Calibri"/>
              </a:rPr>
              <a:t>: </a:t>
            </a:r>
            <a:r>
              <a:rPr spc="-10" dirty="0">
                <a:solidFill>
                  <a:schemeClr val="bg1"/>
                </a:solidFill>
                <a:latin typeface="Calibri"/>
                <a:cs typeface="Calibri"/>
              </a:rPr>
              <a:t>cochée </a:t>
            </a:r>
            <a:r>
              <a:rPr dirty="0">
                <a:solidFill>
                  <a:schemeClr val="bg1"/>
                </a:solidFill>
                <a:latin typeface="Calibri"/>
                <a:cs typeface="Calibri"/>
              </a:rPr>
              <a:t>/ </a:t>
            </a:r>
            <a:r>
              <a:rPr spc="-5" dirty="0">
                <a:solidFill>
                  <a:schemeClr val="bg1"/>
                </a:solidFill>
                <a:latin typeface="Calibri"/>
                <a:cs typeface="Calibri"/>
              </a:rPr>
              <a:t>non </a:t>
            </a:r>
            <a:r>
              <a:rPr spc="-10" dirty="0">
                <a:solidFill>
                  <a:schemeClr val="bg1"/>
                </a:solidFill>
                <a:latin typeface="Calibri"/>
                <a:cs typeface="Calibri"/>
              </a:rPr>
              <a:t>cochée </a:t>
            </a:r>
            <a:r>
              <a:rPr dirty="0">
                <a:solidFill>
                  <a:schemeClr val="bg1"/>
                </a:solidFill>
                <a:latin typeface="Calibri"/>
                <a:cs typeface="Calibri"/>
              </a:rPr>
              <a:t>/ </a:t>
            </a:r>
            <a:r>
              <a:rPr spc="-5" dirty="0">
                <a:solidFill>
                  <a:schemeClr val="bg1"/>
                </a:solidFill>
                <a:latin typeface="Calibri"/>
                <a:cs typeface="Calibri"/>
              </a:rPr>
              <a:t>partiellement</a:t>
            </a:r>
            <a:r>
              <a:rPr spc="-65" dirty="0">
                <a:solidFill>
                  <a:schemeClr val="bg1"/>
                </a:solidFill>
                <a:latin typeface="Calibri"/>
                <a:cs typeface="Calibri"/>
              </a:rPr>
              <a:t> </a:t>
            </a:r>
            <a:r>
              <a:rPr spc="-10" dirty="0">
                <a:solidFill>
                  <a:schemeClr val="bg1"/>
                </a:solidFill>
                <a:latin typeface="Calibri"/>
                <a:cs typeface="Calibri"/>
              </a:rPr>
              <a:t>coché</a:t>
            </a:r>
            <a:endParaRPr dirty="0">
              <a:solidFill>
                <a:schemeClr val="bg1"/>
              </a:solidFill>
              <a:latin typeface="Calibri"/>
              <a:cs typeface="Calibri"/>
            </a:endParaRPr>
          </a:p>
          <a:p>
            <a:pPr marL="12700">
              <a:spcBef>
                <a:spcPts val="2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30" dirty="0">
                <a:solidFill>
                  <a:schemeClr val="bg1"/>
                </a:solidFill>
                <a:latin typeface="Calibri"/>
                <a:cs typeface="Calibri"/>
              </a:rPr>
              <a:t>Version </a:t>
            </a:r>
            <a:r>
              <a:rPr sz="2400" spc="-5" dirty="0">
                <a:solidFill>
                  <a:schemeClr val="bg1"/>
                </a:solidFill>
                <a:latin typeface="Calibri"/>
                <a:cs typeface="Calibri"/>
              </a:rPr>
              <a:t>adaptée </a:t>
            </a:r>
            <a:r>
              <a:rPr sz="2400" dirty="0">
                <a:solidFill>
                  <a:schemeClr val="bg1"/>
                </a:solidFill>
                <a:latin typeface="Calibri"/>
                <a:cs typeface="Calibri"/>
              </a:rPr>
              <a:t>aux menus / </a:t>
            </a:r>
            <a:r>
              <a:rPr sz="2400" spc="-15" dirty="0">
                <a:solidFill>
                  <a:schemeClr val="bg1"/>
                </a:solidFill>
                <a:latin typeface="Calibri"/>
                <a:cs typeface="Calibri"/>
              </a:rPr>
              <a:t>version</a:t>
            </a:r>
            <a:r>
              <a:rPr sz="2400" spc="5" dirty="0">
                <a:solidFill>
                  <a:schemeClr val="bg1"/>
                </a:solidFill>
                <a:latin typeface="Calibri"/>
                <a:cs typeface="Calibri"/>
              </a:rPr>
              <a:t> </a:t>
            </a:r>
            <a:r>
              <a:rPr sz="2400" spc="-10" dirty="0">
                <a:solidFill>
                  <a:schemeClr val="bg1"/>
                </a:solidFill>
                <a:latin typeface="Calibri"/>
                <a:cs typeface="Calibri"/>
              </a:rPr>
              <a:t>graphique</a:t>
            </a:r>
            <a:endParaRPr sz="2400" dirty="0">
              <a:solidFill>
                <a:schemeClr val="bg1"/>
              </a:solidFill>
              <a:latin typeface="Calibri"/>
              <a:cs typeface="Calibri"/>
            </a:endParaRPr>
          </a:p>
          <a:p>
            <a:pPr marL="12700">
              <a:spcBef>
                <a:spcPts val="31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Le </a:t>
            </a:r>
            <a:r>
              <a:rPr sz="2400" spc="-10" dirty="0">
                <a:solidFill>
                  <a:schemeClr val="bg1"/>
                </a:solidFill>
                <a:latin typeface="Calibri"/>
                <a:cs typeface="Calibri"/>
              </a:rPr>
              <a:t>composant </a:t>
            </a:r>
            <a:r>
              <a:rPr sz="2400" spc="-5" dirty="0">
                <a:solidFill>
                  <a:schemeClr val="bg1"/>
                </a:solidFill>
                <a:latin typeface="Calibri"/>
                <a:cs typeface="Calibri"/>
              </a:rPr>
              <a:t>doit </a:t>
            </a:r>
            <a:r>
              <a:rPr sz="2400" spc="-15" dirty="0">
                <a:solidFill>
                  <a:schemeClr val="bg1"/>
                </a:solidFill>
                <a:latin typeface="Calibri"/>
                <a:cs typeface="Calibri"/>
              </a:rPr>
              <a:t>être </a:t>
            </a:r>
            <a:r>
              <a:rPr sz="2400" spc="-10" dirty="0">
                <a:solidFill>
                  <a:schemeClr val="bg1"/>
                </a:solidFill>
                <a:latin typeface="Calibri"/>
                <a:cs typeface="Calibri"/>
              </a:rPr>
              <a:t>adapté </a:t>
            </a:r>
            <a:r>
              <a:rPr sz="2400" dirty="0">
                <a:solidFill>
                  <a:schemeClr val="bg1"/>
                </a:solidFill>
                <a:latin typeface="Calibri"/>
                <a:cs typeface="Calibri"/>
              </a:rPr>
              <a:t>à</a:t>
            </a:r>
            <a:r>
              <a:rPr sz="2400" spc="5" dirty="0">
                <a:solidFill>
                  <a:schemeClr val="bg1"/>
                </a:solidFill>
                <a:latin typeface="Calibri"/>
                <a:cs typeface="Calibri"/>
              </a:rPr>
              <a:t> </a:t>
            </a:r>
            <a:r>
              <a:rPr sz="2400" spc="-15" dirty="0">
                <a:solidFill>
                  <a:schemeClr val="bg1"/>
                </a:solidFill>
                <a:latin typeface="Calibri"/>
                <a:cs typeface="Calibri"/>
              </a:rPr>
              <a:t>l’usage</a:t>
            </a:r>
            <a:endParaRPr sz="2400" dirty="0">
              <a:solidFill>
                <a:schemeClr val="bg1"/>
              </a:solidFill>
              <a:latin typeface="Calibri"/>
              <a:cs typeface="Calibri"/>
            </a:endParaRPr>
          </a:p>
        </p:txBody>
      </p:sp>
      <p:sp>
        <p:nvSpPr>
          <p:cNvPr id="6" name="object 6"/>
          <p:cNvSpPr txBox="1"/>
          <p:nvPr/>
        </p:nvSpPr>
        <p:spPr>
          <a:xfrm>
            <a:off x="2212340" y="6312814"/>
            <a:ext cx="6593840" cy="391160"/>
          </a:xfrm>
          <a:prstGeom prst="rect">
            <a:avLst/>
          </a:prstGeom>
        </p:spPr>
        <p:txBody>
          <a:bodyPr vert="horz" wrap="square" lIns="0" tIns="12700" rIns="0" bIns="0" rtlCol="0">
            <a:spAutoFit/>
          </a:bodyPr>
          <a:lstStyle/>
          <a:p>
            <a:pPr marL="12700">
              <a:spcBef>
                <a:spcPts val="10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40" dirty="0">
                <a:solidFill>
                  <a:schemeClr val="bg1"/>
                </a:solidFill>
                <a:latin typeface="Calibri"/>
                <a:cs typeface="Calibri"/>
              </a:rPr>
              <a:t>L’élément </a:t>
            </a:r>
            <a:r>
              <a:rPr sz="2400" dirty="0">
                <a:solidFill>
                  <a:schemeClr val="bg1"/>
                </a:solidFill>
                <a:latin typeface="Calibri"/>
                <a:cs typeface="Calibri"/>
              </a:rPr>
              <a:t>à </a:t>
            </a:r>
            <a:r>
              <a:rPr sz="2400" spc="-10" dirty="0">
                <a:solidFill>
                  <a:schemeClr val="bg1"/>
                </a:solidFill>
                <a:latin typeface="Calibri"/>
                <a:cs typeface="Calibri"/>
              </a:rPr>
              <a:t>cocher est </a:t>
            </a:r>
            <a:r>
              <a:rPr sz="2400" dirty="0">
                <a:solidFill>
                  <a:schemeClr val="bg1"/>
                </a:solidFill>
                <a:latin typeface="Calibri"/>
                <a:cs typeface="Calibri"/>
              </a:rPr>
              <a:t>à </a:t>
            </a:r>
            <a:r>
              <a:rPr sz="2400" spc="-10" dirty="0">
                <a:solidFill>
                  <a:schemeClr val="bg1"/>
                </a:solidFill>
                <a:latin typeface="Calibri"/>
                <a:cs typeface="Calibri"/>
              </a:rPr>
              <a:t>gauche </a:t>
            </a:r>
            <a:r>
              <a:rPr sz="2400" spc="-5" dirty="0">
                <a:solidFill>
                  <a:schemeClr val="bg1"/>
                </a:solidFill>
                <a:latin typeface="Calibri"/>
                <a:cs typeface="Calibri"/>
              </a:rPr>
              <a:t>du </a:t>
            </a:r>
            <a:r>
              <a:rPr sz="2400" spc="-20" dirty="0">
                <a:solidFill>
                  <a:schemeClr val="bg1"/>
                </a:solidFill>
                <a:latin typeface="Calibri"/>
                <a:cs typeface="Calibri"/>
              </a:rPr>
              <a:t>texte</a:t>
            </a:r>
            <a:r>
              <a:rPr sz="2400" spc="-40" dirty="0">
                <a:solidFill>
                  <a:schemeClr val="bg1"/>
                </a:solidFill>
                <a:latin typeface="Calibri"/>
                <a:cs typeface="Calibri"/>
              </a:rPr>
              <a:t> </a:t>
            </a:r>
            <a:r>
              <a:rPr sz="2400" spc="-5" dirty="0">
                <a:solidFill>
                  <a:schemeClr val="bg1"/>
                </a:solidFill>
                <a:latin typeface="Calibri"/>
                <a:cs typeface="Calibri"/>
              </a:rPr>
              <a:t>descriptif</a:t>
            </a:r>
            <a:endParaRPr sz="2400" dirty="0">
              <a:solidFill>
                <a:schemeClr val="bg1"/>
              </a:solidFill>
              <a:latin typeface="Calibri"/>
              <a:cs typeface="Calibri"/>
            </a:endParaRPr>
          </a:p>
        </p:txBody>
      </p:sp>
      <p:sp>
        <p:nvSpPr>
          <p:cNvPr id="7" name="object 7"/>
          <p:cNvSpPr txBox="1">
            <a:spLocks noGrp="1"/>
          </p:cNvSpPr>
          <p:nvPr>
            <p:ph type="title"/>
          </p:nvPr>
        </p:nvSpPr>
        <p:spPr>
          <a:xfrm>
            <a:off x="815071" y="-217314"/>
            <a:ext cx="10515600" cy="1325563"/>
          </a:xfrm>
          <a:prstGeom prst="rect">
            <a:avLst/>
          </a:prstGeom>
        </p:spPr>
        <p:txBody>
          <a:bodyPr vert="horz" wrap="square" lIns="0" tIns="12700" rIns="0" bIns="0" rtlCol="0" anchor="ctr">
            <a:spAutoFit/>
          </a:bodyPr>
          <a:lstStyle/>
          <a:p>
            <a:pPr marL="12700">
              <a:lnSpc>
                <a:spcPct val="100000"/>
              </a:lnSpc>
              <a:spcBef>
                <a:spcPts val="100"/>
              </a:spcBef>
            </a:pPr>
            <a:r>
              <a:rPr dirty="0"/>
              <a:t>Boutons pour </a:t>
            </a:r>
            <a:r>
              <a:rPr spc="-20" dirty="0"/>
              <a:t>faire </a:t>
            </a:r>
            <a:r>
              <a:rPr dirty="0"/>
              <a:t>un</a:t>
            </a:r>
            <a:r>
              <a:rPr spc="-75" dirty="0"/>
              <a:t> </a:t>
            </a:r>
            <a:r>
              <a:rPr spc="-10" dirty="0"/>
              <a:t>choix</a:t>
            </a:r>
          </a:p>
        </p:txBody>
      </p:sp>
      <p:sp>
        <p:nvSpPr>
          <p:cNvPr id="9" name="object 9"/>
          <p:cNvSpPr txBox="1"/>
          <p:nvPr/>
        </p:nvSpPr>
        <p:spPr>
          <a:xfrm>
            <a:off x="10448925" y="6524345"/>
            <a:ext cx="205740" cy="197490"/>
          </a:xfrm>
          <a:prstGeom prst="rect">
            <a:avLst/>
          </a:prstGeom>
        </p:spPr>
        <p:txBody>
          <a:bodyPr vert="horz" wrap="square" lIns="0" tIns="12700" rIns="0" bIns="0" rtlCol="0">
            <a:spAutoFit/>
          </a:bodyPr>
          <a:lstStyle/>
          <a:p>
            <a:pPr marL="12700">
              <a:spcBef>
                <a:spcPts val="100"/>
              </a:spcBef>
            </a:pPr>
            <a:r>
              <a:rPr sz="1200" spc="-10" dirty="0">
                <a:solidFill>
                  <a:srgbClr val="FFF1DA"/>
                </a:solidFill>
                <a:latin typeface="Arial Rounded MT Bold"/>
                <a:cs typeface="Arial Rounded MT Bold"/>
              </a:rPr>
              <a:t>26</a:t>
            </a:r>
            <a:endParaRPr sz="1200">
              <a:latin typeface="Arial Rounded MT Bold"/>
              <a:cs typeface="Arial Rounded MT Bold"/>
            </a:endParaRPr>
          </a:p>
        </p:txBody>
      </p:sp>
      <p:sp>
        <p:nvSpPr>
          <p:cNvPr id="10" name="object 10"/>
          <p:cNvSpPr/>
          <p:nvPr/>
        </p:nvSpPr>
        <p:spPr>
          <a:xfrm>
            <a:off x="1732788" y="1322832"/>
            <a:ext cx="391668" cy="1435608"/>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659636" y="3681984"/>
            <a:ext cx="539496" cy="498106"/>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8276844" y="1132306"/>
            <a:ext cx="2391155" cy="1158138"/>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8471917" y="1327404"/>
            <a:ext cx="2161031" cy="58826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744979" y="2828544"/>
            <a:ext cx="350520" cy="743712"/>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8330183" y="4742688"/>
            <a:ext cx="2337816" cy="1007338"/>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8545069" y="4957610"/>
            <a:ext cx="2087879" cy="388708"/>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8535161" y="4947665"/>
            <a:ext cx="2108200" cy="417830"/>
          </a:xfrm>
          <a:custGeom>
            <a:avLst/>
            <a:gdLst/>
            <a:ahLst/>
            <a:cxnLst/>
            <a:rect l="l" t="t" r="r" b="b"/>
            <a:pathLst>
              <a:path w="2108200" h="417829">
                <a:moveTo>
                  <a:pt x="0" y="417576"/>
                </a:moveTo>
                <a:lnTo>
                  <a:pt x="2107692" y="417576"/>
                </a:lnTo>
                <a:lnTo>
                  <a:pt x="2107692" y="0"/>
                </a:lnTo>
                <a:lnTo>
                  <a:pt x="0" y="0"/>
                </a:lnTo>
                <a:lnTo>
                  <a:pt x="0" y="417576"/>
                </a:lnTo>
                <a:close/>
              </a:path>
            </a:pathLst>
          </a:custGeom>
          <a:ln w="19812">
            <a:solidFill>
              <a:srgbClr val="E84B21"/>
            </a:solidFill>
          </a:ln>
        </p:spPr>
        <p:txBody>
          <a:bodyPr wrap="square" lIns="0" tIns="0" rIns="0" bIns="0" rtlCol="0"/>
          <a:lstStyle/>
          <a:p>
            <a:endParaRPr/>
          </a:p>
        </p:txBody>
      </p:sp>
      <p:sp>
        <p:nvSpPr>
          <p:cNvPr id="18" name="object 18"/>
          <p:cNvSpPr/>
          <p:nvPr/>
        </p:nvSpPr>
        <p:spPr>
          <a:xfrm>
            <a:off x="9247632" y="1793749"/>
            <a:ext cx="1420367" cy="1715897"/>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9442704" y="1988820"/>
            <a:ext cx="1190244" cy="1146048"/>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8349995" y="3550945"/>
            <a:ext cx="2318004" cy="1173708"/>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8545069" y="3745991"/>
            <a:ext cx="2087879" cy="603504"/>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7371588" y="2612135"/>
            <a:ext cx="384048" cy="27432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6815328" y="2586227"/>
            <a:ext cx="576072" cy="541020"/>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371588" y="2833116"/>
            <a:ext cx="384048" cy="286512"/>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8330184" y="5230317"/>
            <a:ext cx="2337815" cy="1475358"/>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8545069" y="5445252"/>
            <a:ext cx="2087879" cy="865632"/>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8535161" y="5435347"/>
            <a:ext cx="2108200" cy="885825"/>
          </a:xfrm>
          <a:custGeom>
            <a:avLst/>
            <a:gdLst/>
            <a:ahLst/>
            <a:cxnLst/>
            <a:rect l="l" t="t" r="r" b="b"/>
            <a:pathLst>
              <a:path w="2108200" h="885825">
                <a:moveTo>
                  <a:pt x="0" y="885443"/>
                </a:moveTo>
                <a:lnTo>
                  <a:pt x="2107692" y="885443"/>
                </a:lnTo>
                <a:lnTo>
                  <a:pt x="2107692" y="0"/>
                </a:lnTo>
                <a:lnTo>
                  <a:pt x="0" y="0"/>
                </a:lnTo>
                <a:lnTo>
                  <a:pt x="0" y="885443"/>
                </a:lnTo>
                <a:close/>
              </a:path>
            </a:pathLst>
          </a:custGeom>
          <a:ln w="19812">
            <a:solidFill>
              <a:srgbClr val="E84B21"/>
            </a:solidFill>
          </a:ln>
        </p:spPr>
        <p:txBody>
          <a:bodyPr wrap="square" lIns="0" tIns="0" rIns="0" bIns="0" rtlCol="0"/>
          <a:lstStyle/>
          <a:p>
            <a:endParaRPr/>
          </a:p>
        </p:txBody>
      </p:sp>
      <p:sp>
        <p:nvSpPr>
          <p:cNvPr id="28" name="object 28"/>
          <p:cNvSpPr/>
          <p:nvPr/>
        </p:nvSpPr>
        <p:spPr>
          <a:xfrm>
            <a:off x="1524000" y="5010938"/>
            <a:ext cx="1080262" cy="1847061"/>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1176351" y="5191921"/>
            <a:ext cx="665962" cy="1632203"/>
          </a:xfrm>
          <a:prstGeom prst="rect">
            <a:avLst/>
          </a:prstGeom>
          <a:blipFill>
            <a:blip r:embed="rId19" cstate="print"/>
            <a:stretch>
              <a:fillRect/>
            </a:stretch>
          </a:blipFill>
        </p:spPr>
        <p:txBody>
          <a:bodyPr wrap="square" lIns="0" tIns="0" rIns="0" bIns="0" rtlCol="0"/>
          <a:lstStyle/>
          <a:p>
            <a:endParaRPr/>
          </a:p>
        </p:txBody>
      </p:sp>
      <p:sp>
        <p:nvSpPr>
          <p:cNvPr id="31" name="object 31"/>
          <p:cNvSpPr/>
          <p:nvPr/>
        </p:nvSpPr>
        <p:spPr>
          <a:xfrm>
            <a:off x="7786116" y="2673095"/>
            <a:ext cx="1568195" cy="291084"/>
          </a:xfrm>
          <a:prstGeom prst="rect">
            <a:avLst/>
          </a:prstGeom>
          <a:blipFill>
            <a:blip r:embed="rId20" cstate="print"/>
            <a:stretch>
              <a:fillRect/>
            </a:stretch>
          </a:blipFill>
        </p:spPr>
        <p:txBody>
          <a:bodyPr wrap="square" lIns="0" tIns="0" rIns="0" bIns="0" rtlCol="0"/>
          <a:lstStyle/>
          <a:p>
            <a:endParaRPr/>
          </a:p>
        </p:txBody>
      </p:sp>
      <p:sp>
        <p:nvSpPr>
          <p:cNvPr id="32" name="object 32"/>
          <p:cNvSpPr txBox="1"/>
          <p:nvPr/>
        </p:nvSpPr>
        <p:spPr>
          <a:xfrm>
            <a:off x="10478262" y="6611085"/>
            <a:ext cx="165735" cy="169277"/>
          </a:xfrm>
          <a:prstGeom prst="rect">
            <a:avLst/>
          </a:prstGeom>
        </p:spPr>
        <p:txBody>
          <a:bodyPr vert="horz" wrap="square" lIns="0" tIns="0" rIns="0" bIns="0" rtlCol="0">
            <a:spAutoFit/>
          </a:bodyPr>
          <a:lstStyle/>
          <a:p>
            <a:pPr marL="12700"/>
            <a:r>
              <a:rPr sz="1100" dirty="0">
                <a:solidFill>
                  <a:srgbClr val="FFE6D3"/>
                </a:solidFill>
                <a:latin typeface="Arial"/>
                <a:cs typeface="Arial"/>
              </a:rPr>
              <a:t>—</a:t>
            </a:r>
            <a:endParaRPr sz="1100">
              <a:latin typeface="Arial"/>
              <a:cs typeface="Arial"/>
            </a:endParaRPr>
          </a:p>
        </p:txBody>
      </p:sp>
      <p:sp>
        <p:nvSpPr>
          <p:cNvPr id="33" name="object 33"/>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a:solidFill>
                  <a:srgbClr val="FFE6D3"/>
                </a:solidFill>
                <a:latin typeface="Arial"/>
                <a:cs typeface="Arial"/>
              </a:rPr>
              <a:t>47</a:t>
            </a:r>
            <a:endParaRPr sz="1100">
              <a:latin typeface="Arial"/>
              <a:cs typeface="Arial"/>
            </a:endParaRPr>
          </a:p>
        </p:txBody>
      </p:sp>
    </p:spTree>
    <p:extLst>
      <p:ext uri="{BB962C8B-B14F-4D97-AF65-F5344CB8AC3E}">
        <p14:creationId xmlns:p14="http://schemas.microsoft.com/office/powerpoint/2010/main" val="383285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98169" y="151814"/>
            <a:ext cx="10394375" cy="751488"/>
          </a:xfrm>
          <a:prstGeom prst="rect">
            <a:avLst/>
          </a:prstGeom>
        </p:spPr>
        <p:txBody>
          <a:bodyPr vert="horz" wrap="square" lIns="0" tIns="12700" rIns="0" bIns="0" rtlCol="0" anchor="ctr">
            <a:spAutoFit/>
          </a:bodyPr>
          <a:lstStyle/>
          <a:p>
            <a:pPr marL="12700">
              <a:lnSpc>
                <a:spcPct val="100000"/>
              </a:lnSpc>
              <a:spcBef>
                <a:spcPts val="100"/>
              </a:spcBef>
            </a:pPr>
            <a:r>
              <a:rPr dirty="0"/>
              <a:t>Listes pour </a:t>
            </a:r>
            <a:r>
              <a:rPr spc="-30" dirty="0"/>
              <a:t>regrouper </a:t>
            </a:r>
            <a:r>
              <a:rPr dirty="0"/>
              <a:t>des</a:t>
            </a:r>
            <a:r>
              <a:rPr spc="-35" dirty="0"/>
              <a:t> </a:t>
            </a:r>
            <a:r>
              <a:rPr dirty="0"/>
              <a:t>items</a:t>
            </a:r>
          </a:p>
        </p:txBody>
      </p:sp>
      <p:sp>
        <p:nvSpPr>
          <p:cNvPr id="7" name="object 7"/>
          <p:cNvSpPr txBox="1"/>
          <p:nvPr/>
        </p:nvSpPr>
        <p:spPr>
          <a:xfrm>
            <a:off x="598169" y="1178814"/>
            <a:ext cx="6869430" cy="5187950"/>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5" dirty="0">
                <a:solidFill>
                  <a:schemeClr val="bg1"/>
                </a:solidFill>
                <a:latin typeface="Calibri"/>
                <a:cs typeface="Calibri"/>
              </a:rPr>
              <a:t>Liste (fort</a:t>
            </a:r>
            <a:r>
              <a:rPr sz="2400" spc="-20" dirty="0">
                <a:solidFill>
                  <a:schemeClr val="bg1"/>
                </a:solidFill>
                <a:latin typeface="Calibri"/>
                <a:cs typeface="Calibri"/>
              </a:rPr>
              <a:t> </a:t>
            </a:r>
            <a:r>
              <a:rPr sz="2400" spc="-10" dirty="0">
                <a:solidFill>
                  <a:schemeClr val="bg1"/>
                </a:solidFill>
                <a:latin typeface="Calibri"/>
                <a:cs typeface="Calibri"/>
              </a:rPr>
              <a:t>encombrement)</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contenu </a:t>
            </a:r>
            <a:r>
              <a:rPr sz="2000" spc="-5" dirty="0">
                <a:solidFill>
                  <a:schemeClr val="bg1"/>
                </a:solidFill>
                <a:latin typeface="Calibri"/>
                <a:cs typeface="Calibri"/>
              </a:rPr>
              <a:t>ordonné </a:t>
            </a:r>
            <a:r>
              <a:rPr sz="2000" spc="-10" dirty="0">
                <a:solidFill>
                  <a:schemeClr val="bg1"/>
                </a:solidFill>
                <a:latin typeface="Calibri"/>
                <a:cs typeface="Calibri"/>
              </a:rPr>
              <a:t>affiché </a:t>
            </a:r>
            <a:r>
              <a:rPr sz="2000" dirty="0">
                <a:solidFill>
                  <a:schemeClr val="bg1"/>
                </a:solidFill>
                <a:latin typeface="Calibri"/>
                <a:cs typeface="Calibri"/>
              </a:rPr>
              <a:t>en permanence </a:t>
            </a:r>
            <a:r>
              <a:rPr sz="2000" spc="-5" dirty="0">
                <a:solidFill>
                  <a:schemeClr val="bg1"/>
                </a:solidFill>
                <a:latin typeface="Calibri"/>
                <a:cs typeface="Calibri"/>
              </a:rPr>
              <a:t>(3 </a:t>
            </a:r>
            <a:r>
              <a:rPr sz="2000" dirty="0">
                <a:solidFill>
                  <a:schemeClr val="bg1"/>
                </a:solidFill>
                <a:latin typeface="Calibri"/>
                <a:cs typeface="Calibri"/>
              </a:rPr>
              <a:t>à 8</a:t>
            </a:r>
            <a:r>
              <a:rPr sz="2000" spc="25" dirty="0">
                <a:solidFill>
                  <a:schemeClr val="bg1"/>
                </a:solidFill>
                <a:latin typeface="Calibri"/>
                <a:cs typeface="Calibri"/>
              </a:rPr>
              <a:t> </a:t>
            </a:r>
            <a:r>
              <a:rPr sz="2000" spc="-5" dirty="0">
                <a:solidFill>
                  <a:schemeClr val="bg1"/>
                </a:solidFill>
                <a:latin typeface="Calibri"/>
                <a:cs typeface="Calibri"/>
              </a:rPr>
              <a:t>éléments)</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éventuellement items </a:t>
            </a:r>
            <a:r>
              <a:rPr sz="2000" dirty="0">
                <a:solidFill>
                  <a:schemeClr val="bg1"/>
                </a:solidFill>
                <a:latin typeface="Calibri"/>
                <a:cs typeface="Calibri"/>
              </a:rPr>
              <a:t>masqués + </a:t>
            </a:r>
            <a:r>
              <a:rPr sz="2000" spc="-10" dirty="0">
                <a:solidFill>
                  <a:schemeClr val="bg1"/>
                </a:solidFill>
                <a:latin typeface="Calibri"/>
                <a:cs typeface="Calibri"/>
              </a:rPr>
              <a:t>barre </a:t>
            </a:r>
            <a:r>
              <a:rPr sz="2000" dirty="0">
                <a:solidFill>
                  <a:schemeClr val="bg1"/>
                </a:solidFill>
                <a:latin typeface="Calibri"/>
                <a:cs typeface="Calibri"/>
              </a:rPr>
              <a:t>de</a:t>
            </a:r>
            <a:r>
              <a:rPr sz="2000" spc="155" dirty="0">
                <a:solidFill>
                  <a:schemeClr val="bg1"/>
                </a:solidFill>
                <a:latin typeface="Calibri"/>
                <a:cs typeface="Calibri"/>
              </a:rPr>
              <a:t> </a:t>
            </a:r>
            <a:r>
              <a:rPr sz="2000" spc="-10" dirty="0">
                <a:solidFill>
                  <a:schemeClr val="bg1"/>
                </a:solidFill>
                <a:latin typeface="Calibri"/>
                <a:cs typeface="Calibri"/>
              </a:rPr>
              <a:t>défilement</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sélection simple ou multiple </a:t>
            </a:r>
            <a:r>
              <a:rPr sz="2000" spc="-10" dirty="0">
                <a:solidFill>
                  <a:schemeClr val="bg1"/>
                </a:solidFill>
                <a:latin typeface="Calibri"/>
                <a:cs typeface="Calibri"/>
              </a:rPr>
              <a:t>(ctrl/shift/cases </a:t>
            </a:r>
            <a:r>
              <a:rPr sz="2000" dirty="0">
                <a:solidFill>
                  <a:schemeClr val="bg1"/>
                </a:solidFill>
                <a:latin typeface="Calibri"/>
                <a:cs typeface="Calibri"/>
              </a:rPr>
              <a:t>à</a:t>
            </a:r>
            <a:r>
              <a:rPr sz="2000" spc="160" dirty="0">
                <a:solidFill>
                  <a:schemeClr val="bg1"/>
                </a:solidFill>
                <a:latin typeface="Calibri"/>
                <a:cs typeface="Calibri"/>
              </a:rPr>
              <a:t> </a:t>
            </a:r>
            <a:r>
              <a:rPr sz="2000" spc="-5" dirty="0">
                <a:solidFill>
                  <a:schemeClr val="bg1"/>
                </a:solidFill>
                <a:latin typeface="Calibri"/>
                <a:cs typeface="Calibri"/>
              </a:rPr>
              <a:t>cocher)</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5" dirty="0">
                <a:solidFill>
                  <a:schemeClr val="bg1"/>
                </a:solidFill>
                <a:latin typeface="Calibri"/>
                <a:cs typeface="Calibri"/>
              </a:rPr>
              <a:t>Liste déroulante </a:t>
            </a:r>
            <a:r>
              <a:rPr sz="2400" spc="-10" dirty="0">
                <a:solidFill>
                  <a:schemeClr val="bg1"/>
                </a:solidFill>
                <a:latin typeface="Calibri"/>
                <a:cs typeface="Calibri"/>
              </a:rPr>
              <a:t>(faible</a:t>
            </a:r>
            <a:r>
              <a:rPr sz="2400" spc="10" dirty="0">
                <a:solidFill>
                  <a:schemeClr val="bg1"/>
                </a:solidFill>
                <a:latin typeface="Calibri"/>
                <a:cs typeface="Calibri"/>
              </a:rPr>
              <a:t> </a:t>
            </a:r>
            <a:r>
              <a:rPr sz="2400" spc="-10" dirty="0">
                <a:solidFill>
                  <a:schemeClr val="bg1"/>
                </a:solidFill>
                <a:latin typeface="Calibri"/>
                <a:cs typeface="Calibri"/>
              </a:rPr>
              <a:t>encombrement)</a:t>
            </a:r>
            <a:endParaRPr sz="2400" dirty="0">
              <a:solidFill>
                <a:schemeClr val="bg1"/>
              </a:solidFill>
              <a:latin typeface="Calibri"/>
              <a:cs typeface="Calibri"/>
            </a:endParaRPr>
          </a:p>
          <a:p>
            <a:pPr marL="469900">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valeur </a:t>
            </a:r>
            <a:r>
              <a:rPr sz="2000" dirty="0">
                <a:solidFill>
                  <a:schemeClr val="bg1"/>
                </a:solidFill>
                <a:latin typeface="Calibri"/>
                <a:cs typeface="Calibri"/>
              </a:rPr>
              <a:t>choisie </a:t>
            </a:r>
            <a:r>
              <a:rPr sz="2000" spc="-10" dirty="0">
                <a:solidFill>
                  <a:schemeClr val="bg1"/>
                </a:solidFill>
                <a:latin typeface="Calibri"/>
                <a:cs typeface="Calibri"/>
              </a:rPr>
              <a:t>toujours </a:t>
            </a:r>
            <a:r>
              <a:rPr sz="2000" spc="-5" dirty="0">
                <a:solidFill>
                  <a:schemeClr val="bg1"/>
                </a:solidFill>
                <a:latin typeface="Calibri"/>
                <a:cs typeface="Calibri"/>
              </a:rPr>
              <a:t>visible </a:t>
            </a:r>
            <a:r>
              <a:rPr sz="2000" dirty="0">
                <a:solidFill>
                  <a:schemeClr val="bg1"/>
                </a:solidFill>
                <a:latin typeface="Calibri"/>
                <a:cs typeface="Calibri"/>
              </a:rPr>
              <a:t>(un </a:t>
            </a:r>
            <a:r>
              <a:rPr sz="2000" spc="-5" dirty="0">
                <a:solidFill>
                  <a:schemeClr val="bg1"/>
                </a:solidFill>
                <a:latin typeface="Calibri"/>
                <a:cs typeface="Calibri"/>
              </a:rPr>
              <a:t>seul</a:t>
            </a:r>
            <a:r>
              <a:rPr sz="2000" spc="60" dirty="0">
                <a:solidFill>
                  <a:schemeClr val="bg1"/>
                </a:solidFill>
                <a:latin typeface="Calibri"/>
                <a:cs typeface="Calibri"/>
              </a:rPr>
              <a:t> </a:t>
            </a:r>
            <a:r>
              <a:rPr sz="2000" spc="-5" dirty="0">
                <a:solidFill>
                  <a:schemeClr val="bg1"/>
                </a:solidFill>
                <a:latin typeface="Calibri"/>
                <a:cs typeface="Calibri"/>
              </a:rPr>
              <a:t>élément)</a:t>
            </a:r>
            <a:endParaRPr sz="2000" dirty="0">
              <a:solidFill>
                <a:schemeClr val="bg1"/>
              </a:solidFill>
              <a:latin typeface="Calibri"/>
              <a:cs typeface="Calibri"/>
            </a:endParaRPr>
          </a:p>
          <a:p>
            <a:pPr marL="469900">
              <a:spcBef>
                <a:spcPts val="60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contenu exhaustif </a:t>
            </a:r>
            <a:r>
              <a:rPr sz="2000" spc="-5" dirty="0">
                <a:solidFill>
                  <a:schemeClr val="bg1"/>
                </a:solidFill>
                <a:latin typeface="Calibri"/>
                <a:cs typeface="Calibri"/>
              </a:rPr>
              <a:t>visible après un clic sur </a:t>
            </a:r>
            <a:r>
              <a:rPr sz="2000" dirty="0">
                <a:solidFill>
                  <a:schemeClr val="bg1"/>
                </a:solidFill>
                <a:latin typeface="Calibri"/>
                <a:cs typeface="Calibri"/>
              </a:rPr>
              <a:t>la</a:t>
            </a:r>
            <a:r>
              <a:rPr sz="2000" spc="125" dirty="0">
                <a:solidFill>
                  <a:schemeClr val="bg1"/>
                </a:solidFill>
                <a:latin typeface="Calibri"/>
                <a:cs typeface="Calibri"/>
              </a:rPr>
              <a:t> </a:t>
            </a:r>
            <a:r>
              <a:rPr sz="2000" spc="-5" dirty="0">
                <a:solidFill>
                  <a:schemeClr val="bg1"/>
                </a:solidFill>
                <a:latin typeface="Calibri"/>
                <a:cs typeface="Calibri"/>
              </a:rPr>
              <a:t>flèche</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valeur éventuellement </a:t>
            </a:r>
            <a:r>
              <a:rPr sz="2000" spc="-5" dirty="0">
                <a:solidFill>
                  <a:schemeClr val="bg1"/>
                </a:solidFill>
                <a:latin typeface="Calibri"/>
                <a:cs typeface="Calibri"/>
              </a:rPr>
              <a:t>éditable (sélection ou saisie</a:t>
            </a:r>
            <a:r>
              <a:rPr sz="2000" spc="245" dirty="0">
                <a:solidFill>
                  <a:schemeClr val="bg1"/>
                </a:solidFill>
                <a:latin typeface="Calibri"/>
                <a:cs typeface="Calibri"/>
              </a:rPr>
              <a:t> </a:t>
            </a:r>
            <a:r>
              <a:rPr sz="2000" spc="-10" dirty="0">
                <a:solidFill>
                  <a:schemeClr val="bg1"/>
                </a:solidFill>
                <a:latin typeface="Calibri"/>
                <a:cs typeface="Calibri"/>
              </a:rPr>
              <a:t>directe)</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choix </a:t>
            </a:r>
            <a:r>
              <a:rPr sz="2000" spc="-10" dirty="0">
                <a:solidFill>
                  <a:schemeClr val="bg1"/>
                </a:solidFill>
                <a:latin typeface="Calibri"/>
                <a:cs typeface="Calibri"/>
              </a:rPr>
              <a:t>facultatif </a:t>
            </a:r>
            <a:r>
              <a:rPr sz="2000" dirty="0">
                <a:solidFill>
                  <a:schemeClr val="bg1"/>
                </a:solidFill>
                <a:latin typeface="Calibri"/>
                <a:cs typeface="Calibri"/>
              </a:rPr>
              <a:t>:</a:t>
            </a:r>
            <a:r>
              <a:rPr sz="2000" spc="55" dirty="0">
                <a:solidFill>
                  <a:schemeClr val="bg1"/>
                </a:solidFill>
                <a:latin typeface="Calibri"/>
                <a:cs typeface="Calibri"/>
              </a:rPr>
              <a:t> </a:t>
            </a:r>
            <a:r>
              <a:rPr sz="2000" dirty="0">
                <a:solidFill>
                  <a:schemeClr val="bg1"/>
                </a:solidFill>
                <a:latin typeface="Calibri"/>
                <a:cs typeface="Calibri"/>
              </a:rPr>
              <a:t>(aucun)</a:t>
            </a: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paramètres </a:t>
            </a:r>
            <a:r>
              <a:rPr sz="2000" dirty="0">
                <a:solidFill>
                  <a:schemeClr val="bg1"/>
                </a:solidFill>
                <a:latin typeface="Calibri"/>
                <a:cs typeface="Calibri"/>
              </a:rPr>
              <a:t>: (par</a:t>
            </a:r>
            <a:r>
              <a:rPr sz="2000" spc="65" dirty="0">
                <a:solidFill>
                  <a:schemeClr val="bg1"/>
                </a:solidFill>
                <a:latin typeface="Calibri"/>
                <a:cs typeface="Calibri"/>
              </a:rPr>
              <a:t> </a:t>
            </a:r>
            <a:r>
              <a:rPr sz="2000" spc="-10" dirty="0">
                <a:solidFill>
                  <a:schemeClr val="bg1"/>
                </a:solidFill>
                <a:latin typeface="Calibri"/>
                <a:cs typeface="Calibri"/>
              </a:rPr>
              <a:t>défaut)</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5" dirty="0">
                <a:solidFill>
                  <a:schemeClr val="bg1"/>
                </a:solidFill>
                <a:latin typeface="Calibri"/>
                <a:cs typeface="Calibri"/>
              </a:rPr>
              <a:t>Liste </a:t>
            </a:r>
            <a:r>
              <a:rPr sz="2400" spc="-10" dirty="0">
                <a:solidFill>
                  <a:schemeClr val="bg1"/>
                </a:solidFill>
                <a:latin typeface="Calibri"/>
                <a:cs typeface="Calibri"/>
              </a:rPr>
              <a:t>arborescente (encombrement</a:t>
            </a:r>
            <a:r>
              <a:rPr sz="2400" spc="-15" dirty="0">
                <a:solidFill>
                  <a:schemeClr val="bg1"/>
                </a:solidFill>
                <a:latin typeface="Calibri"/>
                <a:cs typeface="Calibri"/>
              </a:rPr>
              <a:t> </a:t>
            </a:r>
            <a:r>
              <a:rPr sz="2400" dirty="0">
                <a:solidFill>
                  <a:schemeClr val="bg1"/>
                </a:solidFill>
                <a:latin typeface="Calibri"/>
                <a:cs typeface="Calibri"/>
              </a:rPr>
              <a:t>modulable)</a:t>
            </a:r>
          </a:p>
          <a:p>
            <a:pPr marL="469900">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contenu</a:t>
            </a:r>
            <a:r>
              <a:rPr sz="2000" spc="40" dirty="0">
                <a:solidFill>
                  <a:schemeClr val="bg1"/>
                </a:solidFill>
                <a:latin typeface="Calibri"/>
                <a:cs typeface="Calibri"/>
              </a:rPr>
              <a:t> </a:t>
            </a:r>
            <a:r>
              <a:rPr sz="2000" spc="-10" dirty="0">
                <a:solidFill>
                  <a:schemeClr val="bg1"/>
                </a:solidFill>
                <a:latin typeface="Calibri"/>
                <a:cs typeface="Calibri"/>
              </a:rPr>
              <a:t>hiérarchisé</a:t>
            </a:r>
            <a:endParaRPr sz="2000" dirty="0">
              <a:solidFill>
                <a:schemeClr val="bg1"/>
              </a:solidFill>
              <a:latin typeface="Calibri"/>
              <a:cs typeface="Calibri"/>
            </a:endParaRPr>
          </a:p>
          <a:p>
            <a:pPr marL="469900">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choix du </a:t>
            </a:r>
            <a:r>
              <a:rPr sz="2000" spc="-10" dirty="0">
                <a:solidFill>
                  <a:schemeClr val="bg1"/>
                </a:solidFill>
                <a:latin typeface="Calibri"/>
                <a:cs typeface="Calibri"/>
              </a:rPr>
              <a:t>contenu affiché </a:t>
            </a:r>
            <a:r>
              <a:rPr sz="2000" spc="5" dirty="0">
                <a:solidFill>
                  <a:schemeClr val="bg1"/>
                </a:solidFill>
                <a:latin typeface="Calibri"/>
                <a:cs typeface="Calibri"/>
              </a:rPr>
              <a:t>(</a:t>
            </a:r>
            <a:r>
              <a:rPr sz="2000" spc="5" dirty="0">
                <a:solidFill>
                  <a:schemeClr val="bg1"/>
                </a:solidFill>
                <a:latin typeface="Symbol"/>
                <a:cs typeface="Symbol"/>
              </a:rPr>
              <a:t></a:t>
            </a:r>
            <a:r>
              <a:rPr sz="2000" spc="-25" dirty="0">
                <a:solidFill>
                  <a:schemeClr val="bg1"/>
                </a:solidFill>
                <a:latin typeface="Times New Roman"/>
                <a:cs typeface="Times New Roman"/>
              </a:rPr>
              <a:t> </a:t>
            </a:r>
            <a:r>
              <a:rPr sz="2000" spc="-5" dirty="0">
                <a:solidFill>
                  <a:schemeClr val="bg1"/>
                </a:solidFill>
                <a:latin typeface="Calibri"/>
                <a:cs typeface="Calibri"/>
              </a:rPr>
              <a:t>déployé)</a:t>
            </a:r>
            <a:endParaRPr sz="2000" dirty="0">
              <a:solidFill>
                <a:schemeClr val="bg1"/>
              </a:solidFill>
              <a:latin typeface="Calibri"/>
              <a:cs typeface="Calibri"/>
            </a:endParaRPr>
          </a:p>
        </p:txBody>
      </p:sp>
      <p:sp>
        <p:nvSpPr>
          <p:cNvPr id="8" name="object 8"/>
          <p:cNvSpPr/>
          <p:nvPr/>
        </p:nvSpPr>
        <p:spPr>
          <a:xfrm>
            <a:off x="5599176" y="4239768"/>
            <a:ext cx="1559052" cy="128943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794247" y="4434840"/>
            <a:ext cx="989076" cy="71932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729985" y="4241292"/>
            <a:ext cx="2976371" cy="129095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925055" y="4436365"/>
            <a:ext cx="2406396" cy="720851"/>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8488680" y="1828800"/>
            <a:ext cx="1217790" cy="128193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8683752" y="2023872"/>
            <a:ext cx="647700" cy="71170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9290305" y="1487424"/>
            <a:ext cx="1377695" cy="162306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9485376" y="1682495"/>
            <a:ext cx="1146048" cy="1053084"/>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7341109" y="5344668"/>
            <a:ext cx="2365247" cy="1176705"/>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7536179" y="5539740"/>
            <a:ext cx="1795272" cy="606552"/>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8322564" y="2799550"/>
            <a:ext cx="1400682" cy="768515"/>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8517636" y="2994660"/>
            <a:ext cx="830579" cy="198120"/>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7048501" y="6019800"/>
            <a:ext cx="2657855" cy="838198"/>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7243572" y="6214870"/>
            <a:ext cx="2087879" cy="601980"/>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8346947" y="2831631"/>
            <a:ext cx="1371600" cy="1102067"/>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8542019" y="3026664"/>
            <a:ext cx="801624" cy="531876"/>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9290304" y="3363467"/>
            <a:ext cx="1065504" cy="1273936"/>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9485376" y="3558540"/>
            <a:ext cx="495300" cy="704088"/>
          </a:xfrm>
          <a:prstGeom prst="rect">
            <a:avLst/>
          </a:prstGeom>
          <a:blipFill>
            <a:blip r:embed="rId19" cstate="print"/>
            <a:stretch>
              <a:fillRect/>
            </a:stretch>
          </a:blipFill>
        </p:spPr>
        <p:txBody>
          <a:bodyPr wrap="square" lIns="0" tIns="0" rIns="0" bIns="0" rtlCol="0"/>
          <a:lstStyle/>
          <a:p>
            <a:endParaRPr/>
          </a:p>
        </p:txBody>
      </p:sp>
      <p:sp>
        <p:nvSpPr>
          <p:cNvPr id="26" name="object 26"/>
          <p:cNvSpPr txBox="1"/>
          <p:nvPr/>
        </p:nvSpPr>
        <p:spPr>
          <a:xfrm>
            <a:off x="10448925" y="6532531"/>
            <a:ext cx="205740" cy="189154"/>
          </a:xfrm>
          <a:prstGeom prst="rect">
            <a:avLst/>
          </a:prstGeom>
        </p:spPr>
        <p:txBody>
          <a:bodyPr vert="horz" wrap="square" lIns="0" tIns="4445" rIns="0" bIns="0" rtlCol="0">
            <a:spAutoFit/>
          </a:bodyPr>
          <a:lstStyle/>
          <a:p>
            <a:pPr marL="12700">
              <a:spcBef>
                <a:spcPts val="35"/>
              </a:spcBef>
            </a:pPr>
            <a:r>
              <a:rPr sz="1200" spc="-484" dirty="0">
                <a:solidFill>
                  <a:srgbClr val="FFF1DA"/>
                </a:solidFill>
                <a:latin typeface="Arial Rounded MT Bold"/>
                <a:cs typeface="Arial Rounded MT Bold"/>
              </a:rPr>
              <a:t>2</a:t>
            </a:r>
            <a:r>
              <a:rPr sz="1650" spc="-944" baseline="-25252" dirty="0">
                <a:solidFill>
                  <a:srgbClr val="FFE6D3"/>
                </a:solidFill>
                <a:latin typeface="Arial"/>
                <a:cs typeface="Arial"/>
              </a:rPr>
              <a:t>—</a:t>
            </a:r>
            <a:r>
              <a:rPr sz="1200" spc="-10" dirty="0">
                <a:solidFill>
                  <a:srgbClr val="FFF1DA"/>
                </a:solidFill>
                <a:latin typeface="Arial Rounded MT Bold"/>
                <a:cs typeface="Arial Rounded MT Bold"/>
              </a:rPr>
              <a:t>7</a:t>
            </a:r>
            <a:endParaRPr sz="1200">
              <a:latin typeface="Arial Rounded MT Bold"/>
              <a:cs typeface="Arial Rounded MT Bold"/>
            </a:endParaRPr>
          </a:p>
        </p:txBody>
      </p:sp>
      <p:sp>
        <p:nvSpPr>
          <p:cNvPr id="27" name="object 27"/>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a:solidFill>
                  <a:srgbClr val="FFE6D3"/>
                </a:solidFill>
                <a:latin typeface="Arial"/>
                <a:cs typeface="Arial"/>
              </a:rPr>
              <a:t>47</a:t>
            </a:r>
            <a:endParaRPr sz="1100">
              <a:latin typeface="Arial"/>
              <a:cs typeface="Arial"/>
            </a:endParaRPr>
          </a:p>
        </p:txBody>
      </p:sp>
    </p:spTree>
    <p:extLst>
      <p:ext uri="{BB962C8B-B14F-4D97-AF65-F5344CB8AC3E}">
        <p14:creationId xmlns:p14="http://schemas.microsoft.com/office/powerpoint/2010/main" val="406528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51384" y="151814"/>
            <a:ext cx="10801200" cy="751488"/>
          </a:xfrm>
          <a:prstGeom prst="rect">
            <a:avLst/>
          </a:prstGeom>
        </p:spPr>
        <p:txBody>
          <a:bodyPr vert="horz" wrap="square" lIns="0" tIns="12700" rIns="0" bIns="0" rtlCol="0" anchor="ctr">
            <a:spAutoFit/>
          </a:bodyPr>
          <a:lstStyle/>
          <a:p>
            <a:pPr marL="12700">
              <a:lnSpc>
                <a:spcPct val="100000"/>
              </a:lnSpc>
              <a:spcBef>
                <a:spcPts val="100"/>
              </a:spcBef>
            </a:pPr>
            <a:r>
              <a:rPr spc="-20" dirty="0"/>
              <a:t>Organisation </a:t>
            </a:r>
            <a:r>
              <a:rPr dirty="0"/>
              <a:t>de la</a:t>
            </a:r>
            <a:r>
              <a:rPr spc="-20" dirty="0"/>
              <a:t> fenêtre</a:t>
            </a:r>
          </a:p>
        </p:txBody>
      </p:sp>
      <p:sp>
        <p:nvSpPr>
          <p:cNvPr id="7" name="object 7"/>
          <p:cNvSpPr txBox="1"/>
          <p:nvPr/>
        </p:nvSpPr>
        <p:spPr>
          <a:xfrm>
            <a:off x="919301" y="993265"/>
            <a:ext cx="5606415" cy="5241925"/>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Boîte </a:t>
            </a:r>
            <a:r>
              <a:rPr sz="2400" spc="-5" dirty="0">
                <a:solidFill>
                  <a:schemeClr val="bg1"/>
                </a:solidFill>
                <a:latin typeface="Calibri"/>
                <a:cs typeface="Calibri"/>
              </a:rPr>
              <a:t>de </a:t>
            </a:r>
            <a:r>
              <a:rPr sz="2400" spc="-10" dirty="0">
                <a:solidFill>
                  <a:schemeClr val="bg1"/>
                </a:solidFill>
                <a:latin typeface="Calibri"/>
                <a:cs typeface="Calibri"/>
              </a:rPr>
              <a:t>regroupement </a:t>
            </a:r>
            <a:r>
              <a:rPr sz="2400" dirty="0">
                <a:solidFill>
                  <a:schemeClr val="bg1"/>
                </a:solidFill>
                <a:latin typeface="Calibri"/>
                <a:cs typeface="Calibri"/>
              </a:rPr>
              <a:t>/</a:t>
            </a:r>
            <a:r>
              <a:rPr sz="2400" spc="-25" dirty="0">
                <a:solidFill>
                  <a:schemeClr val="bg1"/>
                </a:solidFill>
                <a:latin typeface="Calibri"/>
                <a:cs typeface="Calibri"/>
              </a:rPr>
              <a:t> </a:t>
            </a:r>
            <a:r>
              <a:rPr sz="2400" spc="-15" dirty="0">
                <a:solidFill>
                  <a:schemeClr val="bg1"/>
                </a:solidFill>
                <a:latin typeface="Calibri"/>
                <a:cs typeface="Calibri"/>
              </a:rPr>
              <a:t>conteneurs</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10" dirty="0">
                <a:solidFill>
                  <a:schemeClr val="bg1"/>
                </a:solidFill>
                <a:latin typeface="Calibri"/>
                <a:cs typeface="Calibri"/>
              </a:rPr>
              <a:t>regrouper </a:t>
            </a:r>
            <a:r>
              <a:rPr sz="2000" spc="-5" dirty="0">
                <a:solidFill>
                  <a:schemeClr val="bg1"/>
                </a:solidFill>
                <a:latin typeface="Calibri"/>
                <a:cs typeface="Calibri"/>
              </a:rPr>
              <a:t>cases </a:t>
            </a:r>
            <a:r>
              <a:rPr sz="2000" dirty="0">
                <a:solidFill>
                  <a:schemeClr val="bg1"/>
                </a:solidFill>
                <a:latin typeface="Calibri"/>
                <a:cs typeface="Calibri"/>
              </a:rPr>
              <a:t>à </a:t>
            </a:r>
            <a:r>
              <a:rPr sz="2000" spc="-25" dirty="0">
                <a:solidFill>
                  <a:schemeClr val="bg1"/>
                </a:solidFill>
                <a:latin typeface="Calibri"/>
                <a:cs typeface="Calibri"/>
              </a:rPr>
              <a:t>cocher, </a:t>
            </a:r>
            <a:r>
              <a:rPr sz="2000" spc="-5" dirty="0">
                <a:solidFill>
                  <a:schemeClr val="bg1"/>
                </a:solidFill>
                <a:latin typeface="Calibri"/>
                <a:cs typeface="Calibri"/>
              </a:rPr>
              <a:t>boutons</a:t>
            </a:r>
            <a:r>
              <a:rPr sz="2000" dirty="0">
                <a:solidFill>
                  <a:schemeClr val="bg1"/>
                </a:solidFill>
                <a:latin typeface="Calibri"/>
                <a:cs typeface="Calibri"/>
              </a:rPr>
              <a:t> </a:t>
            </a:r>
            <a:r>
              <a:rPr sz="2000" spc="-5" dirty="0">
                <a:solidFill>
                  <a:schemeClr val="bg1"/>
                </a:solidFill>
                <a:latin typeface="Calibri"/>
                <a:cs typeface="Calibri"/>
              </a:rPr>
              <a:t>radio…</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nommer </a:t>
            </a:r>
            <a:r>
              <a:rPr sz="2000" dirty="0">
                <a:solidFill>
                  <a:schemeClr val="bg1"/>
                </a:solidFill>
                <a:latin typeface="Calibri"/>
                <a:cs typeface="Calibri"/>
              </a:rPr>
              <a:t>les</a:t>
            </a:r>
            <a:r>
              <a:rPr sz="2000" spc="55" dirty="0">
                <a:solidFill>
                  <a:schemeClr val="bg1"/>
                </a:solidFill>
                <a:latin typeface="Calibri"/>
                <a:cs typeface="Calibri"/>
              </a:rPr>
              <a:t> </a:t>
            </a:r>
            <a:r>
              <a:rPr sz="2000" spc="-10" dirty="0">
                <a:solidFill>
                  <a:schemeClr val="bg1"/>
                </a:solidFill>
                <a:latin typeface="Calibri"/>
                <a:cs typeface="Calibri"/>
              </a:rPr>
              <a:t>groupes</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Barre </a:t>
            </a:r>
            <a:r>
              <a:rPr sz="2400" spc="-5" dirty="0">
                <a:solidFill>
                  <a:schemeClr val="bg1"/>
                </a:solidFill>
                <a:latin typeface="Calibri"/>
                <a:cs typeface="Calibri"/>
              </a:rPr>
              <a:t>de</a:t>
            </a:r>
            <a:r>
              <a:rPr sz="2400" spc="-10" dirty="0">
                <a:solidFill>
                  <a:schemeClr val="bg1"/>
                </a:solidFill>
                <a:latin typeface="Calibri"/>
                <a:cs typeface="Calibri"/>
              </a:rPr>
              <a:t> séparation</a:t>
            </a:r>
            <a:endParaRPr sz="2400" dirty="0">
              <a:solidFill>
                <a:schemeClr val="bg1"/>
              </a:solidFill>
              <a:latin typeface="Calibri"/>
              <a:cs typeface="Calibri"/>
            </a:endParaRPr>
          </a:p>
          <a:p>
            <a:pPr marL="469900">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5" dirty="0">
                <a:solidFill>
                  <a:schemeClr val="bg1"/>
                </a:solidFill>
                <a:latin typeface="Calibri"/>
                <a:cs typeface="Calibri"/>
              </a:rPr>
              <a:t>matérialiser des</a:t>
            </a:r>
            <a:r>
              <a:rPr sz="2000" spc="70" dirty="0">
                <a:solidFill>
                  <a:schemeClr val="bg1"/>
                </a:solidFill>
                <a:latin typeface="Calibri"/>
                <a:cs typeface="Calibri"/>
              </a:rPr>
              <a:t> </a:t>
            </a:r>
            <a:r>
              <a:rPr sz="2000" spc="-5" dirty="0">
                <a:solidFill>
                  <a:schemeClr val="bg1"/>
                </a:solidFill>
                <a:latin typeface="Calibri"/>
                <a:cs typeface="Calibri"/>
              </a:rPr>
              <a:t>(sous-)groupes</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25" dirty="0">
                <a:solidFill>
                  <a:schemeClr val="bg1"/>
                </a:solidFill>
                <a:latin typeface="Calibri"/>
                <a:cs typeface="Calibri"/>
              </a:rPr>
              <a:t>Volets</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redimensionnables </a:t>
            </a:r>
            <a:r>
              <a:rPr sz="2000" spc="-10" dirty="0">
                <a:solidFill>
                  <a:schemeClr val="bg1"/>
                </a:solidFill>
                <a:latin typeface="Calibri"/>
                <a:cs typeface="Calibri"/>
              </a:rPr>
              <a:t>(et</a:t>
            </a:r>
            <a:r>
              <a:rPr sz="2000" spc="65" dirty="0">
                <a:solidFill>
                  <a:schemeClr val="bg1"/>
                </a:solidFill>
                <a:latin typeface="Calibri"/>
                <a:cs typeface="Calibri"/>
              </a:rPr>
              <a:t> </a:t>
            </a:r>
            <a:r>
              <a:rPr sz="2000" dirty="0">
                <a:solidFill>
                  <a:schemeClr val="bg1"/>
                </a:solidFill>
                <a:latin typeface="Calibri"/>
                <a:cs typeface="Calibri"/>
              </a:rPr>
              <a:t>déplaçables)</a:t>
            </a: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5" dirty="0">
                <a:solidFill>
                  <a:schemeClr val="bg1"/>
                </a:solidFill>
                <a:latin typeface="Calibri"/>
                <a:cs typeface="Calibri"/>
              </a:rPr>
              <a:t>laisser </a:t>
            </a:r>
            <a:r>
              <a:rPr sz="2000" spc="-10" dirty="0">
                <a:solidFill>
                  <a:schemeClr val="bg1"/>
                </a:solidFill>
                <a:latin typeface="Calibri"/>
                <a:cs typeface="Calibri"/>
              </a:rPr>
              <a:t>l’utilisateur organiser</a:t>
            </a:r>
            <a:r>
              <a:rPr sz="2000" spc="105" dirty="0">
                <a:solidFill>
                  <a:schemeClr val="bg1"/>
                </a:solidFill>
                <a:latin typeface="Calibri"/>
                <a:cs typeface="Calibri"/>
              </a:rPr>
              <a:t> </a:t>
            </a:r>
            <a:r>
              <a:rPr sz="2000" spc="-30" dirty="0">
                <a:solidFill>
                  <a:schemeClr val="bg1"/>
                </a:solidFill>
                <a:latin typeface="Calibri"/>
                <a:cs typeface="Calibri"/>
              </a:rPr>
              <a:t>l’écran</a:t>
            </a:r>
            <a:endParaRPr sz="2000" dirty="0">
              <a:solidFill>
                <a:schemeClr val="bg1"/>
              </a:solidFill>
              <a:latin typeface="Calibri"/>
              <a:cs typeface="Calibri"/>
            </a:endParaRPr>
          </a:p>
          <a:p>
            <a:pPr marL="12700">
              <a:spcBef>
                <a:spcPts val="57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Classeur </a:t>
            </a:r>
            <a:r>
              <a:rPr sz="2400" dirty="0">
                <a:solidFill>
                  <a:schemeClr val="bg1"/>
                </a:solidFill>
                <a:latin typeface="Calibri"/>
                <a:cs typeface="Calibri"/>
              </a:rPr>
              <a:t>à</a:t>
            </a:r>
            <a:r>
              <a:rPr sz="2400" spc="-15" dirty="0">
                <a:solidFill>
                  <a:schemeClr val="bg1"/>
                </a:solidFill>
                <a:latin typeface="Calibri"/>
                <a:cs typeface="Calibri"/>
              </a:rPr>
              <a:t> </a:t>
            </a:r>
            <a:r>
              <a:rPr sz="2400" spc="-10" dirty="0">
                <a:solidFill>
                  <a:schemeClr val="bg1"/>
                </a:solidFill>
                <a:latin typeface="Calibri"/>
                <a:cs typeface="Calibri"/>
              </a:rPr>
              <a:t>onglets</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10" dirty="0">
                <a:solidFill>
                  <a:schemeClr val="bg1"/>
                </a:solidFill>
                <a:latin typeface="Calibri"/>
                <a:cs typeface="Calibri"/>
              </a:rPr>
              <a:t>regrouper </a:t>
            </a:r>
            <a:r>
              <a:rPr sz="2000" dirty="0">
                <a:solidFill>
                  <a:schemeClr val="bg1"/>
                </a:solidFill>
                <a:latin typeface="Calibri"/>
                <a:cs typeface="Calibri"/>
              </a:rPr>
              <a:t>dans </a:t>
            </a:r>
            <a:r>
              <a:rPr sz="2000" spc="-5" dirty="0">
                <a:solidFill>
                  <a:schemeClr val="bg1"/>
                </a:solidFill>
                <a:latin typeface="Calibri"/>
                <a:cs typeface="Calibri"/>
              </a:rPr>
              <a:t>un</a:t>
            </a:r>
            <a:r>
              <a:rPr sz="2000" spc="15" dirty="0">
                <a:solidFill>
                  <a:schemeClr val="bg1"/>
                </a:solidFill>
                <a:latin typeface="Calibri"/>
                <a:cs typeface="Calibri"/>
              </a:rPr>
              <a:t> </a:t>
            </a:r>
            <a:r>
              <a:rPr sz="2000" b="1" spc="-5" dirty="0">
                <a:solidFill>
                  <a:schemeClr val="bg1"/>
                </a:solidFill>
                <a:latin typeface="Calibri"/>
                <a:cs typeface="Calibri"/>
              </a:rPr>
              <a:t>classeur</a:t>
            </a:r>
            <a:endParaRPr sz="2000" dirty="0">
              <a:solidFill>
                <a:schemeClr val="bg1"/>
              </a:solidFill>
              <a:latin typeface="Calibri"/>
              <a:cs typeface="Calibri"/>
            </a:endParaRPr>
          </a:p>
          <a:p>
            <a:pPr marL="927100">
              <a:spcBef>
                <a:spcPts val="61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5" dirty="0">
                <a:solidFill>
                  <a:schemeClr val="bg1"/>
                </a:solidFill>
                <a:latin typeface="Calibri"/>
                <a:cs typeface="Calibri"/>
              </a:rPr>
              <a:t>des </a:t>
            </a:r>
            <a:r>
              <a:rPr spc="-10" dirty="0">
                <a:solidFill>
                  <a:schemeClr val="bg1"/>
                </a:solidFill>
                <a:latin typeface="Calibri"/>
                <a:cs typeface="Calibri"/>
              </a:rPr>
              <a:t>informations structurées </a:t>
            </a:r>
            <a:r>
              <a:rPr dirty="0">
                <a:solidFill>
                  <a:schemeClr val="bg1"/>
                </a:solidFill>
                <a:latin typeface="Calibri"/>
                <a:cs typeface="Calibri"/>
              </a:rPr>
              <a:t>en</a:t>
            </a:r>
            <a:r>
              <a:rPr spc="-114" dirty="0">
                <a:solidFill>
                  <a:schemeClr val="bg1"/>
                </a:solidFill>
                <a:latin typeface="Calibri"/>
                <a:cs typeface="Calibri"/>
              </a:rPr>
              <a:t> </a:t>
            </a:r>
            <a:r>
              <a:rPr b="1" spc="-10" dirty="0">
                <a:solidFill>
                  <a:schemeClr val="bg1"/>
                </a:solidFill>
                <a:latin typeface="Calibri"/>
                <a:cs typeface="Calibri"/>
              </a:rPr>
              <a:t>pages</a:t>
            </a:r>
            <a:endParaRPr dirty="0">
              <a:solidFill>
                <a:schemeClr val="bg1"/>
              </a:solidFill>
              <a:latin typeface="Calibri"/>
              <a:cs typeface="Calibri"/>
            </a:endParaRPr>
          </a:p>
          <a:p>
            <a:pPr marL="927100">
              <a:spcBef>
                <a:spcPts val="60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10" dirty="0">
                <a:solidFill>
                  <a:schemeClr val="bg1"/>
                </a:solidFill>
                <a:latin typeface="Calibri"/>
                <a:cs typeface="Calibri"/>
              </a:rPr>
              <a:t>étiquetées </a:t>
            </a:r>
            <a:r>
              <a:rPr spc="-5" dirty="0">
                <a:solidFill>
                  <a:schemeClr val="bg1"/>
                </a:solidFill>
                <a:latin typeface="Calibri"/>
                <a:cs typeface="Calibri"/>
              </a:rPr>
              <a:t>dans un</a:t>
            </a:r>
            <a:r>
              <a:rPr spc="-120" dirty="0">
                <a:solidFill>
                  <a:schemeClr val="bg1"/>
                </a:solidFill>
                <a:latin typeface="Calibri"/>
                <a:cs typeface="Calibri"/>
              </a:rPr>
              <a:t> </a:t>
            </a:r>
            <a:r>
              <a:rPr b="1" spc="-5" dirty="0">
                <a:solidFill>
                  <a:schemeClr val="bg1"/>
                </a:solidFill>
                <a:latin typeface="Calibri"/>
                <a:cs typeface="Calibri"/>
              </a:rPr>
              <a:t>onglet</a:t>
            </a:r>
            <a:endParaRPr dirty="0">
              <a:solidFill>
                <a:schemeClr val="bg1"/>
              </a:solidFill>
              <a:latin typeface="Calibri"/>
              <a:cs typeface="Calibri"/>
            </a:endParaRPr>
          </a:p>
          <a:p>
            <a:pPr marL="12700">
              <a:spcBef>
                <a:spcPts val="56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Boutons concernant </a:t>
            </a:r>
            <a:r>
              <a:rPr sz="2400" spc="-15" dirty="0">
                <a:solidFill>
                  <a:schemeClr val="bg1"/>
                </a:solidFill>
                <a:latin typeface="Calibri"/>
                <a:cs typeface="Calibri"/>
              </a:rPr>
              <a:t>toute </a:t>
            </a:r>
            <a:r>
              <a:rPr sz="2400" dirty="0">
                <a:solidFill>
                  <a:schemeClr val="bg1"/>
                </a:solidFill>
                <a:latin typeface="Calibri"/>
                <a:cs typeface="Calibri"/>
              </a:rPr>
              <a:t>la</a:t>
            </a:r>
            <a:r>
              <a:rPr sz="2400" spc="-5" dirty="0">
                <a:solidFill>
                  <a:schemeClr val="bg1"/>
                </a:solidFill>
                <a:latin typeface="Calibri"/>
                <a:cs typeface="Calibri"/>
              </a:rPr>
              <a:t> </a:t>
            </a:r>
            <a:r>
              <a:rPr sz="2400" spc="-15" dirty="0">
                <a:solidFill>
                  <a:schemeClr val="bg1"/>
                </a:solidFill>
                <a:latin typeface="Calibri"/>
                <a:cs typeface="Calibri"/>
              </a:rPr>
              <a:t>fenêtre</a:t>
            </a:r>
            <a:endParaRPr sz="2400" dirty="0">
              <a:solidFill>
                <a:schemeClr val="bg1"/>
              </a:solidFill>
              <a:latin typeface="Calibri"/>
              <a:cs typeface="Calibri"/>
            </a:endParaRPr>
          </a:p>
        </p:txBody>
      </p:sp>
      <p:sp>
        <p:nvSpPr>
          <p:cNvPr id="9" name="object 9"/>
          <p:cNvSpPr/>
          <p:nvPr/>
        </p:nvSpPr>
        <p:spPr>
          <a:xfrm>
            <a:off x="7082029" y="4331182"/>
            <a:ext cx="3342131" cy="2526816"/>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6633688" y="4526279"/>
            <a:ext cx="3699864" cy="233171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7702296" y="995173"/>
            <a:ext cx="2965704" cy="275094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672064" y="1190245"/>
            <a:ext cx="3995935" cy="2180843"/>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082029" y="3450336"/>
            <a:ext cx="1999487" cy="1326007"/>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6525717" y="3645408"/>
            <a:ext cx="2180896" cy="75590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8612124" y="3450336"/>
            <a:ext cx="2481071" cy="1326007"/>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8807196" y="3645408"/>
            <a:ext cx="2042159" cy="755904"/>
          </a:xfrm>
          <a:prstGeom prst="rect">
            <a:avLst/>
          </a:prstGeom>
          <a:blipFill>
            <a:blip r:embed="rId9" cstate="print"/>
            <a:stretch>
              <a:fillRect/>
            </a:stretch>
          </a:blipFill>
        </p:spPr>
        <p:txBody>
          <a:bodyPr wrap="square" lIns="0" tIns="0" rIns="0" bIns="0" rtlCol="0"/>
          <a:lstStyle/>
          <a:p>
            <a:endParaRPr/>
          </a:p>
        </p:txBody>
      </p:sp>
      <p:sp>
        <p:nvSpPr>
          <p:cNvPr id="18" name="object 18"/>
          <p:cNvSpPr txBox="1"/>
          <p:nvPr/>
        </p:nvSpPr>
        <p:spPr>
          <a:xfrm>
            <a:off x="1771677" y="6235190"/>
            <a:ext cx="3609975" cy="260071"/>
          </a:xfrm>
          <a:prstGeom prst="rect">
            <a:avLst/>
          </a:prstGeom>
        </p:spPr>
        <p:txBody>
          <a:bodyPr vert="horz" wrap="square" lIns="0" tIns="0" rIns="0" bIns="0" rtlCol="0">
            <a:spAutoFit/>
          </a:bodyPr>
          <a:lstStyle/>
          <a:p>
            <a:pPr marL="12700">
              <a:lnSpc>
                <a:spcPts val="2005"/>
              </a:lnSpc>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à </a:t>
            </a:r>
            <a:r>
              <a:rPr sz="2000" spc="-10" dirty="0">
                <a:solidFill>
                  <a:schemeClr val="bg1"/>
                </a:solidFill>
                <a:latin typeface="Calibri"/>
                <a:cs typeface="Calibri"/>
              </a:rPr>
              <a:t>l'extérieur </a:t>
            </a:r>
            <a:r>
              <a:rPr sz="2000" spc="-5" dirty="0">
                <a:solidFill>
                  <a:schemeClr val="bg1"/>
                </a:solidFill>
                <a:latin typeface="Calibri"/>
                <a:cs typeface="Calibri"/>
              </a:rPr>
              <a:t>des</a:t>
            </a:r>
            <a:r>
              <a:rPr sz="2000" spc="90" dirty="0">
                <a:solidFill>
                  <a:schemeClr val="bg1"/>
                </a:solidFill>
                <a:latin typeface="Calibri"/>
                <a:cs typeface="Calibri"/>
              </a:rPr>
              <a:t> </a:t>
            </a:r>
            <a:r>
              <a:rPr sz="2000" spc="-10" dirty="0">
                <a:solidFill>
                  <a:schemeClr val="bg1"/>
                </a:solidFill>
                <a:latin typeface="Calibri"/>
                <a:cs typeface="Calibri"/>
              </a:rPr>
              <a:t>regroupements</a:t>
            </a:r>
            <a:endParaRPr sz="2000" dirty="0">
              <a:solidFill>
                <a:schemeClr val="bg1"/>
              </a:solidFill>
              <a:latin typeface="Calibri"/>
              <a:cs typeface="Calibri"/>
            </a:endParaRPr>
          </a:p>
        </p:txBody>
      </p:sp>
      <p:sp>
        <p:nvSpPr>
          <p:cNvPr id="19" name="object 19"/>
          <p:cNvSpPr txBox="1"/>
          <p:nvPr/>
        </p:nvSpPr>
        <p:spPr>
          <a:xfrm>
            <a:off x="10448925" y="6532531"/>
            <a:ext cx="205740" cy="189154"/>
          </a:xfrm>
          <a:prstGeom prst="rect">
            <a:avLst/>
          </a:prstGeom>
        </p:spPr>
        <p:txBody>
          <a:bodyPr vert="horz" wrap="square" lIns="0" tIns="4445" rIns="0" bIns="0" rtlCol="0">
            <a:spAutoFit/>
          </a:bodyPr>
          <a:lstStyle/>
          <a:p>
            <a:pPr marL="12700">
              <a:spcBef>
                <a:spcPts val="35"/>
              </a:spcBef>
            </a:pPr>
            <a:r>
              <a:rPr sz="1200" spc="-484" dirty="0">
                <a:solidFill>
                  <a:srgbClr val="FFF1DA"/>
                </a:solidFill>
                <a:latin typeface="Arial Rounded MT Bold"/>
                <a:cs typeface="Arial Rounded MT Bold"/>
              </a:rPr>
              <a:t>2</a:t>
            </a:r>
            <a:r>
              <a:rPr sz="1650" spc="-944" baseline="-25252" dirty="0">
                <a:solidFill>
                  <a:srgbClr val="FFE6D3"/>
                </a:solidFill>
                <a:latin typeface="Arial"/>
                <a:cs typeface="Arial"/>
              </a:rPr>
              <a:t>—</a:t>
            </a:r>
            <a:r>
              <a:rPr sz="1200" spc="-10" dirty="0">
                <a:solidFill>
                  <a:srgbClr val="FFF1DA"/>
                </a:solidFill>
                <a:latin typeface="Arial Rounded MT Bold"/>
                <a:cs typeface="Arial Rounded MT Bold"/>
              </a:rPr>
              <a:t>8</a:t>
            </a:r>
            <a:endParaRPr sz="1200" dirty="0">
              <a:latin typeface="Arial Rounded MT Bold"/>
              <a:cs typeface="Arial Rounded MT Bold"/>
            </a:endParaRPr>
          </a:p>
        </p:txBody>
      </p:sp>
      <p:sp>
        <p:nvSpPr>
          <p:cNvPr id="20" name="object 20"/>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a:solidFill>
                  <a:srgbClr val="FFE6D3"/>
                </a:solidFill>
                <a:latin typeface="Arial"/>
                <a:cs typeface="Arial"/>
              </a:rPr>
              <a:t>47</a:t>
            </a:r>
            <a:endParaRPr sz="1100" dirty="0">
              <a:latin typeface="Arial"/>
              <a:cs typeface="Arial"/>
            </a:endParaRPr>
          </a:p>
        </p:txBody>
      </p:sp>
    </p:spTree>
    <p:extLst>
      <p:ext uri="{BB962C8B-B14F-4D97-AF65-F5344CB8AC3E}">
        <p14:creationId xmlns:p14="http://schemas.microsoft.com/office/powerpoint/2010/main" val="3204490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12339" y="151814"/>
            <a:ext cx="8223885" cy="751488"/>
          </a:xfrm>
          <a:prstGeom prst="rect">
            <a:avLst/>
          </a:prstGeom>
        </p:spPr>
        <p:txBody>
          <a:bodyPr vert="horz" wrap="square" lIns="0" tIns="12700" rIns="0" bIns="0" rtlCol="0" anchor="ctr">
            <a:spAutoFit/>
          </a:bodyPr>
          <a:lstStyle/>
          <a:p>
            <a:pPr marL="12700">
              <a:lnSpc>
                <a:spcPct val="100000"/>
              </a:lnSpc>
              <a:spcBef>
                <a:spcPts val="100"/>
              </a:spcBef>
            </a:pPr>
            <a:r>
              <a:rPr dirty="0"/>
              <a:t>Zones de saisie de</a:t>
            </a:r>
            <a:r>
              <a:rPr spc="-70" dirty="0"/>
              <a:t> </a:t>
            </a:r>
            <a:r>
              <a:rPr spc="-5" dirty="0"/>
              <a:t>texte</a:t>
            </a:r>
          </a:p>
        </p:txBody>
      </p:sp>
      <p:sp>
        <p:nvSpPr>
          <p:cNvPr id="7" name="object 7"/>
          <p:cNvSpPr txBox="1"/>
          <p:nvPr/>
        </p:nvSpPr>
        <p:spPr>
          <a:xfrm>
            <a:off x="1154938" y="954125"/>
            <a:ext cx="4715510" cy="4744085"/>
          </a:xfrm>
          <a:prstGeom prst="rect">
            <a:avLst/>
          </a:prstGeom>
        </p:spPr>
        <p:txBody>
          <a:bodyPr vert="horz" wrap="square" lIns="0" tIns="107314" rIns="0" bIns="0" rtlCol="0">
            <a:spAutoFit/>
          </a:bodyPr>
          <a:lstStyle/>
          <a:p>
            <a:pPr marR="969010" algn="ctr">
              <a:spcBef>
                <a:spcPts val="844"/>
              </a:spcBef>
              <a:tabLst>
                <a:tab pos="3429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Zones </a:t>
            </a:r>
            <a:r>
              <a:rPr sz="2400" spc="-5" dirty="0">
                <a:solidFill>
                  <a:schemeClr val="bg1"/>
                </a:solidFill>
                <a:latin typeface="Calibri"/>
                <a:cs typeface="Calibri"/>
              </a:rPr>
              <a:t>de saisie</a:t>
            </a:r>
            <a:r>
              <a:rPr sz="2400" spc="-30" dirty="0">
                <a:solidFill>
                  <a:schemeClr val="bg1"/>
                </a:solidFill>
                <a:latin typeface="Calibri"/>
                <a:cs typeface="Calibri"/>
              </a:rPr>
              <a:t> </a:t>
            </a:r>
            <a:r>
              <a:rPr sz="2400" b="1" spc="-5" dirty="0">
                <a:solidFill>
                  <a:schemeClr val="bg1"/>
                </a:solidFill>
                <a:latin typeface="Calibri"/>
                <a:cs typeface="Calibri"/>
              </a:rPr>
              <a:t>mono-ligne</a:t>
            </a:r>
            <a:endParaRPr sz="2400" dirty="0">
              <a:solidFill>
                <a:schemeClr val="bg1"/>
              </a:solidFill>
              <a:latin typeface="Calibri"/>
              <a:cs typeface="Calibri"/>
            </a:endParaRPr>
          </a:p>
          <a:p>
            <a:pPr marR="933450" algn="ctr">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20" dirty="0">
                <a:solidFill>
                  <a:schemeClr val="bg1"/>
                </a:solidFill>
                <a:latin typeface="Calibri"/>
                <a:cs typeface="Calibri"/>
              </a:rPr>
              <a:t>texte </a:t>
            </a:r>
            <a:r>
              <a:rPr sz="2000" spc="-5" dirty="0">
                <a:solidFill>
                  <a:schemeClr val="bg1"/>
                </a:solidFill>
                <a:latin typeface="Calibri"/>
                <a:cs typeface="Calibri"/>
              </a:rPr>
              <a:t>sur </a:t>
            </a:r>
            <a:r>
              <a:rPr sz="2000" b="1" dirty="0">
                <a:solidFill>
                  <a:schemeClr val="bg1"/>
                </a:solidFill>
                <a:latin typeface="Calibri"/>
                <a:cs typeface="Calibri"/>
              </a:rPr>
              <a:t>une seule</a:t>
            </a:r>
            <a:r>
              <a:rPr sz="2000" b="1" spc="70" dirty="0">
                <a:solidFill>
                  <a:schemeClr val="bg1"/>
                </a:solidFill>
                <a:latin typeface="Calibri"/>
                <a:cs typeface="Calibri"/>
              </a:rPr>
              <a:t> </a:t>
            </a:r>
            <a:r>
              <a:rPr sz="2000" b="1" dirty="0">
                <a:solidFill>
                  <a:schemeClr val="bg1"/>
                </a:solidFill>
                <a:latin typeface="Calibri"/>
                <a:cs typeface="Calibri"/>
              </a:rPr>
              <a:t>ligne</a:t>
            </a:r>
            <a:endParaRPr sz="2000" dirty="0">
              <a:solidFill>
                <a:schemeClr val="bg1"/>
              </a:solidFill>
              <a:latin typeface="Calibri"/>
              <a:cs typeface="Calibri"/>
            </a:endParaRPr>
          </a:p>
          <a:p>
            <a:pPr marL="457200" algn="ctr">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correspondant </a:t>
            </a:r>
            <a:r>
              <a:rPr sz="2000" dirty="0">
                <a:solidFill>
                  <a:schemeClr val="bg1"/>
                </a:solidFill>
                <a:latin typeface="Calibri"/>
                <a:cs typeface="Calibri"/>
              </a:rPr>
              <a:t>à 1 </a:t>
            </a:r>
            <a:r>
              <a:rPr sz="2000" spc="-10" dirty="0">
                <a:solidFill>
                  <a:schemeClr val="bg1"/>
                </a:solidFill>
                <a:latin typeface="Calibri"/>
                <a:cs typeface="Calibri"/>
              </a:rPr>
              <a:t>unité</a:t>
            </a:r>
            <a:r>
              <a:rPr sz="2000" spc="85" dirty="0">
                <a:solidFill>
                  <a:schemeClr val="bg1"/>
                </a:solidFill>
                <a:latin typeface="Calibri"/>
                <a:cs typeface="Calibri"/>
              </a:rPr>
              <a:t> </a:t>
            </a:r>
            <a:r>
              <a:rPr sz="2000" spc="-10" dirty="0">
                <a:solidFill>
                  <a:schemeClr val="bg1"/>
                </a:solidFill>
                <a:latin typeface="Calibri"/>
                <a:cs typeface="Calibri"/>
              </a:rPr>
              <a:t>d’information</a:t>
            </a:r>
            <a:endParaRPr sz="2000" dirty="0">
              <a:solidFill>
                <a:schemeClr val="bg1"/>
              </a:solidFill>
              <a:latin typeface="Calibri"/>
              <a:cs typeface="Calibri"/>
            </a:endParaRPr>
          </a:p>
          <a:p>
            <a:pPr marR="922655" algn="ctr">
              <a:spcBef>
                <a:spcPts val="575"/>
              </a:spcBef>
              <a:tabLst>
                <a:tab pos="3429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Zones </a:t>
            </a:r>
            <a:r>
              <a:rPr sz="2400" spc="-5" dirty="0">
                <a:solidFill>
                  <a:schemeClr val="bg1"/>
                </a:solidFill>
                <a:latin typeface="Calibri"/>
                <a:cs typeface="Calibri"/>
              </a:rPr>
              <a:t>de saisie</a:t>
            </a:r>
            <a:r>
              <a:rPr sz="2400" spc="-55" dirty="0">
                <a:solidFill>
                  <a:schemeClr val="bg1"/>
                </a:solidFill>
                <a:latin typeface="Calibri"/>
                <a:cs typeface="Calibri"/>
              </a:rPr>
              <a:t> </a:t>
            </a:r>
            <a:r>
              <a:rPr sz="2400" b="1" spc="-5" dirty="0">
                <a:solidFill>
                  <a:schemeClr val="bg1"/>
                </a:solidFill>
                <a:latin typeface="Calibri"/>
                <a:cs typeface="Calibri"/>
              </a:rPr>
              <a:t>multi-lignes</a:t>
            </a:r>
            <a:endParaRPr sz="2400" dirty="0">
              <a:solidFill>
                <a:schemeClr val="bg1"/>
              </a:solidFill>
              <a:latin typeface="Calibri"/>
              <a:cs typeface="Calibri"/>
            </a:endParaRPr>
          </a:p>
          <a:p>
            <a:pPr marL="469900">
              <a:spcBef>
                <a:spcPts val="625"/>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5" dirty="0">
                <a:solidFill>
                  <a:schemeClr val="bg1"/>
                </a:solidFill>
                <a:latin typeface="Calibri"/>
                <a:cs typeface="Calibri"/>
              </a:rPr>
              <a:t>(redimensionnable)</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(barre </a:t>
            </a:r>
            <a:r>
              <a:rPr sz="2000" dirty="0">
                <a:solidFill>
                  <a:schemeClr val="bg1"/>
                </a:solidFill>
                <a:latin typeface="Calibri"/>
                <a:cs typeface="Calibri"/>
              </a:rPr>
              <a:t>de</a:t>
            </a:r>
            <a:r>
              <a:rPr sz="2000" spc="40" dirty="0">
                <a:solidFill>
                  <a:schemeClr val="bg1"/>
                </a:solidFill>
                <a:latin typeface="Calibri"/>
                <a:cs typeface="Calibri"/>
              </a:rPr>
              <a:t> </a:t>
            </a:r>
            <a:r>
              <a:rPr sz="2000" spc="-5" dirty="0">
                <a:solidFill>
                  <a:schemeClr val="bg1"/>
                </a:solidFill>
                <a:latin typeface="Calibri"/>
                <a:cs typeface="Calibri"/>
              </a:rPr>
              <a:t>défilement)</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20" dirty="0">
                <a:solidFill>
                  <a:schemeClr val="bg1"/>
                </a:solidFill>
                <a:latin typeface="Calibri"/>
                <a:cs typeface="Calibri"/>
              </a:rPr>
              <a:t>Attention </a:t>
            </a:r>
            <a:r>
              <a:rPr sz="2400" dirty="0">
                <a:solidFill>
                  <a:schemeClr val="bg1"/>
                </a:solidFill>
                <a:latin typeface="Calibri"/>
                <a:cs typeface="Calibri"/>
              </a:rPr>
              <a:t>à </a:t>
            </a:r>
            <a:r>
              <a:rPr sz="2400" spc="-5" dirty="0">
                <a:solidFill>
                  <a:schemeClr val="bg1"/>
                </a:solidFill>
                <a:latin typeface="Calibri"/>
                <a:cs typeface="Calibri"/>
              </a:rPr>
              <a:t>adapter </a:t>
            </a:r>
            <a:r>
              <a:rPr sz="2400" dirty="0">
                <a:solidFill>
                  <a:schemeClr val="bg1"/>
                </a:solidFill>
                <a:latin typeface="Calibri"/>
                <a:cs typeface="Calibri"/>
              </a:rPr>
              <a:t>au</a:t>
            </a:r>
            <a:r>
              <a:rPr sz="2400" spc="-35" dirty="0">
                <a:solidFill>
                  <a:schemeClr val="bg1"/>
                </a:solidFill>
                <a:latin typeface="Calibri"/>
                <a:cs typeface="Calibri"/>
              </a:rPr>
              <a:t> </a:t>
            </a:r>
            <a:r>
              <a:rPr sz="2400" spc="-5" dirty="0">
                <a:solidFill>
                  <a:schemeClr val="bg1"/>
                </a:solidFill>
                <a:latin typeface="Calibri"/>
                <a:cs typeface="Calibri"/>
              </a:rPr>
              <a:t>besoin</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type</a:t>
            </a:r>
            <a:r>
              <a:rPr sz="2000" spc="45" dirty="0">
                <a:solidFill>
                  <a:schemeClr val="bg1"/>
                </a:solidFill>
                <a:latin typeface="Calibri"/>
                <a:cs typeface="Calibri"/>
              </a:rPr>
              <a:t> </a:t>
            </a:r>
            <a:r>
              <a:rPr sz="2000" spc="-5" dirty="0">
                <a:solidFill>
                  <a:schemeClr val="bg1"/>
                </a:solidFill>
                <a:latin typeface="Calibri"/>
                <a:cs typeface="Calibri"/>
              </a:rPr>
              <a:t>(mono/multi-ligne)</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375" dirty="0">
                <a:solidFill>
                  <a:schemeClr val="bg1"/>
                </a:solidFill>
                <a:latin typeface="Times New Roman"/>
                <a:cs typeface="Times New Roman"/>
              </a:rPr>
              <a:t> </a:t>
            </a:r>
            <a:r>
              <a:rPr sz="2000" spc="-5" dirty="0">
                <a:solidFill>
                  <a:schemeClr val="bg1"/>
                </a:solidFill>
                <a:latin typeface="Calibri"/>
                <a:cs typeface="Calibri"/>
              </a:rPr>
              <a:t>dimensions</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1600" spc="5" dirty="0">
                <a:solidFill>
                  <a:schemeClr val="bg1"/>
                </a:solidFill>
                <a:latin typeface="Times New Roman"/>
                <a:cs typeface="Times New Roman"/>
              </a:rPr>
              <a:t> </a:t>
            </a:r>
            <a:r>
              <a:rPr sz="2000" spc="-15" dirty="0">
                <a:solidFill>
                  <a:schemeClr val="bg1"/>
                </a:solidFill>
                <a:latin typeface="Calibri"/>
                <a:cs typeface="Calibri"/>
              </a:rPr>
              <a:t>contraintes</a:t>
            </a:r>
            <a:endParaRPr sz="2000" dirty="0">
              <a:solidFill>
                <a:schemeClr val="bg1"/>
              </a:solidFill>
              <a:latin typeface="Calibri"/>
              <a:cs typeface="Calibri"/>
            </a:endParaRPr>
          </a:p>
          <a:p>
            <a:pPr marL="927100">
              <a:spcBef>
                <a:spcPts val="610"/>
              </a:spcBef>
            </a:pPr>
            <a:r>
              <a:rPr sz="1450" spc="-10" dirty="0">
                <a:solidFill>
                  <a:schemeClr val="bg1"/>
                </a:solidFill>
                <a:latin typeface="Wingdings 3"/>
                <a:cs typeface="Wingdings 3"/>
              </a:rPr>
              <a:t></a:t>
            </a:r>
            <a:r>
              <a:rPr sz="1450" spc="165" dirty="0">
                <a:solidFill>
                  <a:schemeClr val="bg1"/>
                </a:solidFill>
                <a:latin typeface="Times New Roman"/>
                <a:cs typeface="Times New Roman"/>
              </a:rPr>
              <a:t> </a:t>
            </a:r>
            <a:r>
              <a:rPr spc="-15" dirty="0">
                <a:solidFill>
                  <a:schemeClr val="bg1"/>
                </a:solidFill>
                <a:latin typeface="Calibri"/>
                <a:cs typeface="Calibri"/>
              </a:rPr>
              <a:t>format</a:t>
            </a:r>
            <a:endParaRPr dirty="0">
              <a:solidFill>
                <a:schemeClr val="bg1"/>
              </a:solidFill>
              <a:latin typeface="Calibri"/>
              <a:cs typeface="Calibri"/>
            </a:endParaRPr>
          </a:p>
          <a:p>
            <a:pPr marL="927100">
              <a:spcBef>
                <a:spcPts val="60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10" dirty="0">
                <a:solidFill>
                  <a:schemeClr val="bg1"/>
                </a:solidFill>
                <a:latin typeface="Calibri"/>
                <a:cs typeface="Calibri"/>
              </a:rPr>
              <a:t>nombre </a:t>
            </a:r>
            <a:r>
              <a:rPr spc="-5" dirty="0">
                <a:solidFill>
                  <a:schemeClr val="bg1"/>
                </a:solidFill>
                <a:latin typeface="Calibri"/>
                <a:cs typeface="Calibri"/>
              </a:rPr>
              <a:t>de </a:t>
            </a:r>
            <a:r>
              <a:rPr spc="-15" dirty="0">
                <a:solidFill>
                  <a:schemeClr val="bg1"/>
                </a:solidFill>
                <a:latin typeface="Calibri"/>
                <a:cs typeface="Calibri"/>
              </a:rPr>
              <a:t>caractères</a:t>
            </a:r>
            <a:r>
              <a:rPr spc="-140" dirty="0">
                <a:solidFill>
                  <a:schemeClr val="bg1"/>
                </a:solidFill>
                <a:latin typeface="Calibri"/>
                <a:cs typeface="Calibri"/>
              </a:rPr>
              <a:t> </a:t>
            </a:r>
            <a:r>
              <a:rPr spc="-5" dirty="0">
                <a:solidFill>
                  <a:schemeClr val="bg1"/>
                </a:solidFill>
                <a:latin typeface="Calibri"/>
                <a:cs typeface="Calibri"/>
              </a:rPr>
              <a:t>max.</a:t>
            </a:r>
            <a:endParaRPr dirty="0">
              <a:solidFill>
                <a:schemeClr val="bg1"/>
              </a:solidFill>
              <a:latin typeface="Calibri"/>
              <a:cs typeface="Calibri"/>
            </a:endParaRPr>
          </a:p>
        </p:txBody>
      </p:sp>
      <p:sp>
        <p:nvSpPr>
          <p:cNvPr id="8" name="object 8"/>
          <p:cNvSpPr/>
          <p:nvPr/>
        </p:nvSpPr>
        <p:spPr>
          <a:xfrm>
            <a:off x="5969508" y="1095819"/>
            <a:ext cx="3720084" cy="89909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164580" y="1290827"/>
            <a:ext cx="3150107" cy="32918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967984" y="5193792"/>
            <a:ext cx="3720084" cy="100883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163056" y="5388864"/>
            <a:ext cx="3150107" cy="43891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967984" y="4259529"/>
            <a:ext cx="3720084" cy="97972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163056" y="4454652"/>
            <a:ext cx="3150107" cy="409956"/>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969508" y="2342389"/>
            <a:ext cx="3720084" cy="1540891"/>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164580" y="2537460"/>
            <a:ext cx="3150107" cy="970788"/>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10436225" y="6532531"/>
            <a:ext cx="218440" cy="373820"/>
          </a:xfrm>
          <a:prstGeom prst="rect">
            <a:avLst/>
          </a:prstGeom>
        </p:spPr>
        <p:txBody>
          <a:bodyPr vert="horz" wrap="square" lIns="0" tIns="4445" rIns="0" bIns="0" rtlCol="0">
            <a:spAutoFit/>
          </a:bodyPr>
          <a:lstStyle/>
          <a:p>
            <a:pPr marL="25400">
              <a:spcBef>
                <a:spcPts val="35"/>
              </a:spcBef>
            </a:pPr>
            <a:r>
              <a:rPr sz="1200" dirty="0">
                <a:solidFill>
                  <a:srgbClr val="FFF1DA"/>
                </a:solidFill>
                <a:latin typeface="Arial Rounded MT Bold"/>
                <a:cs typeface="Arial Rounded MT Bold"/>
              </a:rPr>
              <a:t>2</a:t>
            </a:r>
            <a:r>
              <a:rPr sz="1650" spc="-944" baseline="-25252" dirty="0">
                <a:solidFill>
                  <a:srgbClr val="FFE6D3"/>
                </a:solidFill>
                <a:latin typeface="Arial"/>
                <a:cs typeface="Arial"/>
              </a:rPr>
              <a:t>—</a:t>
            </a:r>
            <a:r>
              <a:rPr sz="1200" spc="-10" dirty="0">
                <a:solidFill>
                  <a:srgbClr val="FFF1DA"/>
                </a:solidFill>
                <a:latin typeface="Arial Rounded MT Bold"/>
                <a:cs typeface="Arial Rounded MT Bold"/>
              </a:rPr>
              <a:t>0</a:t>
            </a:r>
            <a:endParaRPr sz="1200">
              <a:latin typeface="Arial Rounded MT Bold"/>
              <a:cs typeface="Arial Rounded MT Bold"/>
            </a:endParaRPr>
          </a:p>
        </p:txBody>
      </p:sp>
      <p:sp>
        <p:nvSpPr>
          <p:cNvPr id="17" name="object 17"/>
          <p:cNvSpPr txBox="1"/>
          <p:nvPr/>
        </p:nvSpPr>
        <p:spPr>
          <a:xfrm>
            <a:off x="10436226" y="6532531"/>
            <a:ext cx="215265" cy="349250"/>
          </a:xfrm>
          <a:prstGeom prst="rect">
            <a:avLst/>
          </a:prstGeom>
        </p:spPr>
        <p:txBody>
          <a:bodyPr vert="horz" wrap="square" lIns="0" tIns="5715" rIns="0" bIns="0" rtlCol="0">
            <a:spAutoFit/>
          </a:bodyPr>
          <a:lstStyle/>
          <a:p>
            <a:pPr>
              <a:spcBef>
                <a:spcPts val="45"/>
              </a:spcBef>
            </a:pPr>
            <a:endParaRPr sz="1100">
              <a:latin typeface="Times New Roman"/>
              <a:cs typeface="Times New Roman"/>
            </a:endParaRPr>
          </a:p>
          <a:p>
            <a:pPr marL="46990">
              <a:spcBef>
                <a:spcPts val="5"/>
              </a:spcBef>
            </a:pPr>
            <a:r>
              <a:rPr sz="1100" spc="-5" dirty="0">
                <a:solidFill>
                  <a:srgbClr val="FFE6D3"/>
                </a:solidFill>
                <a:latin typeface="Arial"/>
                <a:cs typeface="Arial"/>
              </a:rPr>
              <a:t>47</a:t>
            </a:r>
            <a:endParaRPr sz="1100">
              <a:latin typeface="Arial"/>
              <a:cs typeface="Arial"/>
            </a:endParaRPr>
          </a:p>
        </p:txBody>
      </p:sp>
    </p:spTree>
    <p:extLst>
      <p:ext uri="{BB962C8B-B14F-4D97-AF65-F5344CB8AC3E}">
        <p14:creationId xmlns:p14="http://schemas.microsoft.com/office/powerpoint/2010/main" val="4076516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07368" y="151814"/>
            <a:ext cx="11161239" cy="751488"/>
          </a:xfrm>
          <a:prstGeom prst="rect">
            <a:avLst/>
          </a:prstGeom>
        </p:spPr>
        <p:txBody>
          <a:bodyPr vert="horz" wrap="square" lIns="0" tIns="12700" rIns="0" bIns="0" rtlCol="0" anchor="ctr">
            <a:spAutoFit/>
          </a:bodyPr>
          <a:lstStyle/>
          <a:p>
            <a:pPr marL="12700">
              <a:lnSpc>
                <a:spcPct val="100000"/>
              </a:lnSpc>
              <a:spcBef>
                <a:spcPts val="100"/>
              </a:spcBef>
            </a:pPr>
            <a:r>
              <a:rPr spc="-15" dirty="0"/>
              <a:t>Retour </a:t>
            </a:r>
            <a:r>
              <a:rPr spc="-10" dirty="0"/>
              <a:t>d’information </a:t>
            </a:r>
            <a:r>
              <a:rPr dirty="0"/>
              <a:t>: </a:t>
            </a:r>
            <a:r>
              <a:rPr dirty="0">
                <a:solidFill>
                  <a:schemeClr val="accent1">
                    <a:lumMod val="60000"/>
                    <a:lumOff val="40000"/>
                  </a:schemeClr>
                </a:solidFill>
              </a:rPr>
              <a:t>contrôle des</a:t>
            </a:r>
            <a:r>
              <a:rPr spc="15" dirty="0">
                <a:solidFill>
                  <a:schemeClr val="accent1">
                    <a:lumMod val="60000"/>
                    <a:lumOff val="40000"/>
                  </a:schemeClr>
                </a:solidFill>
              </a:rPr>
              <a:t> </a:t>
            </a:r>
            <a:r>
              <a:rPr dirty="0">
                <a:solidFill>
                  <a:schemeClr val="accent1">
                    <a:lumMod val="60000"/>
                    <a:lumOff val="40000"/>
                  </a:schemeClr>
                </a:solidFill>
              </a:rPr>
              <a:t>saisies</a:t>
            </a:r>
          </a:p>
        </p:txBody>
      </p:sp>
      <p:sp>
        <p:nvSpPr>
          <p:cNvPr id="7" name="object 7"/>
          <p:cNvSpPr txBox="1">
            <a:spLocks noGrp="1"/>
          </p:cNvSpPr>
          <p:nvPr>
            <p:ph type="body" idx="1"/>
          </p:nvPr>
        </p:nvSpPr>
        <p:spPr>
          <a:xfrm>
            <a:off x="868679" y="802991"/>
            <a:ext cx="10515600" cy="4878899"/>
          </a:xfrm>
          <a:prstGeom prst="rect">
            <a:avLst/>
          </a:prstGeom>
        </p:spPr>
        <p:txBody>
          <a:bodyPr vert="horz" wrap="square" lIns="0" tIns="107314" rIns="0" bIns="0" rtlCol="0">
            <a:spAutoFit/>
          </a:bodyPr>
          <a:lstStyle/>
          <a:p>
            <a:pPr marL="12700">
              <a:lnSpc>
                <a:spcPct val="100000"/>
              </a:lnSpc>
              <a:spcBef>
                <a:spcPts val="844"/>
              </a:spcBef>
              <a:tabLst>
                <a:tab pos="355600" algn="l"/>
              </a:tabLst>
            </a:pPr>
            <a:r>
              <a:rPr sz="1900" spc="15" dirty="0">
                <a:solidFill>
                  <a:srgbClr val="FF8427"/>
                </a:solidFill>
                <a:latin typeface="Wingdings 3"/>
                <a:cs typeface="Wingdings 3"/>
              </a:rPr>
              <a:t></a:t>
            </a:r>
            <a:r>
              <a:rPr sz="1900" spc="15" dirty="0">
                <a:solidFill>
                  <a:srgbClr val="FF8427"/>
                </a:solidFill>
                <a:latin typeface="Times New Roman"/>
                <a:cs typeface="Times New Roman"/>
              </a:rPr>
              <a:t>	</a:t>
            </a:r>
            <a:r>
              <a:rPr spc="-5" dirty="0"/>
              <a:t>Champ</a:t>
            </a:r>
            <a:r>
              <a:rPr spc="-20" dirty="0"/>
              <a:t> obligatoire</a:t>
            </a:r>
            <a:endParaRPr sz="1900" dirty="0">
              <a:latin typeface="Times New Roman"/>
              <a:cs typeface="Times New Roman"/>
            </a:endParaRPr>
          </a:p>
          <a:p>
            <a:pPr marL="469900">
              <a:lnSpc>
                <a:spcPct val="100000"/>
              </a:lnSpc>
              <a:spcBef>
                <a:spcPts val="630"/>
              </a:spcBef>
            </a:pPr>
            <a:r>
              <a:rPr sz="1600" spc="-5" dirty="0">
                <a:solidFill>
                  <a:srgbClr val="FF8427"/>
                </a:solidFill>
                <a:latin typeface="Wingdings 3"/>
                <a:cs typeface="Wingdings 3"/>
              </a:rPr>
              <a:t></a:t>
            </a:r>
            <a:r>
              <a:rPr sz="1600" spc="-5" dirty="0">
                <a:solidFill>
                  <a:srgbClr val="FF8427"/>
                </a:solidFill>
                <a:latin typeface="Times New Roman"/>
                <a:cs typeface="Times New Roman"/>
              </a:rPr>
              <a:t> </a:t>
            </a:r>
            <a:r>
              <a:rPr sz="2000" spc="-10" dirty="0"/>
              <a:t>informer </a:t>
            </a:r>
            <a:r>
              <a:rPr sz="2000" dirty="0"/>
              <a:t>à </a:t>
            </a:r>
            <a:r>
              <a:rPr sz="2000" spc="-25" dirty="0"/>
              <a:t>l’avance </a:t>
            </a:r>
            <a:r>
              <a:rPr sz="2000" dirty="0"/>
              <a:t>: </a:t>
            </a:r>
            <a:r>
              <a:rPr sz="2000" spc="-5" dirty="0"/>
              <a:t>marquer </a:t>
            </a:r>
            <a:r>
              <a:rPr sz="2000" dirty="0"/>
              <a:t>d’</a:t>
            </a:r>
            <a:r>
              <a:rPr sz="2000" b="1" dirty="0">
                <a:latin typeface="Calibri"/>
                <a:cs typeface="Calibri"/>
              </a:rPr>
              <a:t>un</a:t>
            </a:r>
            <a:r>
              <a:rPr sz="2000" b="1" spc="60" dirty="0">
                <a:latin typeface="Calibri"/>
                <a:cs typeface="Calibri"/>
              </a:rPr>
              <a:t> </a:t>
            </a:r>
            <a:r>
              <a:rPr sz="2000" b="1" spc="-10" dirty="0">
                <a:latin typeface="Calibri"/>
                <a:cs typeface="Calibri"/>
              </a:rPr>
              <a:t>astérisque</a:t>
            </a:r>
            <a:endParaRPr sz="2000" dirty="0">
              <a:latin typeface="Calibri"/>
              <a:cs typeface="Calibri"/>
            </a:endParaRPr>
          </a:p>
          <a:p>
            <a:pPr marL="12700">
              <a:lnSpc>
                <a:spcPct val="100000"/>
              </a:lnSpc>
              <a:spcBef>
                <a:spcPts val="575"/>
              </a:spcBef>
              <a:tabLst>
                <a:tab pos="355600" algn="l"/>
              </a:tabLst>
            </a:pPr>
            <a:r>
              <a:rPr sz="1900" spc="15" dirty="0">
                <a:solidFill>
                  <a:srgbClr val="FF8427"/>
                </a:solidFill>
                <a:latin typeface="Wingdings 3"/>
                <a:cs typeface="Wingdings 3"/>
              </a:rPr>
              <a:t></a:t>
            </a:r>
            <a:r>
              <a:rPr sz="1900" spc="15" dirty="0">
                <a:solidFill>
                  <a:srgbClr val="FF8427"/>
                </a:solidFill>
                <a:latin typeface="Times New Roman"/>
                <a:cs typeface="Times New Roman"/>
              </a:rPr>
              <a:t>	</a:t>
            </a:r>
            <a:r>
              <a:rPr spc="-15" dirty="0"/>
              <a:t>Formats</a:t>
            </a:r>
            <a:r>
              <a:rPr spc="-25" dirty="0"/>
              <a:t> </a:t>
            </a:r>
            <a:r>
              <a:rPr spc="-5" dirty="0"/>
              <a:t>acceptés</a:t>
            </a:r>
            <a:endParaRPr sz="1900" dirty="0">
              <a:latin typeface="Times New Roman"/>
              <a:cs typeface="Times New Roman"/>
            </a:endParaRPr>
          </a:p>
          <a:p>
            <a:pPr marL="469900">
              <a:lnSpc>
                <a:spcPct val="100000"/>
              </a:lnSpc>
              <a:spcBef>
                <a:spcPts val="625"/>
              </a:spcBef>
            </a:pPr>
            <a:r>
              <a:rPr sz="1600" spc="-5" dirty="0">
                <a:solidFill>
                  <a:srgbClr val="FF8427"/>
                </a:solidFill>
                <a:latin typeface="Wingdings 3"/>
                <a:cs typeface="Wingdings 3"/>
              </a:rPr>
              <a:t></a:t>
            </a:r>
            <a:r>
              <a:rPr sz="1600" spc="-5" dirty="0">
                <a:solidFill>
                  <a:srgbClr val="FF8427"/>
                </a:solidFill>
                <a:latin typeface="Times New Roman"/>
                <a:cs typeface="Times New Roman"/>
              </a:rPr>
              <a:t> </a:t>
            </a:r>
            <a:r>
              <a:rPr sz="2000" spc="-20" dirty="0"/>
              <a:t>texte, </a:t>
            </a:r>
            <a:r>
              <a:rPr sz="2000" spc="-5" dirty="0"/>
              <a:t>numérique, adresse</a:t>
            </a:r>
            <a:r>
              <a:rPr sz="2000" spc="110" dirty="0"/>
              <a:t> </a:t>
            </a:r>
            <a:r>
              <a:rPr sz="2000" spc="-5" dirty="0"/>
              <a:t>mél…</a:t>
            </a:r>
            <a:endParaRPr sz="2000" dirty="0">
              <a:latin typeface="Times New Roman"/>
              <a:cs typeface="Times New Roman"/>
            </a:endParaRPr>
          </a:p>
          <a:p>
            <a:pPr marL="927100">
              <a:lnSpc>
                <a:spcPct val="100000"/>
              </a:lnSpc>
              <a:spcBef>
                <a:spcPts val="610"/>
              </a:spcBef>
            </a:pPr>
            <a:r>
              <a:rPr sz="1450" spc="-10" dirty="0">
                <a:solidFill>
                  <a:srgbClr val="FF8427"/>
                </a:solidFill>
                <a:latin typeface="Wingdings 3"/>
                <a:cs typeface="Wingdings 3"/>
              </a:rPr>
              <a:t></a:t>
            </a:r>
            <a:r>
              <a:rPr sz="1450" spc="-10" dirty="0">
                <a:solidFill>
                  <a:srgbClr val="FF8427"/>
                </a:solidFill>
                <a:latin typeface="Times New Roman"/>
                <a:cs typeface="Times New Roman"/>
              </a:rPr>
              <a:t> </a:t>
            </a:r>
            <a:r>
              <a:rPr sz="1800" dirty="0"/>
              <a:t>mot </a:t>
            </a:r>
            <a:r>
              <a:rPr sz="1800" spc="-5" dirty="0"/>
              <a:t>de passe </a:t>
            </a:r>
            <a:r>
              <a:rPr sz="1800" dirty="0"/>
              <a:t>:</a:t>
            </a:r>
            <a:r>
              <a:rPr sz="1800" spc="-165" dirty="0"/>
              <a:t> </a:t>
            </a:r>
            <a:r>
              <a:rPr sz="1800" dirty="0"/>
              <a:t>masqué</a:t>
            </a:r>
            <a:endParaRPr sz="1800" dirty="0">
              <a:latin typeface="Times New Roman"/>
              <a:cs typeface="Times New Roman"/>
            </a:endParaRPr>
          </a:p>
          <a:p>
            <a:pPr marR="2242185">
              <a:lnSpc>
                <a:spcPct val="100000"/>
              </a:lnSpc>
              <a:spcBef>
                <a:spcPts val="590"/>
              </a:spcBef>
            </a:pPr>
            <a:r>
              <a:rPr sz="1600" spc="-5" dirty="0">
                <a:solidFill>
                  <a:srgbClr val="FF8427"/>
                </a:solidFill>
                <a:latin typeface="Wingdings 3"/>
                <a:cs typeface="Wingdings 3"/>
              </a:rPr>
              <a:t></a:t>
            </a:r>
            <a:r>
              <a:rPr sz="1600" spc="-5" dirty="0">
                <a:solidFill>
                  <a:srgbClr val="FF8427"/>
                </a:solidFill>
                <a:latin typeface="Times New Roman"/>
                <a:cs typeface="Times New Roman"/>
              </a:rPr>
              <a:t> </a:t>
            </a:r>
            <a:r>
              <a:rPr sz="2000" spc="-5" dirty="0"/>
              <a:t>empêcher certaines</a:t>
            </a:r>
            <a:r>
              <a:rPr sz="2000" spc="20" dirty="0"/>
              <a:t> </a:t>
            </a:r>
            <a:r>
              <a:rPr sz="2000" spc="-5" dirty="0"/>
              <a:t>saisies</a:t>
            </a:r>
            <a:endParaRPr sz="2000" dirty="0">
              <a:latin typeface="Times New Roman"/>
              <a:cs typeface="Times New Roman"/>
            </a:endParaRPr>
          </a:p>
          <a:p>
            <a:pPr marR="2186940">
              <a:lnSpc>
                <a:spcPct val="100000"/>
              </a:lnSpc>
              <a:spcBef>
                <a:spcPts val="610"/>
              </a:spcBef>
            </a:pPr>
            <a:r>
              <a:rPr sz="1450" spc="-10" dirty="0">
                <a:solidFill>
                  <a:srgbClr val="FF8427"/>
                </a:solidFill>
                <a:latin typeface="Wingdings 3"/>
                <a:cs typeface="Wingdings 3"/>
              </a:rPr>
              <a:t></a:t>
            </a:r>
            <a:r>
              <a:rPr sz="1450" spc="-10" dirty="0">
                <a:solidFill>
                  <a:srgbClr val="FF8427"/>
                </a:solidFill>
                <a:latin typeface="Times New Roman"/>
                <a:cs typeface="Times New Roman"/>
              </a:rPr>
              <a:t> </a:t>
            </a:r>
            <a:r>
              <a:rPr sz="1800" spc="-15" dirty="0"/>
              <a:t>mettre </a:t>
            </a:r>
            <a:r>
              <a:rPr sz="1800" dirty="0"/>
              <a:t>en </a:t>
            </a:r>
            <a:r>
              <a:rPr sz="1800" spc="-5" dirty="0"/>
              <a:t>place des</a:t>
            </a:r>
            <a:r>
              <a:rPr sz="1800" spc="-185" dirty="0"/>
              <a:t> </a:t>
            </a:r>
            <a:r>
              <a:rPr sz="1800" spc="-10" dirty="0"/>
              <a:t>filtres</a:t>
            </a:r>
            <a:endParaRPr sz="1800" dirty="0">
              <a:latin typeface="Times New Roman"/>
              <a:cs typeface="Times New Roman"/>
            </a:endParaRPr>
          </a:p>
          <a:p>
            <a:pPr marL="469900">
              <a:lnSpc>
                <a:spcPct val="100000"/>
              </a:lnSpc>
              <a:spcBef>
                <a:spcPts val="595"/>
              </a:spcBef>
            </a:pPr>
            <a:r>
              <a:rPr sz="1600" spc="-5" dirty="0">
                <a:solidFill>
                  <a:srgbClr val="FF8427"/>
                </a:solidFill>
                <a:latin typeface="Wingdings 3"/>
                <a:cs typeface="Wingdings 3"/>
              </a:rPr>
              <a:t></a:t>
            </a:r>
            <a:r>
              <a:rPr sz="1600" spc="50" dirty="0">
                <a:solidFill>
                  <a:srgbClr val="FF8427"/>
                </a:solidFill>
                <a:latin typeface="Times New Roman"/>
                <a:cs typeface="Times New Roman"/>
              </a:rPr>
              <a:t> </a:t>
            </a:r>
            <a:r>
              <a:rPr sz="2000" spc="-10" dirty="0"/>
              <a:t>informer</a:t>
            </a:r>
            <a:endParaRPr sz="2000" dirty="0">
              <a:latin typeface="Times New Roman"/>
              <a:cs typeface="Times New Roman"/>
            </a:endParaRPr>
          </a:p>
          <a:p>
            <a:pPr marL="927100">
              <a:lnSpc>
                <a:spcPct val="100000"/>
              </a:lnSpc>
              <a:spcBef>
                <a:spcPts val="605"/>
              </a:spcBef>
            </a:pPr>
            <a:r>
              <a:rPr sz="1450" spc="-10" dirty="0">
                <a:solidFill>
                  <a:srgbClr val="FF8427"/>
                </a:solidFill>
                <a:latin typeface="Wingdings 3"/>
                <a:cs typeface="Wingdings 3"/>
              </a:rPr>
              <a:t></a:t>
            </a:r>
            <a:r>
              <a:rPr sz="1450" spc="-10" dirty="0">
                <a:solidFill>
                  <a:srgbClr val="FF8427"/>
                </a:solidFill>
                <a:latin typeface="Times New Roman"/>
                <a:cs typeface="Times New Roman"/>
              </a:rPr>
              <a:t> </a:t>
            </a:r>
            <a:r>
              <a:rPr sz="1800" spc="-5" dirty="0"/>
              <a:t>donner le </a:t>
            </a:r>
            <a:r>
              <a:rPr sz="1800" spc="-15" dirty="0"/>
              <a:t>format </a:t>
            </a:r>
            <a:r>
              <a:rPr sz="1800" dirty="0"/>
              <a:t>à</a:t>
            </a:r>
            <a:r>
              <a:rPr sz="1800" spc="-135" dirty="0"/>
              <a:t> </a:t>
            </a:r>
            <a:r>
              <a:rPr sz="1800" spc="-10" dirty="0"/>
              <a:t>respecter</a:t>
            </a:r>
            <a:endParaRPr sz="1800" dirty="0">
              <a:latin typeface="Times New Roman"/>
              <a:cs typeface="Times New Roman"/>
            </a:endParaRPr>
          </a:p>
          <a:p>
            <a:pPr marL="927100">
              <a:lnSpc>
                <a:spcPct val="100000"/>
              </a:lnSpc>
              <a:spcBef>
                <a:spcPts val="600"/>
              </a:spcBef>
            </a:pPr>
            <a:r>
              <a:rPr sz="1450" spc="-10" dirty="0">
                <a:solidFill>
                  <a:srgbClr val="FF8427"/>
                </a:solidFill>
                <a:latin typeface="Wingdings 3"/>
                <a:cs typeface="Wingdings 3"/>
              </a:rPr>
              <a:t></a:t>
            </a:r>
            <a:r>
              <a:rPr sz="1450" spc="-10" dirty="0">
                <a:solidFill>
                  <a:srgbClr val="FF8427"/>
                </a:solidFill>
                <a:latin typeface="Times New Roman"/>
                <a:cs typeface="Times New Roman"/>
              </a:rPr>
              <a:t> </a:t>
            </a:r>
            <a:r>
              <a:rPr sz="1800" spc="-5" dirty="0"/>
              <a:t>donner un </a:t>
            </a:r>
            <a:r>
              <a:rPr sz="1800" spc="-10" dirty="0"/>
              <a:t>exemple </a:t>
            </a:r>
            <a:r>
              <a:rPr sz="1800" spc="-5" dirty="0"/>
              <a:t>qui </a:t>
            </a:r>
            <a:r>
              <a:rPr sz="1800" b="1" spc="-15" dirty="0">
                <a:latin typeface="Calibri"/>
                <a:cs typeface="Calibri"/>
              </a:rPr>
              <a:t>reste </a:t>
            </a:r>
            <a:r>
              <a:rPr sz="1800" dirty="0"/>
              <a:t>visible</a:t>
            </a:r>
            <a:r>
              <a:rPr sz="1800" spc="-145" dirty="0"/>
              <a:t> </a:t>
            </a:r>
            <a:r>
              <a:rPr sz="1800" spc="-5" dirty="0"/>
              <a:t>(placeholder)</a:t>
            </a:r>
            <a:endParaRPr sz="1800" dirty="0">
              <a:latin typeface="Calibri"/>
              <a:cs typeface="Calibri"/>
            </a:endParaRPr>
          </a:p>
          <a:p>
            <a:pPr marL="12700">
              <a:lnSpc>
                <a:spcPct val="100000"/>
              </a:lnSpc>
              <a:spcBef>
                <a:spcPts val="570"/>
              </a:spcBef>
              <a:tabLst>
                <a:tab pos="355600" algn="l"/>
              </a:tabLst>
            </a:pPr>
            <a:r>
              <a:rPr sz="1900" spc="15" dirty="0">
                <a:solidFill>
                  <a:srgbClr val="FF8427"/>
                </a:solidFill>
                <a:latin typeface="Wingdings 3"/>
                <a:cs typeface="Wingdings 3"/>
              </a:rPr>
              <a:t></a:t>
            </a:r>
            <a:r>
              <a:rPr sz="1900" spc="15" dirty="0">
                <a:solidFill>
                  <a:srgbClr val="FF8427"/>
                </a:solidFill>
                <a:latin typeface="Times New Roman"/>
                <a:cs typeface="Times New Roman"/>
              </a:rPr>
              <a:t>	</a:t>
            </a:r>
            <a:r>
              <a:rPr spc="-20" dirty="0"/>
              <a:t>Vérifier </a:t>
            </a:r>
            <a:r>
              <a:rPr dirty="0"/>
              <a:t>la</a:t>
            </a:r>
            <a:r>
              <a:rPr spc="20" dirty="0"/>
              <a:t> </a:t>
            </a:r>
            <a:r>
              <a:rPr spc="-15" dirty="0"/>
              <a:t>conformité</a:t>
            </a:r>
            <a:endParaRPr sz="1900" dirty="0">
              <a:latin typeface="Times New Roman"/>
              <a:cs typeface="Times New Roman"/>
            </a:endParaRPr>
          </a:p>
        </p:txBody>
      </p:sp>
      <p:sp>
        <p:nvSpPr>
          <p:cNvPr id="8" name="object 8"/>
          <p:cNvSpPr txBox="1"/>
          <p:nvPr/>
        </p:nvSpPr>
        <p:spPr>
          <a:xfrm>
            <a:off x="1753597" y="5516565"/>
            <a:ext cx="2204085" cy="781624"/>
          </a:xfrm>
          <a:prstGeom prst="rect">
            <a:avLst/>
          </a:prstGeom>
        </p:spPr>
        <p:txBody>
          <a:bodyPr vert="horz" wrap="square" lIns="0" tIns="88265" rIns="0" bIns="0" rtlCol="0">
            <a:spAutoFit/>
          </a:bodyPr>
          <a:lstStyle/>
          <a:p>
            <a:pPr marL="12700">
              <a:spcBef>
                <a:spcPts val="695"/>
              </a:spcBef>
            </a:pPr>
            <a:r>
              <a:rPr sz="1600" spc="-5" dirty="0">
                <a:solidFill>
                  <a:srgbClr val="FF8427"/>
                </a:solidFill>
                <a:latin typeface="Wingdings 3"/>
                <a:cs typeface="Wingdings 3"/>
              </a:rPr>
              <a:t></a:t>
            </a:r>
            <a:r>
              <a:rPr sz="1600" spc="-5" dirty="0">
                <a:solidFill>
                  <a:srgbClr val="FF8427"/>
                </a:solidFill>
                <a:latin typeface="Times New Roman"/>
                <a:cs typeface="Times New Roman"/>
              </a:rPr>
              <a:t> </a:t>
            </a:r>
            <a:r>
              <a:rPr sz="2000" dirty="0">
                <a:solidFill>
                  <a:schemeClr val="bg1"/>
                </a:solidFill>
                <a:latin typeface="Calibri"/>
                <a:cs typeface="Calibri"/>
              </a:rPr>
              <a:t>au </a:t>
            </a:r>
            <a:r>
              <a:rPr sz="2000" spc="-5" dirty="0">
                <a:solidFill>
                  <a:schemeClr val="bg1"/>
                </a:solidFill>
                <a:latin typeface="Calibri"/>
                <a:cs typeface="Calibri"/>
              </a:rPr>
              <a:t>fur </a:t>
            </a:r>
            <a:r>
              <a:rPr sz="2000" spc="-10" dirty="0">
                <a:solidFill>
                  <a:schemeClr val="bg1"/>
                </a:solidFill>
                <a:latin typeface="Calibri"/>
                <a:cs typeface="Calibri"/>
              </a:rPr>
              <a:t>et </a:t>
            </a:r>
            <a:r>
              <a:rPr sz="2000" dirty="0">
                <a:solidFill>
                  <a:schemeClr val="bg1"/>
                </a:solidFill>
                <a:latin typeface="Calibri"/>
                <a:cs typeface="Calibri"/>
              </a:rPr>
              <a:t>à</a:t>
            </a:r>
            <a:r>
              <a:rPr sz="2000" spc="5" dirty="0">
                <a:solidFill>
                  <a:schemeClr val="bg1"/>
                </a:solidFill>
                <a:latin typeface="Calibri"/>
                <a:cs typeface="Calibri"/>
              </a:rPr>
              <a:t> </a:t>
            </a:r>
            <a:r>
              <a:rPr sz="2000" spc="-5" dirty="0">
                <a:solidFill>
                  <a:schemeClr val="bg1"/>
                </a:solidFill>
                <a:latin typeface="Calibri"/>
                <a:cs typeface="Calibri"/>
              </a:rPr>
              <a:t>mesure</a:t>
            </a:r>
            <a:endParaRPr sz="2000" dirty="0">
              <a:solidFill>
                <a:schemeClr val="bg1"/>
              </a:solidFill>
              <a:latin typeface="Calibri"/>
              <a:cs typeface="Calibri"/>
            </a:endParaRPr>
          </a:p>
          <a:p>
            <a:pPr marL="12700">
              <a:spcBef>
                <a:spcPts val="600"/>
              </a:spcBef>
            </a:pPr>
            <a:r>
              <a:rPr sz="1600" spc="-5" dirty="0">
                <a:solidFill>
                  <a:srgbClr val="FF8427"/>
                </a:solidFill>
                <a:latin typeface="Wingdings 3"/>
                <a:cs typeface="Wingdings 3"/>
              </a:rPr>
              <a:t></a:t>
            </a:r>
            <a:r>
              <a:rPr sz="1600" spc="-5" dirty="0">
                <a:solidFill>
                  <a:srgbClr val="FF8427"/>
                </a:solidFill>
                <a:latin typeface="Times New Roman"/>
                <a:cs typeface="Times New Roman"/>
              </a:rPr>
              <a:t> </a:t>
            </a:r>
            <a:r>
              <a:rPr sz="2000" spc="-10" dirty="0">
                <a:solidFill>
                  <a:schemeClr val="bg1"/>
                </a:solidFill>
                <a:latin typeface="Calibri"/>
                <a:cs typeface="Calibri"/>
              </a:rPr>
              <a:t>et/ou </a:t>
            </a:r>
            <a:r>
              <a:rPr sz="2000" dirty="0">
                <a:solidFill>
                  <a:schemeClr val="bg1"/>
                </a:solidFill>
                <a:latin typeface="Calibri"/>
                <a:cs typeface="Calibri"/>
              </a:rPr>
              <a:t>a</a:t>
            </a:r>
            <a:r>
              <a:rPr sz="2000" spc="30" dirty="0">
                <a:solidFill>
                  <a:schemeClr val="bg1"/>
                </a:solidFill>
                <a:latin typeface="Calibri"/>
                <a:cs typeface="Calibri"/>
              </a:rPr>
              <a:t> </a:t>
            </a:r>
            <a:r>
              <a:rPr sz="2000" spc="-10" dirty="0">
                <a:solidFill>
                  <a:schemeClr val="bg1"/>
                </a:solidFill>
                <a:latin typeface="Calibri"/>
                <a:cs typeface="Calibri"/>
              </a:rPr>
              <a:t>posteriori</a:t>
            </a:r>
            <a:endParaRPr sz="2000" dirty="0">
              <a:solidFill>
                <a:schemeClr val="bg1"/>
              </a:solidFill>
              <a:latin typeface="Calibri"/>
              <a:cs typeface="Calibri"/>
            </a:endParaRPr>
          </a:p>
        </p:txBody>
      </p:sp>
      <p:sp>
        <p:nvSpPr>
          <p:cNvPr id="9" name="object 9"/>
          <p:cNvSpPr txBox="1"/>
          <p:nvPr/>
        </p:nvSpPr>
        <p:spPr>
          <a:xfrm>
            <a:off x="1753597" y="6278843"/>
            <a:ext cx="3863340" cy="299720"/>
          </a:xfrm>
          <a:prstGeom prst="rect">
            <a:avLst/>
          </a:prstGeom>
        </p:spPr>
        <p:txBody>
          <a:bodyPr vert="horz" wrap="square" lIns="0" tIns="12700" rIns="0" bIns="0" rtlCol="0">
            <a:spAutoFit/>
          </a:bodyPr>
          <a:lstStyle/>
          <a:p>
            <a:pPr marL="12700">
              <a:spcBef>
                <a:spcPts val="100"/>
              </a:spcBef>
            </a:pPr>
            <a:r>
              <a:rPr sz="1450" spc="-10" dirty="0">
                <a:solidFill>
                  <a:srgbClr val="FF8427"/>
                </a:solidFill>
                <a:latin typeface="Wingdings 3"/>
                <a:cs typeface="Wingdings 3"/>
              </a:rPr>
              <a:t></a:t>
            </a:r>
            <a:r>
              <a:rPr sz="1450" spc="-10" dirty="0">
                <a:solidFill>
                  <a:srgbClr val="FF8427"/>
                </a:solidFill>
                <a:latin typeface="Times New Roman"/>
                <a:cs typeface="Times New Roman"/>
              </a:rPr>
              <a:t> </a:t>
            </a:r>
            <a:r>
              <a:rPr spc="-5" dirty="0">
                <a:solidFill>
                  <a:schemeClr val="bg1"/>
                </a:solidFill>
                <a:latin typeface="Calibri"/>
                <a:cs typeface="Calibri"/>
              </a:rPr>
              <a:t>message pertinent, </a:t>
            </a:r>
            <a:r>
              <a:rPr dirty="0">
                <a:solidFill>
                  <a:schemeClr val="bg1"/>
                </a:solidFill>
                <a:latin typeface="Calibri"/>
                <a:cs typeface="Calibri"/>
              </a:rPr>
              <a:t>à un </a:t>
            </a:r>
            <a:r>
              <a:rPr spc="-10" dirty="0">
                <a:solidFill>
                  <a:schemeClr val="bg1"/>
                </a:solidFill>
                <a:latin typeface="Calibri"/>
                <a:cs typeface="Calibri"/>
              </a:rPr>
              <a:t>endroit</a:t>
            </a:r>
            <a:r>
              <a:rPr spc="-180" dirty="0">
                <a:solidFill>
                  <a:schemeClr val="bg1"/>
                </a:solidFill>
                <a:latin typeface="Calibri"/>
                <a:cs typeface="Calibri"/>
              </a:rPr>
              <a:t> </a:t>
            </a:r>
            <a:r>
              <a:rPr spc="-5" dirty="0">
                <a:solidFill>
                  <a:schemeClr val="bg1"/>
                </a:solidFill>
                <a:latin typeface="Calibri"/>
                <a:cs typeface="Calibri"/>
              </a:rPr>
              <a:t>visible</a:t>
            </a:r>
            <a:endParaRPr dirty="0">
              <a:solidFill>
                <a:schemeClr val="bg1"/>
              </a:solidFill>
              <a:latin typeface="Calibri"/>
              <a:cs typeface="Calibri"/>
            </a:endParaRPr>
          </a:p>
        </p:txBody>
      </p:sp>
      <p:sp>
        <p:nvSpPr>
          <p:cNvPr id="10" name="object 10"/>
          <p:cNvSpPr txBox="1"/>
          <p:nvPr/>
        </p:nvSpPr>
        <p:spPr>
          <a:xfrm>
            <a:off x="4960111" y="5405120"/>
            <a:ext cx="605790" cy="514350"/>
          </a:xfrm>
          <a:prstGeom prst="rect">
            <a:avLst/>
          </a:prstGeom>
        </p:spPr>
        <p:txBody>
          <a:bodyPr vert="horz" wrap="square" lIns="0" tIns="13335" rIns="0" bIns="0" rtlCol="0">
            <a:spAutoFit/>
          </a:bodyPr>
          <a:lstStyle/>
          <a:p>
            <a:pPr marL="12700">
              <a:spcBef>
                <a:spcPts val="105"/>
              </a:spcBef>
            </a:pPr>
            <a:r>
              <a:rPr sz="3200" spc="15" dirty="0">
                <a:solidFill>
                  <a:srgbClr val="00AF50"/>
                </a:solidFill>
                <a:latin typeface="Wingdings"/>
                <a:cs typeface="Wingdings"/>
              </a:rPr>
              <a:t></a:t>
            </a:r>
            <a:r>
              <a:rPr sz="3200" dirty="0">
                <a:solidFill>
                  <a:srgbClr val="C00000"/>
                </a:solidFill>
                <a:latin typeface="Wingdings"/>
                <a:cs typeface="Wingdings"/>
              </a:rPr>
              <a:t></a:t>
            </a:r>
            <a:endParaRPr sz="3200">
              <a:latin typeface="Wingdings"/>
              <a:cs typeface="Wingdings"/>
            </a:endParaRPr>
          </a:p>
        </p:txBody>
      </p:sp>
      <p:sp>
        <p:nvSpPr>
          <p:cNvPr id="11" name="object 11"/>
          <p:cNvSpPr/>
          <p:nvPr/>
        </p:nvSpPr>
        <p:spPr>
          <a:xfrm>
            <a:off x="8071800" y="2671921"/>
            <a:ext cx="1429899" cy="885001"/>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8231123" y="2831592"/>
            <a:ext cx="931164" cy="385572"/>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540752" y="1120139"/>
            <a:ext cx="3127246" cy="132600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7735823" y="1315212"/>
            <a:ext cx="2880360" cy="755903"/>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7139941" y="1987257"/>
            <a:ext cx="3528059" cy="1129068"/>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7335011" y="2182367"/>
            <a:ext cx="3281172" cy="559308"/>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392676" y="2772258"/>
            <a:ext cx="2061972" cy="382524"/>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6142862" y="3274154"/>
            <a:ext cx="2061972" cy="490727"/>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6126479" y="3910559"/>
            <a:ext cx="2189860" cy="1062507"/>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6321552" y="4105656"/>
            <a:ext cx="1620012" cy="492251"/>
          </a:xfrm>
          <a:prstGeom prst="rect">
            <a:avLst/>
          </a:prstGeom>
          <a:blipFill>
            <a:blip r:embed="rId11" cstate="print"/>
            <a:stretch>
              <a:fillRect/>
            </a:stretch>
          </a:blipFill>
        </p:spPr>
        <p:txBody>
          <a:bodyPr wrap="square" lIns="0" tIns="0" rIns="0" bIns="0" rtlCol="0"/>
          <a:lstStyle/>
          <a:p>
            <a:endParaRPr/>
          </a:p>
        </p:txBody>
      </p:sp>
      <p:sp>
        <p:nvSpPr>
          <p:cNvPr id="23" name="object 23"/>
          <p:cNvSpPr/>
          <p:nvPr/>
        </p:nvSpPr>
        <p:spPr>
          <a:xfrm>
            <a:off x="5748529" y="5228844"/>
            <a:ext cx="2199131" cy="598932"/>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5556503" y="5754624"/>
            <a:ext cx="4980432" cy="912545"/>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5751576" y="5949696"/>
            <a:ext cx="4410456" cy="342900"/>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8232647" y="5301996"/>
            <a:ext cx="2383536" cy="606552"/>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8036053" y="3907535"/>
            <a:ext cx="2631947" cy="1064006"/>
          </a:xfrm>
          <a:prstGeom prst="rect">
            <a:avLst/>
          </a:prstGeom>
          <a:blipFill>
            <a:blip r:embed="rId16" cstate="print"/>
            <a:stretch>
              <a:fillRect/>
            </a:stretch>
          </a:blipFill>
        </p:spPr>
        <p:txBody>
          <a:bodyPr wrap="square" lIns="0" tIns="0" rIns="0" bIns="0" rtlCol="0"/>
          <a:lstStyle/>
          <a:p>
            <a:endParaRPr/>
          </a:p>
        </p:txBody>
      </p:sp>
      <p:sp>
        <p:nvSpPr>
          <p:cNvPr id="28" name="object 28"/>
          <p:cNvSpPr/>
          <p:nvPr/>
        </p:nvSpPr>
        <p:spPr>
          <a:xfrm>
            <a:off x="8231123" y="4102609"/>
            <a:ext cx="2385060" cy="493775"/>
          </a:xfrm>
          <a:prstGeom prst="rect">
            <a:avLst/>
          </a:prstGeom>
          <a:blipFill>
            <a:blip r:embed="rId17" cstate="print"/>
            <a:stretch>
              <a:fillRect/>
            </a:stretch>
          </a:blipFill>
        </p:spPr>
        <p:txBody>
          <a:bodyPr wrap="square" lIns="0" tIns="0" rIns="0" bIns="0" rtlCol="0"/>
          <a:lstStyle/>
          <a:p>
            <a:endParaRPr/>
          </a:p>
        </p:txBody>
      </p:sp>
      <p:sp>
        <p:nvSpPr>
          <p:cNvPr id="29" name="object 29"/>
          <p:cNvSpPr/>
          <p:nvPr/>
        </p:nvSpPr>
        <p:spPr>
          <a:xfrm>
            <a:off x="8036053" y="4465371"/>
            <a:ext cx="1962911" cy="922223"/>
          </a:xfrm>
          <a:prstGeom prst="rect">
            <a:avLst/>
          </a:prstGeom>
          <a:blipFill>
            <a:blip r:embed="rId18" cstate="print"/>
            <a:stretch>
              <a:fillRect/>
            </a:stretch>
          </a:blipFill>
        </p:spPr>
        <p:txBody>
          <a:bodyPr wrap="square" lIns="0" tIns="0" rIns="0" bIns="0" rtlCol="0"/>
          <a:lstStyle/>
          <a:p>
            <a:endParaRPr/>
          </a:p>
        </p:txBody>
      </p:sp>
      <p:sp>
        <p:nvSpPr>
          <p:cNvPr id="30" name="object 30"/>
          <p:cNvSpPr/>
          <p:nvPr/>
        </p:nvSpPr>
        <p:spPr>
          <a:xfrm>
            <a:off x="8231124" y="4660391"/>
            <a:ext cx="1392935" cy="352044"/>
          </a:xfrm>
          <a:prstGeom prst="rect">
            <a:avLst/>
          </a:prstGeom>
          <a:blipFill>
            <a:blip r:embed="rId19" cstate="print"/>
            <a:stretch>
              <a:fillRect/>
            </a:stretch>
          </a:blipFill>
        </p:spPr>
        <p:txBody>
          <a:bodyPr wrap="square" lIns="0" tIns="0" rIns="0" bIns="0" rtlCol="0"/>
          <a:lstStyle/>
          <a:p>
            <a:endParaRPr/>
          </a:p>
        </p:txBody>
      </p:sp>
      <p:sp>
        <p:nvSpPr>
          <p:cNvPr id="31" name="object 31"/>
          <p:cNvSpPr txBox="1"/>
          <p:nvPr/>
        </p:nvSpPr>
        <p:spPr>
          <a:xfrm>
            <a:off x="10436225" y="6532531"/>
            <a:ext cx="218440" cy="373820"/>
          </a:xfrm>
          <a:prstGeom prst="rect">
            <a:avLst/>
          </a:prstGeom>
        </p:spPr>
        <p:txBody>
          <a:bodyPr vert="horz" wrap="square" lIns="0" tIns="4445" rIns="0" bIns="0" rtlCol="0">
            <a:spAutoFit/>
          </a:bodyPr>
          <a:lstStyle/>
          <a:p>
            <a:pPr marL="25400">
              <a:spcBef>
                <a:spcPts val="35"/>
              </a:spcBef>
            </a:pPr>
            <a:r>
              <a:rPr sz="1200" dirty="0">
                <a:solidFill>
                  <a:srgbClr val="FFF1DA"/>
                </a:solidFill>
                <a:latin typeface="Arial Rounded MT Bold"/>
                <a:cs typeface="Arial Rounded MT Bold"/>
              </a:rPr>
              <a:t>3</a:t>
            </a:r>
            <a:r>
              <a:rPr sz="1650" spc="-944" baseline="-25252" dirty="0">
                <a:solidFill>
                  <a:srgbClr val="FFE6D3"/>
                </a:solidFill>
                <a:latin typeface="Arial"/>
                <a:cs typeface="Arial"/>
              </a:rPr>
              <a:t>—</a:t>
            </a:r>
            <a:r>
              <a:rPr sz="1200" spc="-10" dirty="0">
                <a:solidFill>
                  <a:srgbClr val="FFF1DA"/>
                </a:solidFill>
                <a:latin typeface="Arial Rounded MT Bold"/>
                <a:cs typeface="Arial Rounded MT Bold"/>
              </a:rPr>
              <a:t>0</a:t>
            </a:r>
            <a:endParaRPr sz="1200">
              <a:latin typeface="Arial Rounded MT Bold"/>
              <a:cs typeface="Arial Rounded MT Bold"/>
            </a:endParaRPr>
          </a:p>
        </p:txBody>
      </p:sp>
      <p:sp>
        <p:nvSpPr>
          <p:cNvPr id="32" name="object 32"/>
          <p:cNvSpPr txBox="1"/>
          <p:nvPr/>
        </p:nvSpPr>
        <p:spPr>
          <a:xfrm>
            <a:off x="10436226" y="6532531"/>
            <a:ext cx="215265" cy="349250"/>
          </a:xfrm>
          <a:prstGeom prst="rect">
            <a:avLst/>
          </a:prstGeom>
        </p:spPr>
        <p:txBody>
          <a:bodyPr vert="horz" wrap="square" lIns="0" tIns="5715" rIns="0" bIns="0" rtlCol="0">
            <a:spAutoFit/>
          </a:bodyPr>
          <a:lstStyle/>
          <a:p>
            <a:pPr>
              <a:spcBef>
                <a:spcPts val="45"/>
              </a:spcBef>
            </a:pPr>
            <a:endParaRPr sz="1100">
              <a:latin typeface="Times New Roman"/>
              <a:cs typeface="Times New Roman"/>
            </a:endParaRPr>
          </a:p>
          <a:p>
            <a:pPr marL="46990">
              <a:spcBef>
                <a:spcPts val="5"/>
              </a:spcBef>
            </a:pPr>
            <a:r>
              <a:rPr sz="1100" spc="-5" dirty="0">
                <a:solidFill>
                  <a:srgbClr val="FFE6D3"/>
                </a:solidFill>
                <a:latin typeface="Arial"/>
                <a:cs typeface="Arial"/>
              </a:rPr>
              <a:t>47</a:t>
            </a:r>
            <a:endParaRPr sz="1100">
              <a:latin typeface="Arial"/>
              <a:cs typeface="Arial"/>
            </a:endParaRPr>
          </a:p>
        </p:txBody>
      </p:sp>
    </p:spTree>
    <p:extLst>
      <p:ext uri="{BB962C8B-B14F-4D97-AF65-F5344CB8AC3E}">
        <p14:creationId xmlns:p14="http://schemas.microsoft.com/office/powerpoint/2010/main" val="358311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766640" y="125815"/>
            <a:ext cx="10791305" cy="751488"/>
          </a:xfrm>
          <a:prstGeom prst="rect">
            <a:avLst/>
          </a:prstGeom>
        </p:spPr>
        <p:txBody>
          <a:bodyPr vert="horz" wrap="square" lIns="0" tIns="12700" rIns="0" bIns="0" rtlCol="0" anchor="ctr">
            <a:spAutoFit/>
          </a:bodyPr>
          <a:lstStyle/>
          <a:p>
            <a:pPr marL="12700">
              <a:lnSpc>
                <a:spcPct val="100000"/>
              </a:lnSpc>
              <a:spcBef>
                <a:spcPts val="100"/>
              </a:spcBef>
            </a:pPr>
            <a:r>
              <a:rPr spc="-30" dirty="0"/>
              <a:t>Pour </a:t>
            </a:r>
            <a:r>
              <a:rPr dirty="0"/>
              <a:t>sélectionner des </a:t>
            </a:r>
            <a:r>
              <a:rPr spc="-20" dirty="0"/>
              <a:t>valeurs</a:t>
            </a:r>
            <a:r>
              <a:rPr spc="-5" dirty="0"/>
              <a:t> numériques</a:t>
            </a:r>
          </a:p>
        </p:txBody>
      </p:sp>
      <p:sp>
        <p:nvSpPr>
          <p:cNvPr id="9" name="object 9"/>
          <p:cNvSpPr txBox="1"/>
          <p:nvPr/>
        </p:nvSpPr>
        <p:spPr>
          <a:xfrm>
            <a:off x="2212340" y="1126577"/>
            <a:ext cx="5690870" cy="3920490"/>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5" dirty="0">
                <a:solidFill>
                  <a:schemeClr val="bg1"/>
                </a:solidFill>
                <a:latin typeface="Calibri"/>
                <a:cs typeface="Calibri"/>
              </a:rPr>
              <a:t>Molette </a:t>
            </a:r>
            <a:r>
              <a:rPr sz="2400" spc="-5" dirty="0">
                <a:solidFill>
                  <a:schemeClr val="bg1"/>
                </a:solidFill>
                <a:latin typeface="Calibri"/>
                <a:cs typeface="Calibri"/>
              </a:rPr>
              <a:t>d’incrément</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10" dirty="0">
                <a:solidFill>
                  <a:schemeClr val="bg1"/>
                </a:solidFill>
                <a:latin typeface="Calibri"/>
                <a:cs typeface="Calibri"/>
              </a:rPr>
              <a:t>ajuster </a:t>
            </a:r>
            <a:r>
              <a:rPr sz="2000" dirty="0">
                <a:solidFill>
                  <a:schemeClr val="bg1"/>
                </a:solidFill>
                <a:latin typeface="Calibri"/>
                <a:cs typeface="Calibri"/>
              </a:rPr>
              <a:t>une </a:t>
            </a:r>
            <a:r>
              <a:rPr sz="2000" spc="-10" dirty="0">
                <a:solidFill>
                  <a:schemeClr val="bg1"/>
                </a:solidFill>
                <a:latin typeface="Calibri"/>
                <a:cs typeface="Calibri"/>
              </a:rPr>
              <a:t>valeur </a:t>
            </a:r>
            <a:r>
              <a:rPr sz="2000" dirty="0">
                <a:solidFill>
                  <a:schemeClr val="bg1"/>
                </a:solidFill>
                <a:latin typeface="Calibri"/>
                <a:cs typeface="Calibri"/>
              </a:rPr>
              <a:t>initiale</a:t>
            </a:r>
            <a:r>
              <a:rPr sz="2000" spc="60" dirty="0">
                <a:solidFill>
                  <a:schemeClr val="bg1"/>
                </a:solidFill>
                <a:latin typeface="Calibri"/>
                <a:cs typeface="Calibri"/>
              </a:rPr>
              <a:t> </a:t>
            </a:r>
            <a:r>
              <a:rPr sz="2000" spc="-5" dirty="0">
                <a:solidFill>
                  <a:schemeClr val="bg1"/>
                </a:solidFill>
                <a:latin typeface="Calibri"/>
                <a:cs typeface="Calibri"/>
              </a:rPr>
              <a:t>(précisément)</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par incrément </a:t>
            </a:r>
            <a:r>
              <a:rPr sz="2000" dirty="0">
                <a:solidFill>
                  <a:schemeClr val="bg1"/>
                </a:solidFill>
                <a:latin typeface="Calibri"/>
                <a:cs typeface="Calibri"/>
              </a:rPr>
              <a:t>ou </a:t>
            </a:r>
            <a:r>
              <a:rPr sz="2000" spc="-10" dirty="0">
                <a:solidFill>
                  <a:schemeClr val="bg1"/>
                </a:solidFill>
                <a:latin typeface="Calibri"/>
                <a:cs typeface="Calibri"/>
              </a:rPr>
              <a:t>décrément </a:t>
            </a:r>
            <a:r>
              <a:rPr sz="2000" dirty="0">
                <a:solidFill>
                  <a:schemeClr val="bg1"/>
                </a:solidFill>
                <a:latin typeface="Calibri"/>
                <a:cs typeface="Calibri"/>
              </a:rPr>
              <a:t>: min / </a:t>
            </a:r>
            <a:r>
              <a:rPr sz="2000" spc="-10" dirty="0">
                <a:solidFill>
                  <a:schemeClr val="bg1"/>
                </a:solidFill>
                <a:latin typeface="Calibri"/>
                <a:cs typeface="Calibri"/>
              </a:rPr>
              <a:t>max </a:t>
            </a:r>
            <a:r>
              <a:rPr sz="2000" dirty="0">
                <a:solidFill>
                  <a:schemeClr val="bg1"/>
                </a:solidFill>
                <a:latin typeface="Calibri"/>
                <a:cs typeface="Calibri"/>
              </a:rPr>
              <a:t>/</a:t>
            </a:r>
            <a:r>
              <a:rPr sz="2000" spc="60" dirty="0">
                <a:solidFill>
                  <a:schemeClr val="bg1"/>
                </a:solidFill>
                <a:latin typeface="Calibri"/>
                <a:cs typeface="Calibri"/>
              </a:rPr>
              <a:t> </a:t>
            </a:r>
            <a:r>
              <a:rPr sz="2000" spc="-5" dirty="0">
                <a:solidFill>
                  <a:schemeClr val="bg1"/>
                </a:solidFill>
                <a:latin typeface="Calibri"/>
                <a:cs typeface="Calibri"/>
              </a:rPr>
              <a:t>pas</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(éventuellement </a:t>
            </a:r>
            <a:r>
              <a:rPr sz="2000" spc="-5" dirty="0">
                <a:solidFill>
                  <a:schemeClr val="bg1"/>
                </a:solidFill>
                <a:latin typeface="Calibri"/>
                <a:cs typeface="Calibri"/>
              </a:rPr>
              <a:t>par</a:t>
            </a:r>
            <a:r>
              <a:rPr sz="2000" spc="95" dirty="0">
                <a:solidFill>
                  <a:schemeClr val="bg1"/>
                </a:solidFill>
                <a:latin typeface="Calibri"/>
                <a:cs typeface="Calibri"/>
              </a:rPr>
              <a:t> </a:t>
            </a:r>
            <a:r>
              <a:rPr sz="2000" spc="-5" dirty="0">
                <a:solidFill>
                  <a:schemeClr val="bg1"/>
                </a:solidFill>
                <a:latin typeface="Calibri"/>
                <a:cs typeface="Calibri"/>
              </a:rPr>
              <a:t>saisie)</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Sélecteurs </a:t>
            </a:r>
            <a:r>
              <a:rPr sz="2400" dirty="0">
                <a:solidFill>
                  <a:schemeClr val="bg1"/>
                </a:solidFill>
                <a:latin typeface="Calibri"/>
                <a:cs typeface="Calibri"/>
              </a:rPr>
              <a:t>: </a:t>
            </a:r>
            <a:r>
              <a:rPr sz="2400" spc="-5" dirty="0">
                <a:solidFill>
                  <a:schemeClr val="bg1"/>
                </a:solidFill>
                <a:latin typeface="Calibri"/>
                <a:cs typeface="Calibri"/>
              </a:rPr>
              <a:t>glissière </a:t>
            </a:r>
            <a:r>
              <a:rPr sz="2400" dirty="0">
                <a:solidFill>
                  <a:schemeClr val="bg1"/>
                </a:solidFill>
                <a:latin typeface="Calibri"/>
                <a:cs typeface="Calibri"/>
              </a:rPr>
              <a:t>/</a:t>
            </a:r>
            <a:r>
              <a:rPr sz="2400" spc="-50" dirty="0">
                <a:solidFill>
                  <a:schemeClr val="bg1"/>
                </a:solidFill>
                <a:latin typeface="Calibri"/>
                <a:cs typeface="Calibri"/>
              </a:rPr>
              <a:t> </a:t>
            </a:r>
            <a:r>
              <a:rPr sz="2400" spc="-10" dirty="0">
                <a:solidFill>
                  <a:schemeClr val="bg1"/>
                </a:solidFill>
                <a:latin typeface="Calibri"/>
                <a:cs typeface="Calibri"/>
              </a:rPr>
              <a:t>potentiomètre</a:t>
            </a:r>
            <a:endParaRPr sz="2400" dirty="0">
              <a:solidFill>
                <a:schemeClr val="bg1"/>
              </a:solidFill>
              <a:latin typeface="Calibri"/>
              <a:cs typeface="Calibri"/>
            </a:endParaRPr>
          </a:p>
          <a:p>
            <a:pPr marL="469900">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pour </a:t>
            </a:r>
            <a:r>
              <a:rPr sz="2000" dirty="0">
                <a:solidFill>
                  <a:schemeClr val="bg1"/>
                </a:solidFill>
                <a:latin typeface="Calibri"/>
                <a:cs typeface="Calibri"/>
              </a:rPr>
              <a:t>sélectionner une </a:t>
            </a:r>
            <a:r>
              <a:rPr sz="2000" spc="-5" dirty="0">
                <a:solidFill>
                  <a:schemeClr val="bg1"/>
                </a:solidFill>
                <a:latin typeface="Calibri"/>
                <a:cs typeface="Calibri"/>
              </a:rPr>
              <a:t>valeur (peu</a:t>
            </a:r>
            <a:r>
              <a:rPr sz="2000" dirty="0">
                <a:solidFill>
                  <a:schemeClr val="bg1"/>
                </a:solidFill>
                <a:latin typeface="Calibri"/>
                <a:cs typeface="Calibri"/>
              </a:rPr>
              <a:t> </a:t>
            </a:r>
            <a:r>
              <a:rPr sz="2000" spc="-5" dirty="0">
                <a:solidFill>
                  <a:schemeClr val="bg1"/>
                </a:solidFill>
                <a:latin typeface="Calibri"/>
                <a:cs typeface="Calibri"/>
              </a:rPr>
              <a:t>précisément)</a:t>
            </a:r>
            <a:endParaRPr sz="2000" dirty="0">
              <a:solidFill>
                <a:schemeClr val="bg1"/>
              </a:solidFill>
              <a:latin typeface="Calibri"/>
              <a:cs typeface="Calibri"/>
            </a:endParaRPr>
          </a:p>
          <a:p>
            <a:pPr marL="469900">
              <a:spcBef>
                <a:spcPts val="60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(éventuellement </a:t>
            </a:r>
            <a:r>
              <a:rPr sz="2000" spc="-20" dirty="0">
                <a:solidFill>
                  <a:schemeClr val="bg1"/>
                </a:solidFill>
                <a:latin typeface="Calibri"/>
                <a:cs typeface="Calibri"/>
              </a:rPr>
              <a:t>avec </a:t>
            </a:r>
            <a:r>
              <a:rPr sz="2000" spc="-10" dirty="0">
                <a:solidFill>
                  <a:schemeClr val="bg1"/>
                </a:solidFill>
                <a:latin typeface="Calibri"/>
                <a:cs typeface="Calibri"/>
              </a:rPr>
              <a:t>affichage </a:t>
            </a:r>
            <a:r>
              <a:rPr sz="2000" spc="-5" dirty="0">
                <a:solidFill>
                  <a:schemeClr val="bg1"/>
                </a:solidFill>
                <a:latin typeface="Calibri"/>
                <a:cs typeface="Calibri"/>
              </a:rPr>
              <a:t>de </a:t>
            </a:r>
            <a:r>
              <a:rPr sz="2000" dirty="0">
                <a:solidFill>
                  <a:schemeClr val="bg1"/>
                </a:solidFill>
                <a:latin typeface="Calibri"/>
                <a:cs typeface="Calibri"/>
              </a:rPr>
              <a:t>la</a:t>
            </a:r>
            <a:r>
              <a:rPr sz="2000" spc="160" dirty="0">
                <a:solidFill>
                  <a:schemeClr val="bg1"/>
                </a:solidFill>
                <a:latin typeface="Calibri"/>
                <a:cs typeface="Calibri"/>
              </a:rPr>
              <a:t> </a:t>
            </a:r>
            <a:r>
              <a:rPr sz="2000" spc="-10" dirty="0">
                <a:solidFill>
                  <a:schemeClr val="bg1"/>
                </a:solidFill>
                <a:latin typeface="Calibri"/>
                <a:cs typeface="Calibri"/>
              </a:rPr>
              <a:t>valeur)</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2</a:t>
            </a:r>
            <a:r>
              <a:rPr sz="2000" spc="55" dirty="0">
                <a:solidFill>
                  <a:schemeClr val="bg1"/>
                </a:solidFill>
                <a:latin typeface="Calibri"/>
                <a:cs typeface="Calibri"/>
              </a:rPr>
              <a:t> </a:t>
            </a:r>
            <a:r>
              <a:rPr sz="2000" dirty="0">
                <a:solidFill>
                  <a:schemeClr val="bg1"/>
                </a:solidFill>
                <a:latin typeface="Calibri"/>
                <a:cs typeface="Calibri"/>
              </a:rPr>
              <a:t>types</a:t>
            </a:r>
          </a:p>
          <a:p>
            <a:pPr marL="927100">
              <a:spcBef>
                <a:spcPts val="605"/>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5" dirty="0">
                <a:solidFill>
                  <a:schemeClr val="bg1"/>
                </a:solidFill>
                <a:latin typeface="Calibri"/>
                <a:cs typeface="Calibri"/>
              </a:rPr>
              <a:t>sélecteur </a:t>
            </a:r>
            <a:r>
              <a:rPr spc="-15" dirty="0">
                <a:solidFill>
                  <a:schemeClr val="bg1"/>
                </a:solidFill>
                <a:latin typeface="Calibri"/>
                <a:cs typeface="Calibri"/>
              </a:rPr>
              <a:t>rotatif </a:t>
            </a:r>
            <a:r>
              <a:rPr dirty="0">
                <a:solidFill>
                  <a:schemeClr val="bg1"/>
                </a:solidFill>
                <a:latin typeface="Calibri"/>
                <a:cs typeface="Calibri"/>
              </a:rPr>
              <a:t>:</a:t>
            </a:r>
            <a:r>
              <a:rPr spc="-150" dirty="0">
                <a:solidFill>
                  <a:schemeClr val="bg1"/>
                </a:solidFill>
                <a:latin typeface="Calibri"/>
                <a:cs typeface="Calibri"/>
              </a:rPr>
              <a:t> </a:t>
            </a:r>
            <a:r>
              <a:rPr spc="-10" dirty="0">
                <a:solidFill>
                  <a:schemeClr val="bg1"/>
                </a:solidFill>
                <a:latin typeface="Calibri"/>
                <a:cs typeface="Calibri"/>
              </a:rPr>
              <a:t>potentiomètre</a:t>
            </a:r>
            <a:endParaRPr dirty="0">
              <a:solidFill>
                <a:schemeClr val="bg1"/>
              </a:solidFill>
              <a:latin typeface="Calibri"/>
              <a:cs typeface="Calibri"/>
            </a:endParaRPr>
          </a:p>
          <a:p>
            <a:pPr marL="927100">
              <a:spcBef>
                <a:spcPts val="60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5" dirty="0">
                <a:solidFill>
                  <a:schemeClr val="bg1"/>
                </a:solidFill>
                <a:latin typeface="Calibri"/>
                <a:cs typeface="Calibri"/>
              </a:rPr>
              <a:t>sélecteur </a:t>
            </a:r>
            <a:r>
              <a:rPr spc="-10" dirty="0">
                <a:solidFill>
                  <a:schemeClr val="bg1"/>
                </a:solidFill>
                <a:latin typeface="Calibri"/>
                <a:cs typeface="Calibri"/>
              </a:rPr>
              <a:t>rectiligne </a:t>
            </a:r>
            <a:r>
              <a:rPr dirty="0">
                <a:solidFill>
                  <a:schemeClr val="bg1"/>
                </a:solidFill>
                <a:latin typeface="Calibri"/>
                <a:cs typeface="Calibri"/>
              </a:rPr>
              <a:t>:</a:t>
            </a:r>
            <a:r>
              <a:rPr spc="-125" dirty="0">
                <a:solidFill>
                  <a:schemeClr val="bg1"/>
                </a:solidFill>
                <a:latin typeface="Calibri"/>
                <a:cs typeface="Calibri"/>
              </a:rPr>
              <a:t> </a:t>
            </a:r>
            <a:r>
              <a:rPr spc="-10" dirty="0">
                <a:solidFill>
                  <a:schemeClr val="bg1"/>
                </a:solidFill>
                <a:latin typeface="Calibri"/>
                <a:cs typeface="Calibri"/>
              </a:rPr>
              <a:t>glissière</a:t>
            </a:r>
            <a:endParaRPr dirty="0">
              <a:solidFill>
                <a:schemeClr val="bg1"/>
              </a:solidFill>
              <a:latin typeface="Calibri"/>
              <a:cs typeface="Calibri"/>
            </a:endParaRPr>
          </a:p>
        </p:txBody>
      </p:sp>
      <p:sp>
        <p:nvSpPr>
          <p:cNvPr id="10" name="object 10"/>
          <p:cNvSpPr/>
          <p:nvPr/>
        </p:nvSpPr>
        <p:spPr>
          <a:xfrm>
            <a:off x="2948939" y="4972812"/>
            <a:ext cx="2945892" cy="93118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3144011" y="5167884"/>
            <a:ext cx="2375916" cy="361188"/>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6405371" y="1071309"/>
            <a:ext cx="4262628" cy="929703"/>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600444" y="1266445"/>
            <a:ext cx="4002024" cy="35966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332221" y="3774948"/>
            <a:ext cx="1517903" cy="1670177"/>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6527292" y="3970021"/>
            <a:ext cx="947927" cy="1100327"/>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5045964" y="1071309"/>
            <a:ext cx="1744852" cy="929703"/>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5241036" y="1266445"/>
            <a:ext cx="1175003" cy="359663"/>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5416297" y="4972812"/>
            <a:ext cx="2692907" cy="931189"/>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5611367" y="5167884"/>
            <a:ext cx="2122932" cy="361188"/>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7648956" y="4972812"/>
            <a:ext cx="1906651" cy="931189"/>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7844028" y="5167884"/>
            <a:ext cx="1336548" cy="361188"/>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2948939" y="5451348"/>
            <a:ext cx="6606540" cy="1087983"/>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3144011" y="5646420"/>
            <a:ext cx="6036564" cy="518160"/>
          </a:xfrm>
          <a:prstGeom prst="rect">
            <a:avLst/>
          </a:prstGeom>
          <a:blipFill>
            <a:blip r:embed="rId15" cstate="print"/>
            <a:stretch>
              <a:fillRect/>
            </a:stretch>
          </a:blipFill>
        </p:spPr>
        <p:txBody>
          <a:bodyPr wrap="square" lIns="0" tIns="0" rIns="0" bIns="0" rtlCol="0"/>
          <a:lstStyle/>
          <a:p>
            <a:endParaRPr/>
          </a:p>
        </p:txBody>
      </p:sp>
      <p:sp>
        <p:nvSpPr>
          <p:cNvPr id="26" name="object 26"/>
          <p:cNvSpPr txBox="1"/>
          <p:nvPr/>
        </p:nvSpPr>
        <p:spPr>
          <a:xfrm>
            <a:off x="10448925" y="6532531"/>
            <a:ext cx="205740" cy="189154"/>
          </a:xfrm>
          <a:prstGeom prst="rect">
            <a:avLst/>
          </a:prstGeom>
        </p:spPr>
        <p:txBody>
          <a:bodyPr vert="horz" wrap="square" lIns="0" tIns="4445" rIns="0" bIns="0" rtlCol="0">
            <a:spAutoFit/>
          </a:bodyPr>
          <a:lstStyle/>
          <a:p>
            <a:pPr marL="12700">
              <a:spcBef>
                <a:spcPts val="35"/>
              </a:spcBef>
            </a:pPr>
            <a:r>
              <a:rPr sz="1200" spc="-484" dirty="0">
                <a:solidFill>
                  <a:srgbClr val="FFF1DA"/>
                </a:solidFill>
                <a:latin typeface="Arial Rounded MT Bold"/>
                <a:cs typeface="Arial Rounded MT Bold"/>
              </a:rPr>
              <a:t>3</a:t>
            </a:r>
            <a:r>
              <a:rPr sz="1650" spc="-944" baseline="-25252" dirty="0">
                <a:solidFill>
                  <a:srgbClr val="FFE6D3"/>
                </a:solidFill>
                <a:latin typeface="Arial"/>
                <a:cs typeface="Arial"/>
              </a:rPr>
              <a:t>—</a:t>
            </a:r>
            <a:r>
              <a:rPr sz="1200" spc="-10" dirty="0">
                <a:solidFill>
                  <a:srgbClr val="FFF1DA"/>
                </a:solidFill>
                <a:latin typeface="Arial Rounded MT Bold"/>
                <a:cs typeface="Arial Rounded MT Bold"/>
              </a:rPr>
              <a:t>1</a:t>
            </a:r>
            <a:endParaRPr sz="1200">
              <a:latin typeface="Arial Rounded MT Bold"/>
              <a:cs typeface="Arial Rounded MT Bold"/>
            </a:endParaRPr>
          </a:p>
        </p:txBody>
      </p:sp>
      <p:sp>
        <p:nvSpPr>
          <p:cNvPr id="27" name="object 27"/>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a:solidFill>
                  <a:srgbClr val="FFE6D3"/>
                </a:solidFill>
                <a:latin typeface="Arial"/>
                <a:cs typeface="Arial"/>
              </a:rPr>
              <a:t>47</a:t>
            </a:r>
            <a:endParaRPr sz="1100">
              <a:latin typeface="Arial"/>
              <a:cs typeface="Arial"/>
            </a:endParaRPr>
          </a:p>
        </p:txBody>
      </p:sp>
    </p:spTree>
    <p:extLst>
      <p:ext uri="{BB962C8B-B14F-4D97-AF65-F5344CB8AC3E}">
        <p14:creationId xmlns:p14="http://schemas.microsoft.com/office/powerpoint/2010/main" val="328595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12340" y="151814"/>
            <a:ext cx="6547956" cy="751488"/>
          </a:xfrm>
          <a:prstGeom prst="rect">
            <a:avLst/>
          </a:prstGeom>
        </p:spPr>
        <p:txBody>
          <a:bodyPr vert="horz" wrap="square" lIns="0" tIns="12700" rIns="0" bIns="0" rtlCol="0" anchor="ctr">
            <a:spAutoFit/>
          </a:bodyPr>
          <a:lstStyle/>
          <a:p>
            <a:pPr marL="12700">
              <a:lnSpc>
                <a:spcPct val="100000"/>
              </a:lnSpc>
              <a:spcBef>
                <a:spcPts val="100"/>
              </a:spcBef>
            </a:pPr>
            <a:r>
              <a:rPr spc="-15" dirty="0"/>
              <a:t>Autres</a:t>
            </a:r>
            <a:r>
              <a:rPr spc="-70" dirty="0"/>
              <a:t> </a:t>
            </a:r>
            <a:r>
              <a:rPr dirty="0"/>
              <a:t>composants</a:t>
            </a:r>
          </a:p>
        </p:txBody>
      </p:sp>
      <p:sp>
        <p:nvSpPr>
          <p:cNvPr id="7" name="object 7"/>
          <p:cNvSpPr txBox="1"/>
          <p:nvPr/>
        </p:nvSpPr>
        <p:spPr>
          <a:xfrm>
            <a:off x="2212340" y="1130612"/>
            <a:ext cx="7936230" cy="5139055"/>
          </a:xfrm>
          <a:prstGeom prst="rect">
            <a:avLst/>
          </a:prstGeom>
        </p:spPr>
        <p:txBody>
          <a:bodyPr vert="horz" wrap="square" lIns="0" tIns="106680" rIns="0" bIns="0" rtlCol="0">
            <a:spAutoFit/>
          </a:bodyPr>
          <a:lstStyle/>
          <a:p>
            <a:pPr marR="1960880" algn="r">
              <a:spcBef>
                <a:spcPts val="840"/>
              </a:spcBef>
              <a:tabLst>
                <a:tab pos="3429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Lien</a:t>
            </a:r>
            <a:r>
              <a:rPr sz="2400" spc="-70" dirty="0">
                <a:solidFill>
                  <a:schemeClr val="bg1"/>
                </a:solidFill>
                <a:latin typeface="Calibri"/>
                <a:cs typeface="Calibri"/>
              </a:rPr>
              <a:t> </a:t>
            </a:r>
            <a:r>
              <a:rPr sz="2400" spc="-15" dirty="0">
                <a:solidFill>
                  <a:schemeClr val="bg1"/>
                </a:solidFill>
                <a:latin typeface="Calibri"/>
                <a:cs typeface="Calibri"/>
              </a:rPr>
              <a:t>hypertexte</a:t>
            </a:r>
            <a:endParaRPr sz="2400" dirty="0">
              <a:solidFill>
                <a:schemeClr val="bg1"/>
              </a:solidFill>
              <a:latin typeface="Calibri"/>
              <a:cs typeface="Calibri"/>
            </a:endParaRPr>
          </a:p>
          <a:p>
            <a:pPr marR="2004060" algn="r">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20" dirty="0">
                <a:solidFill>
                  <a:schemeClr val="bg1"/>
                </a:solidFill>
                <a:latin typeface="Calibri"/>
                <a:cs typeface="Calibri"/>
              </a:rPr>
              <a:t>texte</a:t>
            </a:r>
            <a:r>
              <a:rPr sz="2000" spc="45" dirty="0">
                <a:solidFill>
                  <a:schemeClr val="bg1"/>
                </a:solidFill>
                <a:latin typeface="Calibri"/>
                <a:cs typeface="Calibri"/>
              </a:rPr>
              <a:t> </a:t>
            </a:r>
            <a:r>
              <a:rPr sz="2000" spc="-5" dirty="0">
                <a:solidFill>
                  <a:schemeClr val="bg1"/>
                </a:solidFill>
                <a:latin typeface="Calibri"/>
                <a:cs typeface="Calibri"/>
              </a:rPr>
              <a:t>cliquable</a:t>
            </a:r>
            <a:endParaRPr sz="2000" dirty="0">
              <a:solidFill>
                <a:schemeClr val="bg1"/>
              </a:solidFill>
              <a:latin typeface="Calibri"/>
              <a:cs typeface="Calibri"/>
            </a:endParaRPr>
          </a:p>
          <a:p>
            <a:pPr marL="4120515">
              <a:spcBef>
                <a:spcPts val="60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généralement </a:t>
            </a:r>
            <a:r>
              <a:rPr sz="2000" dirty="0">
                <a:solidFill>
                  <a:schemeClr val="bg1"/>
                </a:solidFill>
                <a:latin typeface="Calibri"/>
                <a:cs typeface="Calibri"/>
              </a:rPr>
              <a:t>associé à une</a:t>
            </a:r>
            <a:r>
              <a:rPr sz="2000" spc="50" dirty="0">
                <a:solidFill>
                  <a:schemeClr val="bg1"/>
                </a:solidFill>
                <a:latin typeface="Calibri"/>
                <a:cs typeface="Calibri"/>
              </a:rPr>
              <a:t> </a:t>
            </a:r>
            <a:r>
              <a:rPr sz="2000" dirty="0">
                <a:solidFill>
                  <a:schemeClr val="bg1"/>
                </a:solidFill>
                <a:latin typeface="Calibri"/>
                <a:cs typeface="Calibri"/>
              </a:rPr>
              <a:t>URI</a:t>
            </a:r>
          </a:p>
          <a:p>
            <a:pPr marL="4120515">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liens </a:t>
            </a:r>
            <a:r>
              <a:rPr sz="2000" spc="-10" dirty="0">
                <a:solidFill>
                  <a:schemeClr val="bg1"/>
                </a:solidFill>
                <a:latin typeface="Calibri"/>
                <a:cs typeface="Calibri"/>
              </a:rPr>
              <a:t>visités affichés</a:t>
            </a:r>
            <a:r>
              <a:rPr sz="2000" spc="145" dirty="0">
                <a:solidFill>
                  <a:schemeClr val="bg1"/>
                </a:solidFill>
                <a:latin typeface="Calibri"/>
                <a:cs typeface="Calibri"/>
              </a:rPr>
              <a:t> </a:t>
            </a:r>
            <a:r>
              <a:rPr sz="2000" spc="-15" dirty="0">
                <a:solidFill>
                  <a:schemeClr val="bg1"/>
                </a:solidFill>
                <a:latin typeface="Calibri"/>
                <a:cs typeface="Calibri"/>
              </a:rPr>
              <a:t>différemment</a:t>
            </a:r>
            <a:endParaRPr sz="2000" dirty="0">
              <a:solidFill>
                <a:schemeClr val="bg1"/>
              </a:solidFill>
              <a:latin typeface="Calibri"/>
              <a:cs typeface="Calibri"/>
            </a:endParaRPr>
          </a:p>
          <a:p>
            <a:pPr marL="12700">
              <a:spcBef>
                <a:spcPts val="57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20" dirty="0">
                <a:solidFill>
                  <a:schemeClr val="bg1"/>
                </a:solidFill>
                <a:latin typeface="Calibri"/>
                <a:cs typeface="Calibri"/>
              </a:rPr>
              <a:t>Tableau/grille</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organisation </a:t>
            </a:r>
            <a:r>
              <a:rPr sz="2000" spc="-5" dirty="0">
                <a:solidFill>
                  <a:schemeClr val="bg1"/>
                </a:solidFill>
                <a:latin typeface="Calibri"/>
                <a:cs typeface="Calibri"/>
              </a:rPr>
              <a:t>visuelle </a:t>
            </a:r>
            <a:r>
              <a:rPr sz="2000" dirty="0">
                <a:solidFill>
                  <a:schemeClr val="bg1"/>
                </a:solidFill>
                <a:latin typeface="Calibri"/>
                <a:cs typeface="Calibri"/>
              </a:rPr>
              <a:t>à 2</a:t>
            </a:r>
            <a:r>
              <a:rPr sz="2000" spc="75" dirty="0">
                <a:solidFill>
                  <a:schemeClr val="bg1"/>
                </a:solidFill>
                <a:latin typeface="Calibri"/>
                <a:cs typeface="Calibri"/>
              </a:rPr>
              <a:t> </a:t>
            </a:r>
            <a:r>
              <a:rPr sz="2000" spc="-5" dirty="0">
                <a:solidFill>
                  <a:schemeClr val="bg1"/>
                </a:solidFill>
                <a:latin typeface="Calibri"/>
                <a:cs typeface="Calibri"/>
              </a:rPr>
              <a:t>dimensions</a:t>
            </a:r>
            <a:endParaRPr sz="2000" dirty="0">
              <a:solidFill>
                <a:schemeClr val="bg1"/>
              </a:solidFill>
              <a:latin typeface="Calibri"/>
              <a:cs typeface="Calibri"/>
            </a:endParaRPr>
          </a:p>
          <a:p>
            <a:pPr marL="756285" marR="4230370" indent="-28702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5" dirty="0">
                <a:solidFill>
                  <a:schemeClr val="bg1"/>
                </a:solidFill>
                <a:latin typeface="Calibri"/>
                <a:cs typeface="Calibri"/>
              </a:rPr>
              <a:t>structurer des données  </a:t>
            </a:r>
            <a:r>
              <a:rPr sz="2000" spc="-15" dirty="0">
                <a:solidFill>
                  <a:schemeClr val="bg1"/>
                </a:solidFill>
                <a:latin typeface="Calibri"/>
                <a:cs typeface="Calibri"/>
              </a:rPr>
              <a:t>(texte,</a:t>
            </a:r>
            <a:r>
              <a:rPr sz="2000" spc="20" dirty="0">
                <a:solidFill>
                  <a:schemeClr val="bg1"/>
                </a:solidFill>
                <a:latin typeface="Calibri"/>
                <a:cs typeface="Calibri"/>
              </a:rPr>
              <a:t> </a:t>
            </a:r>
            <a:r>
              <a:rPr sz="2000" spc="-5" dirty="0">
                <a:solidFill>
                  <a:schemeClr val="bg1"/>
                </a:solidFill>
                <a:latin typeface="Calibri"/>
                <a:cs typeface="Calibri"/>
              </a:rPr>
              <a:t>composants)</a:t>
            </a:r>
            <a:endParaRPr sz="2000" dirty="0">
              <a:solidFill>
                <a:schemeClr val="bg1"/>
              </a:solidFill>
              <a:latin typeface="Calibri"/>
              <a:cs typeface="Calibri"/>
            </a:endParaRPr>
          </a:p>
          <a:p>
            <a:pPr marL="927100">
              <a:spcBef>
                <a:spcPts val="61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5" dirty="0">
                <a:solidFill>
                  <a:schemeClr val="bg1"/>
                </a:solidFill>
                <a:latin typeface="Calibri"/>
                <a:cs typeface="Calibri"/>
              </a:rPr>
              <a:t>lignes, </a:t>
            </a:r>
            <a:r>
              <a:rPr spc="-10" dirty="0">
                <a:solidFill>
                  <a:schemeClr val="bg1"/>
                </a:solidFill>
                <a:latin typeface="Calibri"/>
                <a:cs typeface="Calibri"/>
              </a:rPr>
              <a:t>colonnes,</a:t>
            </a:r>
            <a:r>
              <a:rPr spc="-155" dirty="0">
                <a:solidFill>
                  <a:schemeClr val="bg1"/>
                </a:solidFill>
                <a:latin typeface="Calibri"/>
                <a:cs typeface="Calibri"/>
              </a:rPr>
              <a:t> </a:t>
            </a:r>
            <a:r>
              <a:rPr spc="-10" dirty="0">
                <a:solidFill>
                  <a:schemeClr val="bg1"/>
                </a:solidFill>
                <a:latin typeface="Calibri"/>
                <a:cs typeface="Calibri"/>
              </a:rPr>
              <a:t>en-têtes</a:t>
            </a:r>
            <a:endParaRPr dirty="0">
              <a:solidFill>
                <a:schemeClr val="bg1"/>
              </a:solidFill>
              <a:latin typeface="Calibri"/>
              <a:cs typeface="Calibri"/>
            </a:endParaRPr>
          </a:p>
          <a:p>
            <a:pPr marL="3702685">
              <a:spcBef>
                <a:spcPts val="565"/>
              </a:spcBef>
              <a:tabLst>
                <a:tab pos="4045585"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Indicateur </a:t>
            </a:r>
            <a:r>
              <a:rPr sz="2400" spc="-5" dirty="0">
                <a:solidFill>
                  <a:schemeClr val="bg1"/>
                </a:solidFill>
                <a:latin typeface="Calibri"/>
                <a:cs typeface="Calibri"/>
              </a:rPr>
              <a:t>de</a:t>
            </a:r>
            <a:r>
              <a:rPr sz="2400" spc="-15" dirty="0">
                <a:solidFill>
                  <a:schemeClr val="bg1"/>
                </a:solidFill>
                <a:latin typeface="Calibri"/>
                <a:cs typeface="Calibri"/>
              </a:rPr>
              <a:t> </a:t>
            </a:r>
            <a:r>
              <a:rPr sz="2400" spc="-10" dirty="0">
                <a:solidFill>
                  <a:schemeClr val="bg1"/>
                </a:solidFill>
                <a:latin typeface="Calibri"/>
                <a:cs typeface="Calibri"/>
              </a:rPr>
              <a:t>progression</a:t>
            </a:r>
            <a:endParaRPr sz="2400" dirty="0">
              <a:solidFill>
                <a:schemeClr val="bg1"/>
              </a:solidFill>
              <a:latin typeface="Calibri"/>
              <a:cs typeface="Calibri"/>
            </a:endParaRPr>
          </a:p>
          <a:p>
            <a:pPr marL="4120515">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taux </a:t>
            </a:r>
            <a:r>
              <a:rPr sz="2000" spc="-20" dirty="0">
                <a:solidFill>
                  <a:schemeClr val="bg1"/>
                </a:solidFill>
                <a:latin typeface="Calibri"/>
                <a:cs typeface="Calibri"/>
              </a:rPr>
              <a:t>d’avancement</a:t>
            </a:r>
            <a:r>
              <a:rPr sz="2000" spc="40" dirty="0">
                <a:solidFill>
                  <a:schemeClr val="bg1"/>
                </a:solidFill>
                <a:latin typeface="Calibri"/>
                <a:cs typeface="Calibri"/>
              </a:rPr>
              <a:t> </a:t>
            </a:r>
            <a:r>
              <a:rPr sz="2000" spc="-5" dirty="0">
                <a:solidFill>
                  <a:schemeClr val="bg1"/>
                </a:solidFill>
                <a:latin typeface="Calibri"/>
                <a:cs typeface="Calibri"/>
              </a:rPr>
              <a:t>graphique</a:t>
            </a:r>
            <a:endParaRPr sz="2000" dirty="0">
              <a:solidFill>
                <a:schemeClr val="bg1"/>
              </a:solidFill>
              <a:latin typeface="Calibri"/>
              <a:cs typeface="Calibri"/>
            </a:endParaRPr>
          </a:p>
          <a:p>
            <a:pPr marL="12700">
              <a:spcBef>
                <a:spcPts val="57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Sélecteur de</a:t>
            </a:r>
            <a:r>
              <a:rPr sz="2400" spc="-30" dirty="0">
                <a:solidFill>
                  <a:schemeClr val="bg1"/>
                </a:solidFill>
                <a:latin typeface="Calibri"/>
                <a:cs typeface="Calibri"/>
              </a:rPr>
              <a:t> </a:t>
            </a:r>
            <a:r>
              <a:rPr sz="2400" spc="-15" dirty="0">
                <a:solidFill>
                  <a:schemeClr val="bg1"/>
                </a:solidFill>
                <a:latin typeface="Calibri"/>
                <a:cs typeface="Calibri"/>
              </a:rPr>
              <a:t>date</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organisation </a:t>
            </a:r>
            <a:r>
              <a:rPr sz="2000" spc="-5" dirty="0">
                <a:solidFill>
                  <a:schemeClr val="bg1"/>
                </a:solidFill>
                <a:latin typeface="Calibri"/>
                <a:cs typeface="Calibri"/>
              </a:rPr>
              <a:t>visuelle </a:t>
            </a:r>
            <a:r>
              <a:rPr sz="2000" dirty="0">
                <a:solidFill>
                  <a:schemeClr val="bg1"/>
                </a:solidFill>
                <a:latin typeface="Calibri"/>
                <a:cs typeface="Calibri"/>
              </a:rPr>
              <a:t>à 2</a:t>
            </a:r>
            <a:r>
              <a:rPr sz="2000" spc="75" dirty="0">
                <a:solidFill>
                  <a:schemeClr val="bg1"/>
                </a:solidFill>
                <a:latin typeface="Calibri"/>
                <a:cs typeface="Calibri"/>
              </a:rPr>
              <a:t> </a:t>
            </a:r>
            <a:r>
              <a:rPr sz="2000" spc="-5" dirty="0">
                <a:solidFill>
                  <a:schemeClr val="bg1"/>
                </a:solidFill>
                <a:latin typeface="Calibri"/>
                <a:cs typeface="Calibri"/>
              </a:rPr>
              <a:t>dimensions</a:t>
            </a:r>
            <a:endParaRPr sz="2000" dirty="0">
              <a:solidFill>
                <a:schemeClr val="bg1"/>
              </a:solidFill>
              <a:latin typeface="Calibri"/>
              <a:cs typeface="Calibri"/>
            </a:endParaRPr>
          </a:p>
        </p:txBody>
      </p:sp>
      <p:sp>
        <p:nvSpPr>
          <p:cNvPr id="8" name="object 8"/>
          <p:cNvSpPr txBox="1"/>
          <p:nvPr/>
        </p:nvSpPr>
        <p:spPr>
          <a:xfrm>
            <a:off x="2669844" y="6319521"/>
            <a:ext cx="3578860" cy="330835"/>
          </a:xfrm>
          <a:prstGeom prst="rect">
            <a:avLst/>
          </a:prstGeom>
        </p:spPr>
        <p:txBody>
          <a:bodyPr vert="horz" wrap="square" lIns="0" tIns="12700" rIns="0" bIns="0" rtlCol="0">
            <a:spAutoFit/>
          </a:bodyPr>
          <a:lstStyle/>
          <a:p>
            <a:pPr marL="12700">
              <a:spcBef>
                <a:spcPts val="1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attention </a:t>
            </a:r>
            <a:r>
              <a:rPr sz="2000" dirty="0">
                <a:solidFill>
                  <a:schemeClr val="bg1"/>
                </a:solidFill>
                <a:latin typeface="Calibri"/>
                <a:cs typeface="Calibri"/>
              </a:rPr>
              <a:t>au </a:t>
            </a:r>
            <a:r>
              <a:rPr sz="2000" spc="-5" dirty="0">
                <a:solidFill>
                  <a:schemeClr val="bg1"/>
                </a:solidFill>
                <a:latin typeface="Calibri"/>
                <a:cs typeface="Calibri"/>
              </a:rPr>
              <a:t>cas de </a:t>
            </a:r>
            <a:r>
              <a:rPr sz="2000" dirty="0">
                <a:solidFill>
                  <a:schemeClr val="bg1"/>
                </a:solidFill>
                <a:latin typeface="Calibri"/>
                <a:cs typeface="Calibri"/>
              </a:rPr>
              <a:t>la</a:t>
            </a:r>
            <a:r>
              <a:rPr sz="2000" spc="20" dirty="0">
                <a:solidFill>
                  <a:schemeClr val="bg1"/>
                </a:solidFill>
                <a:latin typeface="Calibri"/>
                <a:cs typeface="Calibri"/>
              </a:rPr>
              <a:t> </a:t>
            </a:r>
            <a:r>
              <a:rPr sz="2000" spc="-5" dirty="0">
                <a:solidFill>
                  <a:schemeClr val="bg1"/>
                </a:solidFill>
                <a:latin typeface="Calibri"/>
                <a:cs typeface="Calibri"/>
              </a:rPr>
              <a:t>naissance</a:t>
            </a:r>
            <a:endParaRPr sz="2000" dirty="0">
              <a:solidFill>
                <a:schemeClr val="bg1"/>
              </a:solidFill>
              <a:latin typeface="Calibri"/>
              <a:cs typeface="Calibri"/>
            </a:endParaRPr>
          </a:p>
        </p:txBody>
      </p:sp>
      <p:sp>
        <p:nvSpPr>
          <p:cNvPr id="9" name="object 9"/>
          <p:cNvSpPr txBox="1"/>
          <p:nvPr/>
        </p:nvSpPr>
        <p:spPr>
          <a:xfrm>
            <a:off x="10448925" y="6524345"/>
            <a:ext cx="205740" cy="197490"/>
          </a:xfrm>
          <a:prstGeom prst="rect">
            <a:avLst/>
          </a:prstGeom>
        </p:spPr>
        <p:txBody>
          <a:bodyPr vert="horz" wrap="square" lIns="0" tIns="12700" rIns="0" bIns="0" rtlCol="0">
            <a:spAutoFit/>
          </a:bodyPr>
          <a:lstStyle/>
          <a:p>
            <a:pPr marL="12700">
              <a:spcBef>
                <a:spcPts val="100"/>
              </a:spcBef>
            </a:pPr>
            <a:r>
              <a:rPr sz="1200" spc="-10" dirty="0">
                <a:solidFill>
                  <a:srgbClr val="FFF1DA"/>
                </a:solidFill>
                <a:latin typeface="Arial Rounded MT Bold"/>
                <a:cs typeface="Arial Rounded MT Bold"/>
              </a:rPr>
              <a:t>32</a:t>
            </a:r>
            <a:endParaRPr sz="1200">
              <a:latin typeface="Arial Rounded MT Bold"/>
              <a:cs typeface="Arial Rounded MT Bold"/>
            </a:endParaRPr>
          </a:p>
        </p:txBody>
      </p:sp>
      <p:sp>
        <p:nvSpPr>
          <p:cNvPr id="10" name="object 10"/>
          <p:cNvSpPr/>
          <p:nvPr/>
        </p:nvSpPr>
        <p:spPr>
          <a:xfrm>
            <a:off x="2516124" y="4652771"/>
            <a:ext cx="3378708" cy="1238808"/>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711197" y="4847844"/>
            <a:ext cx="2808731" cy="669036"/>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543505" y="1212137"/>
            <a:ext cx="3323818" cy="1246328"/>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2711197" y="1380744"/>
            <a:ext cx="2808731" cy="69342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706624" y="1376173"/>
            <a:ext cx="2818130" cy="702945"/>
          </a:xfrm>
          <a:custGeom>
            <a:avLst/>
            <a:gdLst/>
            <a:ahLst/>
            <a:cxnLst/>
            <a:rect l="l" t="t" r="r" b="b"/>
            <a:pathLst>
              <a:path w="2818129" h="702944">
                <a:moveTo>
                  <a:pt x="0" y="702563"/>
                </a:moveTo>
                <a:lnTo>
                  <a:pt x="2817876" y="702563"/>
                </a:lnTo>
                <a:lnTo>
                  <a:pt x="2817876" y="0"/>
                </a:lnTo>
                <a:lnTo>
                  <a:pt x="0" y="0"/>
                </a:lnTo>
                <a:lnTo>
                  <a:pt x="0" y="702563"/>
                </a:lnTo>
                <a:close/>
              </a:path>
            </a:pathLst>
          </a:custGeom>
          <a:ln w="9144">
            <a:solidFill>
              <a:srgbClr val="BEBEBE"/>
            </a:solidFill>
          </a:ln>
        </p:spPr>
        <p:txBody>
          <a:bodyPr wrap="square" lIns="0" tIns="0" rIns="0" bIns="0" rtlCol="0"/>
          <a:lstStyle/>
          <a:p>
            <a:endParaRPr/>
          </a:p>
        </p:txBody>
      </p:sp>
      <p:sp>
        <p:nvSpPr>
          <p:cNvPr id="15" name="object 15"/>
          <p:cNvSpPr/>
          <p:nvPr/>
        </p:nvSpPr>
        <p:spPr>
          <a:xfrm>
            <a:off x="2516124" y="1940051"/>
            <a:ext cx="3384804" cy="859536"/>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711196" y="2135123"/>
            <a:ext cx="2814828" cy="28956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6632447" y="2657855"/>
            <a:ext cx="4035552" cy="1376172"/>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6827520" y="2852927"/>
            <a:ext cx="3528060" cy="806196"/>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6632447" y="3554032"/>
            <a:ext cx="4035552" cy="1257363"/>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6827520" y="3749040"/>
            <a:ext cx="3528060" cy="687324"/>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7103365" y="5433059"/>
            <a:ext cx="1501139" cy="1424940"/>
          </a:xfrm>
          <a:prstGeom prst="rect">
            <a:avLst/>
          </a:prstGeom>
          <a:blipFill>
            <a:blip r:embed="rId12" cstate="print"/>
            <a:stretch>
              <a:fillRect/>
            </a:stretch>
          </a:blipFill>
        </p:spPr>
        <p:txBody>
          <a:bodyPr wrap="square" lIns="0" tIns="0" rIns="0" bIns="0" rtlCol="0"/>
          <a:lstStyle/>
          <a:p>
            <a:endParaRPr/>
          </a:p>
        </p:txBody>
      </p:sp>
      <p:sp>
        <p:nvSpPr>
          <p:cNvPr id="22" name="object 22"/>
          <p:cNvSpPr txBox="1"/>
          <p:nvPr/>
        </p:nvSpPr>
        <p:spPr>
          <a:xfrm>
            <a:off x="10478262" y="6611085"/>
            <a:ext cx="165735" cy="169277"/>
          </a:xfrm>
          <a:prstGeom prst="rect">
            <a:avLst/>
          </a:prstGeom>
        </p:spPr>
        <p:txBody>
          <a:bodyPr vert="horz" wrap="square" lIns="0" tIns="0" rIns="0" bIns="0" rtlCol="0">
            <a:spAutoFit/>
          </a:bodyPr>
          <a:lstStyle/>
          <a:p>
            <a:pPr marL="12700"/>
            <a:r>
              <a:rPr sz="1100" dirty="0">
                <a:solidFill>
                  <a:srgbClr val="FFE6D3"/>
                </a:solidFill>
                <a:latin typeface="Arial"/>
                <a:cs typeface="Arial"/>
              </a:rPr>
              <a:t>—</a:t>
            </a:r>
            <a:endParaRPr sz="1100">
              <a:latin typeface="Arial"/>
              <a:cs typeface="Arial"/>
            </a:endParaRPr>
          </a:p>
        </p:txBody>
      </p:sp>
      <p:sp>
        <p:nvSpPr>
          <p:cNvPr id="23" name="object 23"/>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a:solidFill>
                  <a:srgbClr val="FFE6D3"/>
                </a:solidFill>
                <a:latin typeface="Arial"/>
                <a:cs typeface="Arial"/>
              </a:rPr>
              <a:t>47</a:t>
            </a:r>
            <a:endParaRPr sz="1100">
              <a:latin typeface="Arial"/>
              <a:cs typeface="Arial"/>
            </a:endParaRPr>
          </a:p>
        </p:txBody>
      </p:sp>
    </p:spTree>
    <p:extLst>
      <p:ext uri="{BB962C8B-B14F-4D97-AF65-F5344CB8AC3E}">
        <p14:creationId xmlns:p14="http://schemas.microsoft.com/office/powerpoint/2010/main" val="1185745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12341" y="287781"/>
            <a:ext cx="7666355" cy="452120"/>
          </a:xfrm>
          <a:prstGeom prst="rect">
            <a:avLst/>
          </a:prstGeom>
        </p:spPr>
        <p:txBody>
          <a:bodyPr vert="horz" wrap="square" lIns="0" tIns="12065" rIns="0" bIns="0" rtlCol="0" anchor="ctr">
            <a:spAutoFit/>
          </a:bodyPr>
          <a:lstStyle/>
          <a:p>
            <a:pPr marL="12700">
              <a:lnSpc>
                <a:spcPct val="100000"/>
              </a:lnSpc>
              <a:spcBef>
                <a:spcPts val="95"/>
              </a:spcBef>
            </a:pPr>
            <a:r>
              <a:rPr sz="2800" spc="-15" dirty="0"/>
              <a:t>Caractéristiques </a:t>
            </a:r>
            <a:r>
              <a:rPr sz="2800" spc="-5" dirty="0"/>
              <a:t>des composants</a:t>
            </a:r>
            <a:r>
              <a:rPr sz="2800" spc="90" dirty="0"/>
              <a:t> </a:t>
            </a:r>
            <a:r>
              <a:rPr sz="2800" spc="-15" dirty="0"/>
              <a:t>interactifs</a:t>
            </a:r>
            <a:endParaRPr sz="2800"/>
          </a:p>
        </p:txBody>
      </p:sp>
      <p:sp>
        <p:nvSpPr>
          <p:cNvPr id="7" name="object 7"/>
          <p:cNvSpPr txBox="1"/>
          <p:nvPr/>
        </p:nvSpPr>
        <p:spPr>
          <a:xfrm>
            <a:off x="695400" y="1021588"/>
            <a:ext cx="8008620" cy="5388013"/>
          </a:xfrm>
          <a:prstGeom prst="rect">
            <a:avLst/>
          </a:prstGeom>
        </p:spPr>
        <p:txBody>
          <a:bodyPr vert="horz" wrap="square" lIns="0" tIns="111125" rIns="0" bIns="0" rtlCol="0">
            <a:spAutoFit/>
          </a:bodyPr>
          <a:lstStyle/>
          <a:p>
            <a:pPr marL="12700">
              <a:spcBef>
                <a:spcPts val="875"/>
              </a:spcBef>
              <a:tabLst>
                <a:tab pos="355600" algn="l"/>
              </a:tabLst>
            </a:pPr>
            <a:r>
              <a:rPr sz="2000" spc="15" dirty="0">
                <a:solidFill>
                  <a:schemeClr val="bg1"/>
                </a:solidFill>
                <a:latin typeface="Wingdings 3"/>
                <a:cs typeface="Wingdings 3"/>
              </a:rPr>
              <a:t></a:t>
            </a:r>
            <a:r>
              <a:rPr sz="2000" spc="15" dirty="0">
                <a:solidFill>
                  <a:schemeClr val="bg1"/>
                </a:solidFill>
                <a:latin typeface="Times New Roman"/>
                <a:cs typeface="Times New Roman"/>
              </a:rPr>
              <a:t>	</a:t>
            </a:r>
            <a:r>
              <a:rPr sz="2800" spc="-15" dirty="0">
                <a:solidFill>
                  <a:schemeClr val="bg1"/>
                </a:solidFill>
                <a:latin typeface="Calibri"/>
                <a:cs typeface="Calibri"/>
              </a:rPr>
              <a:t>Différents </a:t>
            </a:r>
            <a:r>
              <a:rPr sz="2800" b="1" spc="-15" dirty="0">
                <a:solidFill>
                  <a:schemeClr val="bg1"/>
                </a:solidFill>
                <a:latin typeface="Calibri"/>
                <a:cs typeface="Calibri"/>
              </a:rPr>
              <a:t>états </a:t>
            </a:r>
            <a:r>
              <a:rPr sz="2800" spc="-5" dirty="0">
                <a:solidFill>
                  <a:schemeClr val="bg1"/>
                </a:solidFill>
                <a:latin typeface="Calibri"/>
                <a:cs typeface="Calibri"/>
              </a:rPr>
              <a:t>du </a:t>
            </a:r>
            <a:r>
              <a:rPr sz="2800" b="1" spc="-10" dirty="0">
                <a:solidFill>
                  <a:schemeClr val="bg1"/>
                </a:solidFill>
                <a:latin typeface="Calibri"/>
                <a:cs typeface="Calibri"/>
              </a:rPr>
              <a:t>point </a:t>
            </a:r>
            <a:r>
              <a:rPr sz="2800" b="1" dirty="0">
                <a:solidFill>
                  <a:schemeClr val="bg1"/>
                </a:solidFill>
                <a:latin typeface="Calibri"/>
                <a:cs typeface="Calibri"/>
              </a:rPr>
              <a:t>de </a:t>
            </a:r>
            <a:r>
              <a:rPr sz="2800" b="1" spc="-5" dirty="0">
                <a:solidFill>
                  <a:schemeClr val="bg1"/>
                </a:solidFill>
                <a:latin typeface="Calibri"/>
                <a:cs typeface="Calibri"/>
              </a:rPr>
              <a:t>vue du</a:t>
            </a:r>
            <a:r>
              <a:rPr sz="2800" b="1" spc="35" dirty="0">
                <a:solidFill>
                  <a:schemeClr val="bg1"/>
                </a:solidFill>
                <a:latin typeface="Calibri"/>
                <a:cs typeface="Calibri"/>
              </a:rPr>
              <a:t> </a:t>
            </a:r>
            <a:r>
              <a:rPr sz="2800" b="1" spc="-15" dirty="0">
                <a:solidFill>
                  <a:schemeClr val="bg1"/>
                </a:solidFill>
                <a:latin typeface="Calibri"/>
                <a:cs typeface="Calibri"/>
              </a:rPr>
              <a:t>système</a:t>
            </a:r>
            <a:endParaRPr sz="2800" dirty="0">
              <a:solidFill>
                <a:schemeClr val="bg1"/>
              </a:solidFill>
              <a:latin typeface="Calibri"/>
              <a:cs typeface="Calibri"/>
            </a:endParaRPr>
          </a:p>
          <a:p>
            <a:pPr marL="469900">
              <a:spcBef>
                <a:spcPts val="650"/>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spc="-5" dirty="0">
                <a:solidFill>
                  <a:schemeClr val="bg1"/>
                </a:solidFill>
                <a:latin typeface="Calibri"/>
                <a:cs typeface="Calibri"/>
              </a:rPr>
              <a:t>activable </a:t>
            </a:r>
            <a:r>
              <a:rPr sz="2400" dirty="0">
                <a:solidFill>
                  <a:schemeClr val="bg1"/>
                </a:solidFill>
                <a:latin typeface="Symbol"/>
                <a:cs typeface="Symbol"/>
              </a:rPr>
              <a:t></a:t>
            </a:r>
            <a:r>
              <a:rPr sz="2400" spc="-35" dirty="0">
                <a:solidFill>
                  <a:schemeClr val="bg1"/>
                </a:solidFill>
                <a:latin typeface="Times New Roman"/>
                <a:cs typeface="Times New Roman"/>
              </a:rPr>
              <a:t> </a:t>
            </a:r>
            <a:r>
              <a:rPr sz="2400" spc="-5" dirty="0">
                <a:solidFill>
                  <a:schemeClr val="bg1"/>
                </a:solidFill>
                <a:latin typeface="Calibri"/>
                <a:cs typeface="Calibri"/>
              </a:rPr>
              <a:t>normal</a:t>
            </a:r>
            <a:endParaRPr sz="2400" dirty="0">
              <a:solidFill>
                <a:schemeClr val="bg1"/>
              </a:solidFill>
              <a:latin typeface="Calibri"/>
              <a:cs typeface="Calibri"/>
            </a:endParaRPr>
          </a:p>
          <a:p>
            <a:pPr marL="469900">
              <a:spcBef>
                <a:spcPts val="580"/>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spc="-5" dirty="0">
                <a:solidFill>
                  <a:schemeClr val="bg1"/>
                </a:solidFill>
                <a:latin typeface="Calibri"/>
                <a:cs typeface="Calibri"/>
              </a:rPr>
              <a:t>activable </a:t>
            </a:r>
            <a:r>
              <a:rPr sz="2400" spc="-15" dirty="0">
                <a:solidFill>
                  <a:schemeClr val="bg1"/>
                </a:solidFill>
                <a:latin typeface="Calibri"/>
                <a:cs typeface="Calibri"/>
              </a:rPr>
              <a:t>avec</a:t>
            </a:r>
            <a:r>
              <a:rPr sz="2400" spc="15" dirty="0">
                <a:solidFill>
                  <a:schemeClr val="bg1"/>
                </a:solidFill>
                <a:latin typeface="Calibri"/>
                <a:cs typeface="Calibri"/>
              </a:rPr>
              <a:t> </a:t>
            </a:r>
            <a:r>
              <a:rPr sz="2400" spc="-10" dirty="0">
                <a:solidFill>
                  <a:schemeClr val="bg1"/>
                </a:solidFill>
                <a:latin typeface="Calibri"/>
                <a:cs typeface="Calibri"/>
              </a:rPr>
              <a:t>focus</a:t>
            </a:r>
            <a:endParaRPr sz="2400" dirty="0">
              <a:solidFill>
                <a:schemeClr val="bg1"/>
              </a:solidFill>
              <a:latin typeface="Calibri"/>
              <a:cs typeface="Calibri"/>
            </a:endParaRPr>
          </a:p>
          <a:p>
            <a:pPr marL="469900">
              <a:spcBef>
                <a:spcPts val="600"/>
              </a:spcBef>
            </a:pPr>
            <a:r>
              <a:rPr spc="-5" dirty="0">
                <a:solidFill>
                  <a:schemeClr val="bg1"/>
                </a:solidFill>
                <a:latin typeface="Wingdings 3"/>
                <a:cs typeface="Wingdings 3"/>
              </a:rPr>
              <a:t></a:t>
            </a:r>
            <a:r>
              <a:rPr spc="50" dirty="0">
                <a:solidFill>
                  <a:schemeClr val="bg1"/>
                </a:solidFill>
                <a:latin typeface="Times New Roman"/>
                <a:cs typeface="Times New Roman"/>
              </a:rPr>
              <a:t> </a:t>
            </a:r>
            <a:r>
              <a:rPr sz="2400" spc="-5" dirty="0">
                <a:solidFill>
                  <a:schemeClr val="bg1"/>
                </a:solidFill>
                <a:latin typeface="Calibri"/>
                <a:cs typeface="Calibri"/>
              </a:rPr>
              <a:t>activé</a:t>
            </a:r>
            <a:endParaRPr sz="2400" dirty="0">
              <a:solidFill>
                <a:schemeClr val="bg1"/>
              </a:solidFill>
              <a:latin typeface="Calibri"/>
              <a:cs typeface="Calibri"/>
            </a:endParaRPr>
          </a:p>
          <a:p>
            <a:pPr marL="469900">
              <a:spcBef>
                <a:spcPts val="600"/>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dirty="0">
                <a:solidFill>
                  <a:schemeClr val="bg1"/>
                </a:solidFill>
                <a:latin typeface="Calibri"/>
                <a:cs typeface="Calibri"/>
              </a:rPr>
              <a:t>inactif / </a:t>
            </a:r>
            <a:r>
              <a:rPr sz="2400" spc="-5" dirty="0">
                <a:solidFill>
                  <a:schemeClr val="bg1"/>
                </a:solidFill>
                <a:latin typeface="Calibri"/>
                <a:cs typeface="Calibri"/>
              </a:rPr>
              <a:t>non</a:t>
            </a:r>
            <a:r>
              <a:rPr sz="2400" spc="25" dirty="0">
                <a:solidFill>
                  <a:schemeClr val="bg1"/>
                </a:solidFill>
                <a:latin typeface="Calibri"/>
                <a:cs typeface="Calibri"/>
              </a:rPr>
              <a:t> </a:t>
            </a:r>
            <a:r>
              <a:rPr sz="2400" spc="-5" dirty="0">
                <a:solidFill>
                  <a:schemeClr val="bg1"/>
                </a:solidFill>
                <a:latin typeface="Calibri"/>
                <a:cs typeface="Calibri"/>
              </a:rPr>
              <a:t>activable</a:t>
            </a:r>
            <a:endParaRPr sz="2400" dirty="0">
              <a:solidFill>
                <a:schemeClr val="bg1"/>
              </a:solidFill>
              <a:latin typeface="Calibri"/>
              <a:cs typeface="Calibri"/>
            </a:endParaRPr>
          </a:p>
          <a:p>
            <a:pPr marL="927100">
              <a:spcBef>
                <a:spcPts val="610"/>
              </a:spcBef>
            </a:pPr>
            <a:r>
              <a:rPr sz="1600" spc="-10" dirty="0">
                <a:solidFill>
                  <a:schemeClr val="bg1"/>
                </a:solidFill>
                <a:latin typeface="Wingdings 3"/>
                <a:cs typeface="Wingdings 3"/>
              </a:rPr>
              <a:t></a:t>
            </a:r>
            <a:r>
              <a:rPr sz="1600" spc="-10" dirty="0">
                <a:solidFill>
                  <a:schemeClr val="bg1"/>
                </a:solidFill>
                <a:latin typeface="Times New Roman"/>
                <a:cs typeface="Times New Roman"/>
              </a:rPr>
              <a:t> </a:t>
            </a:r>
            <a:r>
              <a:rPr sz="2000" spc="-10" dirty="0">
                <a:solidFill>
                  <a:schemeClr val="bg1"/>
                </a:solidFill>
                <a:latin typeface="Calibri"/>
                <a:cs typeface="Calibri"/>
              </a:rPr>
              <a:t>intitulé </a:t>
            </a:r>
            <a:r>
              <a:rPr sz="2000" spc="-5" dirty="0">
                <a:solidFill>
                  <a:schemeClr val="bg1"/>
                </a:solidFill>
                <a:latin typeface="Calibri"/>
                <a:cs typeface="Calibri"/>
              </a:rPr>
              <a:t>grisés </a:t>
            </a:r>
            <a:r>
              <a:rPr sz="2000" spc="-15" dirty="0">
                <a:solidFill>
                  <a:schemeClr val="bg1"/>
                </a:solidFill>
                <a:latin typeface="Calibri"/>
                <a:cs typeface="Calibri"/>
              </a:rPr>
              <a:t>(ex </a:t>
            </a:r>
            <a:r>
              <a:rPr sz="2000" dirty="0">
                <a:solidFill>
                  <a:schemeClr val="bg1"/>
                </a:solidFill>
                <a:latin typeface="Calibri"/>
                <a:cs typeface="Calibri"/>
              </a:rPr>
              <a:t>: </a:t>
            </a:r>
            <a:r>
              <a:rPr sz="2000" spc="-10" dirty="0">
                <a:solidFill>
                  <a:schemeClr val="bg1"/>
                </a:solidFill>
                <a:latin typeface="Calibri"/>
                <a:cs typeface="Calibri"/>
              </a:rPr>
              <a:t>copier </a:t>
            </a:r>
            <a:r>
              <a:rPr sz="2000" spc="-5" dirty="0">
                <a:solidFill>
                  <a:schemeClr val="bg1"/>
                </a:solidFill>
                <a:latin typeface="Calibri"/>
                <a:cs typeface="Calibri"/>
              </a:rPr>
              <a:t>sans</a:t>
            </a:r>
            <a:r>
              <a:rPr sz="2000" spc="-95" dirty="0">
                <a:solidFill>
                  <a:schemeClr val="bg1"/>
                </a:solidFill>
                <a:latin typeface="Calibri"/>
                <a:cs typeface="Calibri"/>
              </a:rPr>
              <a:t> </a:t>
            </a:r>
            <a:r>
              <a:rPr sz="2000" spc="-5" dirty="0">
                <a:solidFill>
                  <a:schemeClr val="bg1"/>
                </a:solidFill>
                <a:latin typeface="Calibri"/>
                <a:cs typeface="Calibri"/>
              </a:rPr>
              <a:t>sélection)</a:t>
            </a:r>
            <a:endParaRPr sz="2000" dirty="0">
              <a:solidFill>
                <a:schemeClr val="bg1"/>
              </a:solidFill>
              <a:latin typeface="Calibri"/>
              <a:cs typeface="Calibri"/>
            </a:endParaRPr>
          </a:p>
          <a:p>
            <a:pPr marL="927100">
              <a:spcBef>
                <a:spcPts val="600"/>
              </a:spcBef>
            </a:pPr>
            <a:r>
              <a:rPr sz="1600" spc="-10" dirty="0">
                <a:solidFill>
                  <a:schemeClr val="bg1"/>
                </a:solidFill>
                <a:latin typeface="Wingdings 3"/>
                <a:cs typeface="Wingdings 3"/>
              </a:rPr>
              <a:t></a:t>
            </a:r>
            <a:r>
              <a:rPr sz="1600" spc="-10" dirty="0">
                <a:solidFill>
                  <a:schemeClr val="bg1"/>
                </a:solidFill>
                <a:latin typeface="Times New Roman"/>
                <a:cs typeface="Times New Roman"/>
              </a:rPr>
              <a:t> </a:t>
            </a:r>
            <a:r>
              <a:rPr sz="2000" dirty="0">
                <a:solidFill>
                  <a:schemeClr val="bg1"/>
                </a:solidFill>
                <a:latin typeface="Calibri"/>
                <a:cs typeface="Calibri"/>
              </a:rPr>
              <a:t>mais </a:t>
            </a:r>
            <a:r>
              <a:rPr sz="2000" spc="-45" dirty="0">
                <a:solidFill>
                  <a:schemeClr val="bg1"/>
                </a:solidFill>
                <a:latin typeface="Calibri"/>
                <a:cs typeface="Calibri"/>
              </a:rPr>
              <a:t>PAS </a:t>
            </a:r>
            <a:r>
              <a:rPr sz="2000" spc="-10" dirty="0">
                <a:solidFill>
                  <a:schemeClr val="bg1"/>
                </a:solidFill>
                <a:latin typeface="Calibri"/>
                <a:cs typeface="Calibri"/>
              </a:rPr>
              <a:t>effacés </a:t>
            </a:r>
            <a:r>
              <a:rPr sz="2000" spc="-5" dirty="0">
                <a:solidFill>
                  <a:schemeClr val="bg1"/>
                </a:solidFill>
                <a:latin typeface="Calibri"/>
                <a:cs typeface="Calibri"/>
              </a:rPr>
              <a:t>ou</a:t>
            </a:r>
            <a:r>
              <a:rPr sz="2000" spc="-135" dirty="0">
                <a:solidFill>
                  <a:schemeClr val="bg1"/>
                </a:solidFill>
                <a:latin typeface="Calibri"/>
                <a:cs typeface="Calibri"/>
              </a:rPr>
              <a:t> </a:t>
            </a:r>
            <a:r>
              <a:rPr sz="2000" spc="-5" dirty="0">
                <a:solidFill>
                  <a:schemeClr val="bg1"/>
                </a:solidFill>
                <a:latin typeface="Calibri"/>
                <a:cs typeface="Calibri"/>
              </a:rPr>
              <a:t>déplacés</a:t>
            </a:r>
            <a:endParaRPr sz="2000" dirty="0">
              <a:solidFill>
                <a:schemeClr val="bg1"/>
              </a:solidFill>
              <a:latin typeface="Calibri"/>
              <a:cs typeface="Calibri"/>
            </a:endParaRPr>
          </a:p>
          <a:p>
            <a:pPr marL="469900">
              <a:spcBef>
                <a:spcPts val="615"/>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spc="-10" dirty="0">
                <a:solidFill>
                  <a:schemeClr val="bg1"/>
                </a:solidFill>
                <a:latin typeface="Calibri"/>
                <a:cs typeface="Calibri"/>
              </a:rPr>
              <a:t>(personnaliser </a:t>
            </a:r>
            <a:r>
              <a:rPr sz="2400" dirty="0">
                <a:solidFill>
                  <a:schemeClr val="bg1"/>
                </a:solidFill>
                <a:latin typeface="Symbol"/>
                <a:cs typeface="Symbol"/>
              </a:rPr>
              <a:t></a:t>
            </a:r>
            <a:r>
              <a:rPr sz="2400" dirty="0">
                <a:solidFill>
                  <a:schemeClr val="bg1"/>
                </a:solidFill>
                <a:latin typeface="Times New Roman"/>
                <a:cs typeface="Times New Roman"/>
              </a:rPr>
              <a:t> </a:t>
            </a:r>
            <a:r>
              <a:rPr sz="2400" spc="-10" dirty="0">
                <a:solidFill>
                  <a:schemeClr val="bg1"/>
                </a:solidFill>
                <a:latin typeface="Calibri"/>
                <a:cs typeface="Calibri"/>
              </a:rPr>
              <a:t>experts</a:t>
            </a:r>
            <a:r>
              <a:rPr sz="2400" spc="50" dirty="0">
                <a:solidFill>
                  <a:schemeClr val="bg1"/>
                </a:solidFill>
                <a:latin typeface="Calibri"/>
                <a:cs typeface="Calibri"/>
              </a:rPr>
              <a:t> </a:t>
            </a:r>
            <a:r>
              <a:rPr sz="2400" spc="-5" dirty="0">
                <a:solidFill>
                  <a:schemeClr val="bg1"/>
                </a:solidFill>
                <a:latin typeface="Calibri"/>
                <a:cs typeface="Calibri"/>
              </a:rPr>
              <a:t>uniquement)</a:t>
            </a:r>
            <a:endParaRPr sz="2400" dirty="0">
              <a:solidFill>
                <a:schemeClr val="bg1"/>
              </a:solidFill>
              <a:latin typeface="Calibri"/>
              <a:cs typeface="Calibri"/>
            </a:endParaRPr>
          </a:p>
          <a:p>
            <a:pPr marL="12700">
              <a:spcBef>
                <a:spcPts val="550"/>
              </a:spcBef>
              <a:tabLst>
                <a:tab pos="355600" algn="l"/>
              </a:tabLst>
            </a:pPr>
            <a:r>
              <a:rPr sz="2000" spc="15" dirty="0">
                <a:solidFill>
                  <a:schemeClr val="bg1"/>
                </a:solidFill>
                <a:latin typeface="Wingdings 3"/>
                <a:cs typeface="Wingdings 3"/>
              </a:rPr>
              <a:t></a:t>
            </a:r>
            <a:r>
              <a:rPr sz="2000" spc="15" dirty="0">
                <a:solidFill>
                  <a:schemeClr val="bg1"/>
                </a:solidFill>
                <a:latin typeface="Times New Roman"/>
                <a:cs typeface="Times New Roman"/>
              </a:rPr>
              <a:t>	</a:t>
            </a:r>
            <a:r>
              <a:rPr sz="2800" spc="-20" dirty="0">
                <a:solidFill>
                  <a:schemeClr val="bg1"/>
                </a:solidFill>
                <a:latin typeface="Calibri"/>
                <a:cs typeface="Calibri"/>
              </a:rPr>
              <a:t>Différentes </a:t>
            </a:r>
            <a:r>
              <a:rPr sz="2800" b="1" spc="-5" dirty="0">
                <a:solidFill>
                  <a:schemeClr val="bg1"/>
                </a:solidFill>
                <a:latin typeface="Calibri"/>
                <a:cs typeface="Calibri"/>
              </a:rPr>
              <a:t>positions </a:t>
            </a:r>
            <a:r>
              <a:rPr sz="2800" spc="-10" dirty="0">
                <a:solidFill>
                  <a:schemeClr val="bg1"/>
                </a:solidFill>
                <a:latin typeface="Calibri"/>
                <a:cs typeface="Calibri"/>
              </a:rPr>
              <a:t>(stables) </a:t>
            </a:r>
            <a:r>
              <a:rPr sz="2800" spc="-5" dirty="0">
                <a:solidFill>
                  <a:schemeClr val="bg1"/>
                </a:solidFill>
                <a:latin typeface="Calibri"/>
                <a:cs typeface="Calibri"/>
              </a:rPr>
              <a:t>du </a:t>
            </a:r>
            <a:r>
              <a:rPr sz="2800" b="1" spc="-10" dirty="0">
                <a:solidFill>
                  <a:schemeClr val="bg1"/>
                </a:solidFill>
                <a:latin typeface="Calibri"/>
                <a:cs typeface="Calibri"/>
              </a:rPr>
              <a:t>point </a:t>
            </a:r>
            <a:r>
              <a:rPr sz="2800" b="1" dirty="0">
                <a:solidFill>
                  <a:schemeClr val="bg1"/>
                </a:solidFill>
                <a:latin typeface="Calibri"/>
                <a:cs typeface="Calibri"/>
              </a:rPr>
              <a:t>de </a:t>
            </a:r>
            <a:r>
              <a:rPr sz="2800" b="1" spc="-5" dirty="0">
                <a:solidFill>
                  <a:schemeClr val="bg1"/>
                </a:solidFill>
                <a:latin typeface="Calibri"/>
                <a:cs typeface="Calibri"/>
              </a:rPr>
              <a:t>vue </a:t>
            </a:r>
            <a:r>
              <a:rPr sz="2800" b="1" dirty="0">
                <a:solidFill>
                  <a:schemeClr val="bg1"/>
                </a:solidFill>
                <a:latin typeface="Calibri"/>
                <a:cs typeface="Calibri"/>
              </a:rPr>
              <a:t>de</a:t>
            </a:r>
            <a:r>
              <a:rPr sz="2800" b="1" spc="50" dirty="0">
                <a:solidFill>
                  <a:schemeClr val="bg1"/>
                </a:solidFill>
                <a:latin typeface="Calibri"/>
                <a:cs typeface="Calibri"/>
              </a:rPr>
              <a:t> </a:t>
            </a:r>
            <a:r>
              <a:rPr sz="2800" b="1" spc="-10" dirty="0">
                <a:solidFill>
                  <a:schemeClr val="bg1"/>
                </a:solidFill>
                <a:latin typeface="Calibri"/>
                <a:cs typeface="Calibri"/>
              </a:rPr>
              <a:t>l’utilisateur</a:t>
            </a:r>
            <a:endParaRPr sz="2800" dirty="0">
              <a:solidFill>
                <a:schemeClr val="bg1"/>
              </a:solidFill>
              <a:latin typeface="Calibri"/>
              <a:cs typeface="Calibri"/>
            </a:endParaRPr>
          </a:p>
          <a:p>
            <a:pPr marL="469900">
              <a:spcBef>
                <a:spcPts val="625"/>
              </a:spcBef>
            </a:pPr>
            <a:r>
              <a:rPr spc="-5" dirty="0">
                <a:solidFill>
                  <a:schemeClr val="bg1"/>
                </a:solidFill>
                <a:latin typeface="Wingdings 3"/>
                <a:cs typeface="Wingdings 3"/>
              </a:rPr>
              <a:t></a:t>
            </a:r>
            <a:r>
              <a:rPr spc="50" dirty="0">
                <a:solidFill>
                  <a:schemeClr val="bg1"/>
                </a:solidFill>
                <a:latin typeface="Times New Roman"/>
                <a:cs typeface="Times New Roman"/>
              </a:rPr>
              <a:t> </a:t>
            </a:r>
            <a:r>
              <a:rPr sz="2400" spc="-10" dirty="0">
                <a:solidFill>
                  <a:schemeClr val="bg1"/>
                </a:solidFill>
                <a:latin typeface="Calibri"/>
                <a:cs typeface="Calibri"/>
              </a:rPr>
              <a:t>relâché/enfoncé</a:t>
            </a:r>
            <a:endParaRPr sz="2400" dirty="0">
              <a:solidFill>
                <a:schemeClr val="bg1"/>
              </a:solidFill>
              <a:latin typeface="Calibri"/>
              <a:cs typeface="Calibri"/>
            </a:endParaRPr>
          </a:p>
          <a:p>
            <a:pPr marL="469900">
              <a:spcBef>
                <a:spcPts val="605"/>
              </a:spcBef>
            </a:pPr>
            <a:r>
              <a:rPr spc="-5" dirty="0">
                <a:solidFill>
                  <a:schemeClr val="bg1"/>
                </a:solidFill>
                <a:latin typeface="Wingdings 3"/>
                <a:cs typeface="Wingdings 3"/>
              </a:rPr>
              <a:t></a:t>
            </a:r>
            <a:r>
              <a:rPr spc="-5" dirty="0">
                <a:solidFill>
                  <a:schemeClr val="bg1"/>
                </a:solidFill>
                <a:latin typeface="Times New Roman"/>
                <a:cs typeface="Times New Roman"/>
              </a:rPr>
              <a:t> </a:t>
            </a:r>
            <a:r>
              <a:rPr sz="2400" dirty="0">
                <a:solidFill>
                  <a:schemeClr val="bg1"/>
                </a:solidFill>
                <a:latin typeface="Calibri"/>
                <a:cs typeface="Calibri"/>
              </a:rPr>
              <a:t>coché/non</a:t>
            </a:r>
            <a:r>
              <a:rPr sz="2400" spc="10" dirty="0">
                <a:solidFill>
                  <a:schemeClr val="bg1"/>
                </a:solidFill>
                <a:latin typeface="Calibri"/>
                <a:cs typeface="Calibri"/>
              </a:rPr>
              <a:t> </a:t>
            </a:r>
            <a:r>
              <a:rPr sz="2400" spc="-5" dirty="0">
                <a:solidFill>
                  <a:schemeClr val="bg1"/>
                </a:solidFill>
                <a:latin typeface="Calibri"/>
                <a:cs typeface="Calibri"/>
              </a:rPr>
              <a:t>coché…</a:t>
            </a:r>
            <a:endParaRPr sz="2400" dirty="0">
              <a:solidFill>
                <a:schemeClr val="bg1"/>
              </a:solidFill>
              <a:latin typeface="Calibri"/>
              <a:cs typeface="Calibri"/>
            </a:endParaRPr>
          </a:p>
        </p:txBody>
      </p:sp>
      <p:sp>
        <p:nvSpPr>
          <p:cNvPr id="8" name="object 8"/>
          <p:cNvSpPr/>
          <p:nvPr/>
        </p:nvSpPr>
        <p:spPr>
          <a:xfrm>
            <a:off x="8371331" y="1013461"/>
            <a:ext cx="2296668" cy="1453769"/>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8704020" y="986746"/>
            <a:ext cx="2442092" cy="107899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72857" y="1959865"/>
            <a:ext cx="2295143" cy="259854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654797" y="2133599"/>
            <a:ext cx="2491315" cy="259083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309616" y="2825496"/>
            <a:ext cx="1002791" cy="263651"/>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303521" y="2097023"/>
            <a:ext cx="1002791" cy="234696"/>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303521" y="2476500"/>
            <a:ext cx="1022603" cy="347472"/>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303521" y="1719072"/>
            <a:ext cx="1002791" cy="23622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510529" y="2069593"/>
            <a:ext cx="1005839" cy="281939"/>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6510528" y="1711452"/>
            <a:ext cx="998220" cy="278891"/>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6510529" y="2432305"/>
            <a:ext cx="1002791" cy="280415"/>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6510528" y="2791968"/>
            <a:ext cx="998220" cy="297179"/>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7408164" y="3000755"/>
            <a:ext cx="199644" cy="294132"/>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5129785" y="4529315"/>
            <a:ext cx="2104643" cy="908062"/>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5324855" y="4724437"/>
            <a:ext cx="1534668" cy="285838"/>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5129785" y="4968189"/>
            <a:ext cx="2104643" cy="1717420"/>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5324855" y="5163311"/>
            <a:ext cx="1534668" cy="1147572"/>
          </a:xfrm>
          <a:prstGeom prst="rect">
            <a:avLst/>
          </a:prstGeom>
          <a:blipFill>
            <a:blip r:embed="rId18" cstate="print"/>
            <a:stretch>
              <a:fillRect/>
            </a:stretch>
          </a:blipFill>
        </p:spPr>
        <p:txBody>
          <a:bodyPr wrap="square" lIns="0" tIns="0" rIns="0" bIns="0" rtlCol="0"/>
          <a:lstStyle/>
          <a:p>
            <a:endParaRPr/>
          </a:p>
        </p:txBody>
      </p:sp>
      <p:sp>
        <p:nvSpPr>
          <p:cNvPr id="25" name="object 25"/>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3</a:t>
            </a:r>
            <a:r>
              <a:rPr sz="1650" spc="-562" baseline="-25252" dirty="0">
                <a:solidFill>
                  <a:srgbClr val="FFE6D3"/>
                </a:solidFill>
                <a:latin typeface="Arial"/>
                <a:cs typeface="Arial"/>
              </a:rPr>
              <a:t>—</a:t>
            </a:r>
            <a:r>
              <a:rPr sz="1200" spc="-375" dirty="0"/>
              <a:t>3</a:t>
            </a:r>
            <a:endParaRPr sz="1200">
              <a:latin typeface="Arial"/>
              <a:cs typeface="Arial"/>
            </a:endParaRPr>
          </a:p>
        </p:txBody>
      </p:sp>
      <p:sp>
        <p:nvSpPr>
          <p:cNvPr id="26" name="object 26"/>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358414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909101" y="172883"/>
            <a:ext cx="6619964" cy="751488"/>
          </a:xfrm>
          <a:prstGeom prst="rect">
            <a:avLst/>
          </a:prstGeom>
        </p:spPr>
        <p:txBody>
          <a:bodyPr vert="horz" wrap="square" lIns="0" tIns="12700" rIns="0" bIns="0" rtlCol="0" anchor="ctr">
            <a:spAutoFit/>
          </a:bodyPr>
          <a:lstStyle/>
          <a:p>
            <a:pPr marL="12700">
              <a:lnSpc>
                <a:spcPct val="100000"/>
              </a:lnSpc>
              <a:spcBef>
                <a:spcPts val="100"/>
              </a:spcBef>
            </a:pPr>
            <a:r>
              <a:rPr dirty="0"/>
              <a:t>Intitulés des</a:t>
            </a:r>
            <a:r>
              <a:rPr spc="-70" dirty="0"/>
              <a:t> </a:t>
            </a:r>
            <a:r>
              <a:rPr dirty="0"/>
              <a:t>composants</a:t>
            </a:r>
          </a:p>
        </p:txBody>
      </p:sp>
      <p:sp>
        <p:nvSpPr>
          <p:cNvPr id="7" name="object 7"/>
          <p:cNvSpPr txBox="1"/>
          <p:nvPr/>
        </p:nvSpPr>
        <p:spPr>
          <a:xfrm>
            <a:off x="835407" y="1704816"/>
            <a:ext cx="6325870" cy="4331335"/>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5" dirty="0">
                <a:solidFill>
                  <a:schemeClr val="bg1"/>
                </a:solidFill>
                <a:latin typeface="Calibri"/>
                <a:cs typeface="Calibri"/>
              </a:rPr>
              <a:t>Étiquette</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20" dirty="0">
                <a:solidFill>
                  <a:schemeClr val="bg1"/>
                </a:solidFill>
                <a:latin typeface="Calibri"/>
                <a:cs typeface="Calibri"/>
              </a:rPr>
              <a:t>texte</a:t>
            </a:r>
            <a:r>
              <a:rPr sz="2000" spc="80" dirty="0">
                <a:solidFill>
                  <a:schemeClr val="bg1"/>
                </a:solidFill>
                <a:latin typeface="Calibri"/>
                <a:cs typeface="Calibri"/>
              </a:rPr>
              <a:t> </a:t>
            </a:r>
            <a:r>
              <a:rPr sz="2000" spc="-5" dirty="0">
                <a:solidFill>
                  <a:schemeClr val="bg1"/>
                </a:solidFill>
                <a:latin typeface="Calibri"/>
                <a:cs typeface="Calibri"/>
              </a:rPr>
              <a:t>pertinent</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non </a:t>
            </a:r>
            <a:r>
              <a:rPr sz="2000" spc="-5" dirty="0">
                <a:solidFill>
                  <a:schemeClr val="bg1"/>
                </a:solidFill>
                <a:latin typeface="Calibri"/>
                <a:cs typeface="Calibri"/>
              </a:rPr>
              <a:t>éditable </a:t>
            </a:r>
            <a:r>
              <a:rPr sz="2000" dirty="0">
                <a:solidFill>
                  <a:schemeClr val="bg1"/>
                </a:solidFill>
                <a:latin typeface="Calibri"/>
                <a:cs typeface="Calibri"/>
              </a:rPr>
              <a:t>non</a:t>
            </a:r>
            <a:r>
              <a:rPr sz="2000" spc="25" dirty="0">
                <a:solidFill>
                  <a:schemeClr val="bg1"/>
                </a:solidFill>
                <a:latin typeface="Calibri"/>
                <a:cs typeface="Calibri"/>
              </a:rPr>
              <a:t> </a:t>
            </a:r>
            <a:r>
              <a:rPr sz="2000" spc="-10" dirty="0">
                <a:solidFill>
                  <a:schemeClr val="bg1"/>
                </a:solidFill>
                <a:latin typeface="Calibri"/>
                <a:cs typeface="Calibri"/>
              </a:rPr>
              <a:t>interactif</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associé </a:t>
            </a:r>
            <a:r>
              <a:rPr sz="2000" dirty="0">
                <a:solidFill>
                  <a:schemeClr val="bg1"/>
                </a:solidFill>
                <a:latin typeface="Calibri"/>
                <a:cs typeface="Calibri"/>
              </a:rPr>
              <a:t>à </a:t>
            </a:r>
            <a:r>
              <a:rPr sz="2000" spc="-5" dirty="0">
                <a:solidFill>
                  <a:schemeClr val="bg1"/>
                </a:solidFill>
                <a:latin typeface="Calibri"/>
                <a:cs typeface="Calibri"/>
              </a:rPr>
              <a:t>certains</a:t>
            </a:r>
            <a:r>
              <a:rPr sz="2000" spc="70" dirty="0">
                <a:solidFill>
                  <a:schemeClr val="bg1"/>
                </a:solidFill>
                <a:latin typeface="Calibri"/>
                <a:cs typeface="Calibri"/>
              </a:rPr>
              <a:t> </a:t>
            </a:r>
            <a:r>
              <a:rPr sz="2000" spc="-5" dirty="0">
                <a:solidFill>
                  <a:schemeClr val="bg1"/>
                </a:solidFill>
                <a:latin typeface="Calibri"/>
                <a:cs typeface="Calibri"/>
              </a:rPr>
              <a:t>composants</a:t>
            </a:r>
            <a:endParaRPr sz="2000" dirty="0">
              <a:solidFill>
                <a:schemeClr val="bg1"/>
              </a:solidFill>
              <a:latin typeface="Calibri"/>
              <a:cs typeface="Calibri"/>
            </a:endParaRPr>
          </a:p>
          <a:p>
            <a:pPr marR="1051560" algn="ctr">
              <a:spcBef>
                <a:spcPts val="61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dirty="0">
                <a:solidFill>
                  <a:schemeClr val="bg1"/>
                </a:solidFill>
                <a:latin typeface="Calibri"/>
                <a:cs typeface="Calibri"/>
              </a:rPr>
              <a:t>menu, </a:t>
            </a:r>
            <a:r>
              <a:rPr spc="-10" dirty="0">
                <a:solidFill>
                  <a:schemeClr val="bg1"/>
                </a:solidFill>
                <a:latin typeface="Calibri"/>
                <a:cs typeface="Calibri"/>
              </a:rPr>
              <a:t>item </a:t>
            </a:r>
            <a:r>
              <a:rPr spc="-5" dirty="0">
                <a:solidFill>
                  <a:schemeClr val="bg1"/>
                </a:solidFill>
                <a:latin typeface="Calibri"/>
                <a:cs typeface="Calibri"/>
              </a:rPr>
              <a:t>de </a:t>
            </a:r>
            <a:r>
              <a:rPr dirty="0">
                <a:solidFill>
                  <a:schemeClr val="bg1"/>
                </a:solidFill>
                <a:latin typeface="Calibri"/>
                <a:cs typeface="Calibri"/>
              </a:rPr>
              <a:t>menu, </a:t>
            </a:r>
            <a:r>
              <a:rPr spc="-5" dirty="0">
                <a:solidFill>
                  <a:schemeClr val="bg1"/>
                </a:solidFill>
                <a:latin typeface="Calibri"/>
                <a:cs typeface="Calibri"/>
              </a:rPr>
              <a:t>bouton,</a:t>
            </a:r>
            <a:r>
              <a:rPr spc="-140" dirty="0">
                <a:solidFill>
                  <a:schemeClr val="bg1"/>
                </a:solidFill>
                <a:latin typeface="Calibri"/>
                <a:cs typeface="Calibri"/>
              </a:rPr>
              <a:t> </a:t>
            </a:r>
            <a:r>
              <a:rPr spc="-15" dirty="0">
                <a:solidFill>
                  <a:schemeClr val="bg1"/>
                </a:solidFill>
                <a:latin typeface="Calibri"/>
                <a:cs typeface="Calibri"/>
              </a:rPr>
              <a:t>etc.</a:t>
            </a:r>
            <a:endParaRPr dirty="0">
              <a:solidFill>
                <a:schemeClr val="bg1"/>
              </a:solidFill>
              <a:latin typeface="Calibri"/>
              <a:cs typeface="Calibri"/>
            </a:endParaRPr>
          </a:p>
          <a:p>
            <a:pPr marR="1111250" algn="ctr">
              <a:spcBef>
                <a:spcPts val="59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pour </a:t>
            </a:r>
            <a:r>
              <a:rPr sz="2000" spc="-10" dirty="0">
                <a:solidFill>
                  <a:schemeClr val="bg1"/>
                </a:solidFill>
                <a:latin typeface="Calibri"/>
                <a:cs typeface="Calibri"/>
              </a:rPr>
              <a:t>décrire </a:t>
            </a:r>
            <a:r>
              <a:rPr sz="2000" dirty="0">
                <a:solidFill>
                  <a:schemeClr val="bg1"/>
                </a:solidFill>
                <a:latin typeface="Calibri"/>
                <a:cs typeface="Calibri"/>
              </a:rPr>
              <a:t>l’IHM </a:t>
            </a:r>
            <a:r>
              <a:rPr sz="2000" spc="-10" dirty="0">
                <a:solidFill>
                  <a:schemeClr val="bg1"/>
                </a:solidFill>
                <a:latin typeface="Calibri"/>
                <a:cs typeface="Calibri"/>
              </a:rPr>
              <a:t>(titres </a:t>
            </a:r>
            <a:r>
              <a:rPr sz="2000" spc="-5" dirty="0">
                <a:solidFill>
                  <a:schemeClr val="bg1"/>
                </a:solidFill>
                <a:latin typeface="Calibri"/>
                <a:cs typeface="Calibri"/>
              </a:rPr>
              <a:t>par</a:t>
            </a:r>
            <a:r>
              <a:rPr sz="2000" spc="60" dirty="0">
                <a:solidFill>
                  <a:schemeClr val="bg1"/>
                </a:solidFill>
                <a:latin typeface="Calibri"/>
                <a:cs typeface="Calibri"/>
              </a:rPr>
              <a:t> </a:t>
            </a:r>
            <a:r>
              <a:rPr sz="2000" spc="-15" dirty="0">
                <a:solidFill>
                  <a:schemeClr val="bg1"/>
                </a:solidFill>
                <a:latin typeface="Calibri"/>
                <a:cs typeface="Calibri"/>
              </a:rPr>
              <a:t>exemple)</a:t>
            </a:r>
            <a:endParaRPr sz="2000" dirty="0">
              <a:solidFill>
                <a:schemeClr val="bg1"/>
              </a:solidFill>
              <a:latin typeface="Calibri"/>
              <a:cs typeface="Calibri"/>
            </a:endParaRPr>
          </a:p>
          <a:p>
            <a:pPr marR="4120515" algn="ctr">
              <a:spcBef>
                <a:spcPts val="575"/>
              </a:spcBef>
              <a:tabLst>
                <a:tab pos="3429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Complétée</a:t>
            </a:r>
            <a:r>
              <a:rPr sz="2400" spc="-80" dirty="0">
                <a:solidFill>
                  <a:schemeClr val="bg1"/>
                </a:solidFill>
                <a:latin typeface="Calibri"/>
                <a:cs typeface="Calibri"/>
              </a:rPr>
              <a:t> </a:t>
            </a:r>
            <a:r>
              <a:rPr sz="2400" spc="-5" dirty="0">
                <a:solidFill>
                  <a:schemeClr val="bg1"/>
                </a:solidFill>
                <a:latin typeface="Calibri"/>
                <a:cs typeface="Calibri"/>
              </a:rPr>
              <a:t>par</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5" dirty="0">
                <a:solidFill>
                  <a:schemeClr val="bg1"/>
                </a:solidFill>
                <a:latin typeface="Calibri"/>
                <a:cs typeface="Calibri"/>
              </a:rPr>
              <a:t>icônes</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 </a:t>
            </a:r>
            <a:r>
              <a:rPr sz="2000" spc="-5" dirty="0">
                <a:solidFill>
                  <a:schemeClr val="bg1"/>
                </a:solidFill>
                <a:latin typeface="Calibri"/>
                <a:cs typeface="Calibri"/>
              </a:rPr>
              <a:t>après l’intitulé </a:t>
            </a:r>
            <a:r>
              <a:rPr sz="2000" dirty="0">
                <a:solidFill>
                  <a:schemeClr val="bg1"/>
                </a:solidFill>
                <a:latin typeface="Calibri"/>
                <a:cs typeface="Calibri"/>
              </a:rPr>
              <a:t>: </a:t>
            </a:r>
            <a:r>
              <a:rPr sz="2000" spc="-20" dirty="0">
                <a:solidFill>
                  <a:schemeClr val="bg1"/>
                </a:solidFill>
                <a:latin typeface="Calibri"/>
                <a:cs typeface="Calibri"/>
              </a:rPr>
              <a:t>l’activation </a:t>
            </a:r>
            <a:r>
              <a:rPr sz="2000" spc="-10" dirty="0">
                <a:solidFill>
                  <a:schemeClr val="bg1"/>
                </a:solidFill>
                <a:latin typeface="Calibri"/>
                <a:cs typeface="Calibri"/>
              </a:rPr>
              <a:t>ouvre </a:t>
            </a:r>
            <a:r>
              <a:rPr sz="2000" spc="-5" dirty="0">
                <a:solidFill>
                  <a:schemeClr val="bg1"/>
                </a:solidFill>
                <a:latin typeface="Calibri"/>
                <a:cs typeface="Calibri"/>
              </a:rPr>
              <a:t>un</a:t>
            </a:r>
            <a:r>
              <a:rPr sz="2000" spc="105" dirty="0">
                <a:solidFill>
                  <a:schemeClr val="bg1"/>
                </a:solidFill>
                <a:latin typeface="Calibri"/>
                <a:cs typeface="Calibri"/>
              </a:rPr>
              <a:t> </a:t>
            </a:r>
            <a:r>
              <a:rPr sz="2000" spc="-5" dirty="0">
                <a:solidFill>
                  <a:schemeClr val="bg1"/>
                </a:solidFill>
                <a:latin typeface="Calibri"/>
                <a:cs typeface="Calibri"/>
              </a:rPr>
              <a:t>dialogue</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accélérateurs </a:t>
            </a:r>
            <a:r>
              <a:rPr sz="2000" dirty="0">
                <a:solidFill>
                  <a:schemeClr val="bg1"/>
                </a:solidFill>
                <a:latin typeface="Calibri"/>
                <a:cs typeface="Calibri"/>
              </a:rPr>
              <a:t>: Alt + </a:t>
            </a:r>
            <a:r>
              <a:rPr sz="2000" spc="-15" dirty="0">
                <a:solidFill>
                  <a:schemeClr val="bg1"/>
                </a:solidFill>
                <a:latin typeface="Calibri"/>
                <a:cs typeface="Calibri"/>
              </a:rPr>
              <a:t>caractère</a:t>
            </a:r>
            <a:r>
              <a:rPr sz="2000" spc="95" dirty="0">
                <a:solidFill>
                  <a:schemeClr val="bg1"/>
                </a:solidFill>
                <a:latin typeface="Calibri"/>
                <a:cs typeface="Calibri"/>
              </a:rPr>
              <a:t> </a:t>
            </a:r>
            <a:r>
              <a:rPr sz="2000" spc="-5" dirty="0">
                <a:solidFill>
                  <a:schemeClr val="bg1"/>
                </a:solidFill>
                <a:latin typeface="Calibri"/>
                <a:cs typeface="Calibri"/>
              </a:rPr>
              <a:t>souligné</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10" dirty="0">
                <a:solidFill>
                  <a:schemeClr val="bg1"/>
                </a:solidFill>
                <a:latin typeface="Calibri"/>
                <a:cs typeface="Calibri"/>
              </a:rPr>
              <a:t>raccourcis </a:t>
            </a:r>
            <a:r>
              <a:rPr sz="2000" spc="-5" dirty="0">
                <a:solidFill>
                  <a:schemeClr val="bg1"/>
                </a:solidFill>
                <a:latin typeface="Calibri"/>
                <a:cs typeface="Calibri"/>
              </a:rPr>
              <a:t>(respecter les </a:t>
            </a:r>
            <a:r>
              <a:rPr sz="2000" spc="-10" dirty="0">
                <a:solidFill>
                  <a:schemeClr val="bg1"/>
                </a:solidFill>
                <a:latin typeface="Calibri"/>
                <a:cs typeface="Calibri"/>
              </a:rPr>
              <a:t>conventions) </a:t>
            </a:r>
            <a:r>
              <a:rPr sz="2000" dirty="0">
                <a:solidFill>
                  <a:schemeClr val="bg1"/>
                </a:solidFill>
                <a:latin typeface="Calibri"/>
                <a:cs typeface="Calibri"/>
              </a:rPr>
              <a:t>: </a:t>
            </a:r>
            <a:r>
              <a:rPr sz="2000" spc="-5" dirty="0">
                <a:solidFill>
                  <a:schemeClr val="bg1"/>
                </a:solidFill>
                <a:latin typeface="Calibri"/>
                <a:cs typeface="Calibri"/>
              </a:rPr>
              <a:t>Fx </a:t>
            </a:r>
            <a:r>
              <a:rPr sz="2000" dirty="0">
                <a:solidFill>
                  <a:schemeClr val="bg1"/>
                </a:solidFill>
                <a:latin typeface="Calibri"/>
                <a:cs typeface="Calibri"/>
              </a:rPr>
              <a:t>/ </a:t>
            </a:r>
            <a:r>
              <a:rPr sz="2000" spc="-5" dirty="0">
                <a:solidFill>
                  <a:schemeClr val="bg1"/>
                </a:solidFill>
                <a:latin typeface="Calibri"/>
                <a:cs typeface="Calibri"/>
              </a:rPr>
              <a:t>Ctrl </a:t>
            </a:r>
            <a:r>
              <a:rPr sz="2000" dirty="0">
                <a:solidFill>
                  <a:schemeClr val="bg1"/>
                </a:solidFill>
                <a:latin typeface="Calibri"/>
                <a:cs typeface="Calibri"/>
              </a:rPr>
              <a:t>/</a:t>
            </a:r>
            <a:r>
              <a:rPr sz="2000" spc="120" dirty="0">
                <a:solidFill>
                  <a:schemeClr val="bg1"/>
                </a:solidFill>
                <a:latin typeface="Calibri"/>
                <a:cs typeface="Calibri"/>
              </a:rPr>
              <a:t> </a:t>
            </a:r>
            <a:r>
              <a:rPr sz="2000" spc="-5" dirty="0">
                <a:solidFill>
                  <a:schemeClr val="bg1"/>
                </a:solidFill>
                <a:latin typeface="Calibri"/>
                <a:cs typeface="Calibri"/>
              </a:rPr>
              <a:t>Cmd</a:t>
            </a:r>
            <a:endParaRPr sz="2000" dirty="0">
              <a:solidFill>
                <a:schemeClr val="bg1"/>
              </a:solidFill>
              <a:latin typeface="Calibri"/>
              <a:cs typeface="Calibri"/>
            </a:endParaRPr>
          </a:p>
        </p:txBody>
      </p:sp>
      <p:sp>
        <p:nvSpPr>
          <p:cNvPr id="8" name="object 8"/>
          <p:cNvSpPr/>
          <p:nvPr/>
        </p:nvSpPr>
        <p:spPr>
          <a:xfrm>
            <a:off x="7031736" y="4689348"/>
            <a:ext cx="396239" cy="396239"/>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8616696" y="5085588"/>
            <a:ext cx="795527" cy="43129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9415271" y="5071871"/>
            <a:ext cx="432816" cy="43129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519160" y="358141"/>
            <a:ext cx="2148839" cy="2598547"/>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9189719" y="690594"/>
            <a:ext cx="1953768" cy="2028444"/>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848601" y="4183418"/>
            <a:ext cx="1540891" cy="86699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8043672" y="4378452"/>
            <a:ext cx="970787" cy="29718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5219083" y="1222852"/>
            <a:ext cx="3340608" cy="1341120"/>
          </a:xfrm>
          <a:prstGeom prst="rect">
            <a:avLst/>
          </a:prstGeom>
          <a:blipFill>
            <a:blip r:embed="rId9" cstate="print"/>
            <a:stretch>
              <a:fillRect/>
            </a:stretch>
          </a:blipFill>
        </p:spPr>
        <p:txBody>
          <a:bodyPr wrap="square" lIns="0" tIns="0" rIns="0" bIns="0" rtlCol="0"/>
          <a:lstStyle/>
          <a:p>
            <a:endParaRPr/>
          </a:p>
        </p:txBody>
      </p:sp>
      <p:sp>
        <p:nvSpPr>
          <p:cNvPr id="17" name="object 17"/>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3</a:t>
            </a:r>
            <a:r>
              <a:rPr sz="1650" spc="-562" baseline="-25252" dirty="0">
                <a:solidFill>
                  <a:srgbClr val="FFE6D3"/>
                </a:solidFill>
                <a:latin typeface="Arial"/>
                <a:cs typeface="Arial"/>
              </a:rPr>
              <a:t>—</a:t>
            </a:r>
            <a:r>
              <a:rPr sz="1200" spc="-375" dirty="0"/>
              <a:t>4</a:t>
            </a:r>
            <a:endParaRPr sz="1200">
              <a:latin typeface="Arial"/>
              <a:cs typeface="Arial"/>
            </a:endParaRPr>
          </a:p>
        </p:txBody>
      </p:sp>
      <p:sp>
        <p:nvSpPr>
          <p:cNvPr id="18" name="object 18"/>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126290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Graphical user Interface</a:t>
            </a:r>
            <a:endParaRPr lang="en-GB" dirty="0"/>
          </a:p>
        </p:txBody>
      </p:sp>
      <p:sp>
        <p:nvSpPr>
          <p:cNvPr id="3" name="Espace réservé du contenu 2"/>
          <p:cNvSpPr>
            <a:spLocks noGrp="1"/>
          </p:cNvSpPr>
          <p:nvPr>
            <p:ph idx="1"/>
          </p:nvPr>
        </p:nvSpPr>
        <p:spPr>
          <a:xfrm>
            <a:off x="152400" y="2001466"/>
            <a:ext cx="7772400" cy="4044106"/>
          </a:xfrm>
        </p:spPr>
        <p:txBody>
          <a:bodyPr>
            <a:normAutofit fontScale="92500"/>
          </a:bodyPr>
          <a:lstStyle/>
          <a:p>
            <a:r>
              <a:rPr lang="fr-FR" dirty="0"/>
              <a:t>L’interface graphique est un moyen visuel d’interagir avec un ordinateur en utilisant des composants tels que des fenêtres, des icônes, des étiquettes, des zones de texte, des boutons radio, etc</a:t>
            </a:r>
            <a:r>
              <a:rPr lang="fr-FR" dirty="0" smtClean="0"/>
              <a:t>.</a:t>
            </a:r>
          </a:p>
          <a:p>
            <a:r>
              <a:rPr lang="fr-FR" dirty="0"/>
              <a:t>GUI est une interface de programme qui tire parti des capacités d’infographie pour rendre le programme plus facile à utiliser.</a:t>
            </a:r>
            <a:endParaRPr lang="en-GB" dirty="0"/>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4</a:t>
            </a:fld>
            <a:endParaRPr lang="en-US" dirty="0"/>
          </a:p>
        </p:txBody>
      </p:sp>
      <p:sp>
        <p:nvSpPr>
          <p:cNvPr id="7" name="Espace réservé du texte 6"/>
          <p:cNvSpPr>
            <a:spLocks noGrp="1"/>
          </p:cNvSpPr>
          <p:nvPr>
            <p:ph type="body" sz="quarter" idx="13"/>
          </p:nvPr>
        </p:nvSpPr>
        <p:spPr/>
        <p:txBody>
          <a:bodyPr/>
          <a:lstStyle/>
          <a:p>
            <a:r>
              <a:rPr lang="fr-FR" dirty="0" smtClean="0"/>
              <a:t>01</a:t>
            </a:r>
            <a:endParaRPr lang="en-GB"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002" y="1591642"/>
            <a:ext cx="3600646" cy="4069606"/>
          </a:xfrm>
          <a:prstGeom prst="rect">
            <a:avLst/>
          </a:prstGeom>
        </p:spPr>
      </p:pic>
    </p:spTree>
    <p:extLst>
      <p:ext uri="{BB962C8B-B14F-4D97-AF65-F5344CB8AC3E}">
        <p14:creationId xmlns:p14="http://schemas.microsoft.com/office/powerpoint/2010/main" val="253581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9608" y="151691"/>
            <a:ext cx="9847250" cy="751488"/>
          </a:xfrm>
          <a:prstGeom prst="rect">
            <a:avLst/>
          </a:prstGeom>
        </p:spPr>
        <p:txBody>
          <a:bodyPr vert="horz" wrap="square" lIns="0" tIns="12700" rIns="0" bIns="0" rtlCol="0" anchor="ctr">
            <a:spAutoFit/>
          </a:bodyPr>
          <a:lstStyle/>
          <a:p>
            <a:pPr marL="12700">
              <a:lnSpc>
                <a:spcPct val="100000"/>
              </a:lnSpc>
              <a:spcBef>
                <a:spcPts val="100"/>
              </a:spcBef>
            </a:pPr>
            <a:r>
              <a:rPr spc="-5" dirty="0"/>
              <a:t>Caractéristiques </a:t>
            </a:r>
            <a:r>
              <a:rPr dirty="0"/>
              <a:t>des</a:t>
            </a:r>
            <a:r>
              <a:rPr spc="-45" dirty="0"/>
              <a:t> </a:t>
            </a:r>
            <a:r>
              <a:rPr dirty="0"/>
              <a:t>collections</a:t>
            </a:r>
          </a:p>
        </p:txBody>
      </p:sp>
      <p:sp>
        <p:nvSpPr>
          <p:cNvPr id="7" name="object 7"/>
          <p:cNvSpPr txBox="1"/>
          <p:nvPr/>
        </p:nvSpPr>
        <p:spPr>
          <a:xfrm>
            <a:off x="885952" y="1162747"/>
            <a:ext cx="6153150" cy="4041775"/>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Collection</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d’items </a:t>
            </a:r>
            <a:r>
              <a:rPr sz="2000" spc="-10" dirty="0">
                <a:solidFill>
                  <a:schemeClr val="bg1"/>
                </a:solidFill>
                <a:latin typeface="Calibri"/>
                <a:cs typeface="Calibri"/>
              </a:rPr>
              <a:t>d’une liste, </a:t>
            </a:r>
            <a:r>
              <a:rPr sz="2000" spc="-15" dirty="0">
                <a:solidFill>
                  <a:schemeClr val="bg1"/>
                </a:solidFill>
                <a:latin typeface="Calibri"/>
                <a:cs typeface="Calibri"/>
              </a:rPr>
              <a:t>d’un</a:t>
            </a:r>
            <a:r>
              <a:rPr sz="2000" spc="75" dirty="0">
                <a:solidFill>
                  <a:schemeClr val="bg1"/>
                </a:solidFill>
                <a:latin typeface="Calibri"/>
                <a:cs typeface="Calibri"/>
              </a:rPr>
              <a:t> </a:t>
            </a:r>
            <a:r>
              <a:rPr sz="2000" spc="-5" dirty="0">
                <a:solidFill>
                  <a:schemeClr val="bg1"/>
                </a:solidFill>
                <a:latin typeface="Calibri"/>
                <a:cs typeface="Calibri"/>
              </a:rPr>
              <a:t>menu</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de </a:t>
            </a:r>
            <a:r>
              <a:rPr sz="2000" spc="-5" dirty="0">
                <a:solidFill>
                  <a:schemeClr val="bg1"/>
                </a:solidFill>
                <a:latin typeface="Calibri"/>
                <a:cs typeface="Calibri"/>
              </a:rPr>
              <a:t>cellules </a:t>
            </a:r>
            <a:r>
              <a:rPr sz="2000" spc="-15" dirty="0">
                <a:solidFill>
                  <a:schemeClr val="bg1"/>
                </a:solidFill>
                <a:latin typeface="Calibri"/>
                <a:cs typeface="Calibri"/>
              </a:rPr>
              <a:t>d’un</a:t>
            </a:r>
            <a:r>
              <a:rPr sz="2000" spc="45" dirty="0">
                <a:solidFill>
                  <a:schemeClr val="bg1"/>
                </a:solidFill>
                <a:latin typeface="Calibri"/>
                <a:cs typeface="Calibri"/>
              </a:rPr>
              <a:t> </a:t>
            </a:r>
            <a:r>
              <a:rPr sz="2000" spc="-5" dirty="0">
                <a:solidFill>
                  <a:schemeClr val="bg1"/>
                </a:solidFill>
                <a:latin typeface="Calibri"/>
                <a:cs typeface="Calibri"/>
              </a:rPr>
              <a:t>tableau</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de boutons</a:t>
            </a:r>
            <a:r>
              <a:rPr sz="2000" spc="40" dirty="0">
                <a:solidFill>
                  <a:schemeClr val="bg1"/>
                </a:solidFill>
                <a:latin typeface="Calibri"/>
                <a:cs typeface="Calibri"/>
              </a:rPr>
              <a:t> </a:t>
            </a:r>
            <a:r>
              <a:rPr sz="2000" spc="-10" dirty="0">
                <a:solidFill>
                  <a:schemeClr val="bg1"/>
                </a:solidFill>
                <a:latin typeface="Calibri"/>
                <a:cs typeface="Calibri"/>
              </a:rPr>
              <a:t>radio</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de cases </a:t>
            </a:r>
            <a:r>
              <a:rPr sz="2000" dirty="0">
                <a:solidFill>
                  <a:schemeClr val="bg1"/>
                </a:solidFill>
                <a:latin typeface="Calibri"/>
                <a:cs typeface="Calibri"/>
              </a:rPr>
              <a:t>à</a:t>
            </a:r>
            <a:r>
              <a:rPr sz="2000" spc="55" dirty="0">
                <a:solidFill>
                  <a:schemeClr val="bg1"/>
                </a:solidFill>
                <a:latin typeface="Calibri"/>
                <a:cs typeface="Calibri"/>
              </a:rPr>
              <a:t> </a:t>
            </a:r>
            <a:r>
              <a:rPr sz="2000" dirty="0">
                <a:solidFill>
                  <a:schemeClr val="bg1"/>
                </a:solidFill>
                <a:latin typeface="Calibri"/>
                <a:cs typeface="Calibri"/>
              </a:rPr>
              <a:t>cocher</a:t>
            </a: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5" dirty="0">
                <a:solidFill>
                  <a:schemeClr val="bg1"/>
                </a:solidFill>
                <a:latin typeface="Calibri"/>
                <a:cs typeface="Calibri"/>
              </a:rPr>
              <a:t>Séparateur</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groupes </a:t>
            </a:r>
            <a:r>
              <a:rPr sz="2000" dirty="0">
                <a:solidFill>
                  <a:schemeClr val="bg1"/>
                </a:solidFill>
                <a:latin typeface="Calibri"/>
                <a:cs typeface="Calibri"/>
              </a:rPr>
              <a:t>/</a:t>
            </a:r>
            <a:r>
              <a:rPr sz="2000" spc="40" dirty="0">
                <a:solidFill>
                  <a:schemeClr val="bg1"/>
                </a:solidFill>
                <a:latin typeface="Calibri"/>
                <a:cs typeface="Calibri"/>
              </a:rPr>
              <a:t> </a:t>
            </a:r>
            <a:r>
              <a:rPr sz="2000" spc="-5" dirty="0">
                <a:solidFill>
                  <a:schemeClr val="bg1"/>
                </a:solidFill>
                <a:latin typeface="Calibri"/>
                <a:cs typeface="Calibri"/>
              </a:rPr>
              <a:t>intitulés</a:t>
            </a:r>
            <a:endParaRPr sz="2000" dirty="0">
              <a:solidFill>
                <a:schemeClr val="bg1"/>
              </a:solidFill>
              <a:latin typeface="Calibri"/>
              <a:cs typeface="Calibri"/>
            </a:endParaRPr>
          </a:p>
          <a:p>
            <a:pPr marL="12700">
              <a:spcBef>
                <a:spcPts val="57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Cardinal</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20" dirty="0">
                <a:solidFill>
                  <a:schemeClr val="bg1"/>
                </a:solidFill>
                <a:latin typeface="Calibri"/>
                <a:cs typeface="Calibri"/>
              </a:rPr>
              <a:t>fixe </a:t>
            </a:r>
            <a:r>
              <a:rPr sz="2000" dirty="0">
                <a:solidFill>
                  <a:schemeClr val="bg1"/>
                </a:solidFill>
                <a:latin typeface="Calibri"/>
                <a:cs typeface="Calibri"/>
              </a:rPr>
              <a:t>(non</a:t>
            </a:r>
            <a:r>
              <a:rPr sz="2000" spc="55" dirty="0">
                <a:solidFill>
                  <a:schemeClr val="bg1"/>
                </a:solidFill>
                <a:latin typeface="Calibri"/>
                <a:cs typeface="Calibri"/>
              </a:rPr>
              <a:t> </a:t>
            </a:r>
            <a:r>
              <a:rPr sz="2000" spc="-5" dirty="0">
                <a:solidFill>
                  <a:schemeClr val="bg1"/>
                </a:solidFill>
                <a:latin typeface="Calibri"/>
                <a:cs typeface="Calibri"/>
              </a:rPr>
              <a:t>modifiable)</a:t>
            </a:r>
            <a:endParaRPr sz="2000" dirty="0">
              <a:solidFill>
                <a:schemeClr val="bg1"/>
              </a:solidFill>
              <a:latin typeface="Calibri"/>
              <a:cs typeface="Calibri"/>
            </a:endParaRPr>
          </a:p>
          <a:p>
            <a:pPr marL="469900">
              <a:spcBef>
                <a:spcPts val="60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variable (modifiable) </a:t>
            </a:r>
            <a:r>
              <a:rPr sz="2000" dirty="0">
                <a:solidFill>
                  <a:schemeClr val="bg1"/>
                </a:solidFill>
                <a:latin typeface="Calibri"/>
                <a:cs typeface="Calibri"/>
              </a:rPr>
              <a:t>: </a:t>
            </a:r>
            <a:r>
              <a:rPr sz="2000" spc="-5" dirty="0">
                <a:solidFill>
                  <a:schemeClr val="bg1"/>
                </a:solidFill>
                <a:latin typeface="Calibri"/>
                <a:cs typeface="Calibri"/>
              </a:rPr>
              <a:t>ajout/suppression</a:t>
            </a:r>
            <a:r>
              <a:rPr sz="2000" spc="70" dirty="0">
                <a:solidFill>
                  <a:schemeClr val="bg1"/>
                </a:solidFill>
                <a:latin typeface="Calibri"/>
                <a:cs typeface="Calibri"/>
              </a:rPr>
              <a:t> </a:t>
            </a:r>
            <a:r>
              <a:rPr sz="2000" spc="-20" dirty="0">
                <a:solidFill>
                  <a:schemeClr val="bg1"/>
                </a:solidFill>
                <a:latin typeface="Calibri"/>
                <a:cs typeface="Calibri"/>
              </a:rPr>
              <a:t>d’éléments</a:t>
            </a:r>
            <a:endParaRPr sz="2000" dirty="0">
              <a:solidFill>
                <a:schemeClr val="bg1"/>
              </a:solidFill>
              <a:latin typeface="Calibri"/>
              <a:cs typeface="Calibri"/>
            </a:endParaRPr>
          </a:p>
        </p:txBody>
      </p:sp>
      <p:sp>
        <p:nvSpPr>
          <p:cNvPr id="8" name="object 8"/>
          <p:cNvSpPr/>
          <p:nvPr/>
        </p:nvSpPr>
        <p:spPr>
          <a:xfrm>
            <a:off x="2485644" y="5045965"/>
            <a:ext cx="2863596" cy="147078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680716" y="5241036"/>
            <a:ext cx="2293620" cy="90068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895089" y="5045977"/>
            <a:ext cx="2059051" cy="181202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090159" y="5241036"/>
            <a:ext cx="1488948" cy="1616963"/>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044184" y="868681"/>
            <a:ext cx="4623816" cy="278447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239255" y="1063752"/>
            <a:ext cx="4428744" cy="221437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8759953" y="2298192"/>
            <a:ext cx="1908047" cy="2382138"/>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8955023" y="2493264"/>
            <a:ext cx="1712976" cy="1812036"/>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044184" y="3183635"/>
            <a:ext cx="3162300" cy="149644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6239255" y="3378709"/>
            <a:ext cx="2592324" cy="926591"/>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6501384" y="5045965"/>
            <a:ext cx="2877312" cy="1470787"/>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6696455" y="5241036"/>
            <a:ext cx="2307336" cy="900683"/>
          </a:xfrm>
          <a:prstGeom prst="rect">
            <a:avLst/>
          </a:prstGeom>
          <a:blipFill>
            <a:blip r:embed="rId13" cstate="print"/>
            <a:stretch>
              <a:fillRect/>
            </a:stretch>
          </a:blipFill>
        </p:spPr>
        <p:txBody>
          <a:bodyPr wrap="square" lIns="0" tIns="0" rIns="0" bIns="0" rtlCol="0"/>
          <a:lstStyle/>
          <a:p>
            <a:endParaRPr/>
          </a:p>
        </p:txBody>
      </p:sp>
      <p:sp>
        <p:nvSpPr>
          <p:cNvPr id="20" name="object 20"/>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3</a:t>
            </a:r>
            <a:r>
              <a:rPr sz="1650" spc="-562" baseline="-25252" dirty="0">
                <a:solidFill>
                  <a:srgbClr val="FFE6D3"/>
                </a:solidFill>
                <a:latin typeface="Arial"/>
                <a:cs typeface="Arial"/>
              </a:rPr>
              <a:t>—</a:t>
            </a:r>
            <a:r>
              <a:rPr sz="1200" spc="-375" dirty="0"/>
              <a:t>5</a:t>
            </a:r>
            <a:endParaRPr sz="1200">
              <a:latin typeface="Arial"/>
              <a:cs typeface="Arial"/>
            </a:endParaRPr>
          </a:p>
        </p:txBody>
      </p:sp>
      <p:sp>
        <p:nvSpPr>
          <p:cNvPr id="21" name="object 21"/>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194855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97916" y="151814"/>
            <a:ext cx="9894628" cy="751488"/>
          </a:xfrm>
          <a:prstGeom prst="rect">
            <a:avLst/>
          </a:prstGeom>
        </p:spPr>
        <p:txBody>
          <a:bodyPr vert="horz" wrap="square" lIns="0" tIns="12700" rIns="0" bIns="0" rtlCol="0" anchor="ctr">
            <a:spAutoFit/>
          </a:bodyPr>
          <a:lstStyle/>
          <a:p>
            <a:pPr marL="12700">
              <a:lnSpc>
                <a:spcPct val="100000"/>
              </a:lnSpc>
              <a:spcBef>
                <a:spcPts val="100"/>
              </a:spcBef>
            </a:pPr>
            <a:r>
              <a:rPr spc="-15" dirty="0"/>
              <a:t>Retour </a:t>
            </a:r>
            <a:r>
              <a:rPr spc="-10" dirty="0"/>
              <a:t>d’information</a:t>
            </a:r>
            <a:r>
              <a:rPr spc="-5" dirty="0"/>
              <a:t> </a:t>
            </a:r>
            <a:r>
              <a:rPr spc="-15" dirty="0"/>
              <a:t>(feedback)</a:t>
            </a:r>
          </a:p>
        </p:txBody>
      </p:sp>
      <p:sp>
        <p:nvSpPr>
          <p:cNvPr id="7" name="object 7"/>
          <p:cNvSpPr txBox="1"/>
          <p:nvPr/>
        </p:nvSpPr>
        <p:spPr>
          <a:xfrm>
            <a:off x="1441578" y="949140"/>
            <a:ext cx="6903084" cy="5338445"/>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Menu/liste</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ligne</a:t>
            </a:r>
            <a:r>
              <a:rPr sz="2000" spc="55" dirty="0">
                <a:solidFill>
                  <a:schemeClr val="bg1"/>
                </a:solidFill>
                <a:latin typeface="Calibri"/>
                <a:cs typeface="Calibri"/>
              </a:rPr>
              <a:t> </a:t>
            </a:r>
            <a:r>
              <a:rPr sz="2000" spc="-5" dirty="0">
                <a:solidFill>
                  <a:schemeClr val="bg1"/>
                </a:solidFill>
                <a:latin typeface="Calibri"/>
                <a:cs typeface="Calibri"/>
              </a:rPr>
              <a:t>sélectionnée</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Saisie de</a:t>
            </a:r>
            <a:r>
              <a:rPr sz="2400" spc="-20" dirty="0">
                <a:solidFill>
                  <a:schemeClr val="bg1"/>
                </a:solidFill>
                <a:latin typeface="Calibri"/>
                <a:cs typeface="Calibri"/>
              </a:rPr>
              <a:t> </a:t>
            </a:r>
            <a:r>
              <a:rPr sz="2400" spc="-15" dirty="0">
                <a:solidFill>
                  <a:schemeClr val="bg1"/>
                </a:solidFill>
                <a:latin typeface="Calibri"/>
                <a:cs typeface="Calibri"/>
              </a:rPr>
              <a:t>texte</a:t>
            </a:r>
            <a:endParaRPr sz="2400" dirty="0">
              <a:solidFill>
                <a:schemeClr val="bg1"/>
              </a:solidFill>
              <a:latin typeface="Calibri"/>
              <a:cs typeface="Calibri"/>
            </a:endParaRPr>
          </a:p>
          <a:p>
            <a:pPr marL="469900">
              <a:spcBef>
                <a:spcPts val="625"/>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10" dirty="0">
                <a:solidFill>
                  <a:schemeClr val="bg1"/>
                </a:solidFill>
                <a:latin typeface="Calibri"/>
                <a:cs typeface="Calibri"/>
              </a:rPr>
              <a:t>curseur</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25" dirty="0">
                <a:solidFill>
                  <a:schemeClr val="bg1"/>
                </a:solidFill>
                <a:latin typeface="Calibri"/>
                <a:cs typeface="Calibri"/>
              </a:rPr>
              <a:t>Attente</a:t>
            </a:r>
            <a:endParaRPr sz="2400" dirty="0">
              <a:solidFill>
                <a:schemeClr val="bg1"/>
              </a:solidFill>
              <a:latin typeface="Calibri"/>
              <a:cs typeface="Calibri"/>
            </a:endParaRPr>
          </a:p>
          <a:p>
            <a:pPr marL="469900">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changement </a:t>
            </a:r>
            <a:r>
              <a:rPr sz="2000" dirty="0">
                <a:solidFill>
                  <a:schemeClr val="bg1"/>
                </a:solidFill>
                <a:latin typeface="Calibri"/>
                <a:cs typeface="Calibri"/>
              </a:rPr>
              <a:t>de</a:t>
            </a:r>
            <a:r>
              <a:rPr sz="2000" spc="30" dirty="0">
                <a:solidFill>
                  <a:schemeClr val="bg1"/>
                </a:solidFill>
                <a:latin typeface="Calibri"/>
                <a:cs typeface="Calibri"/>
              </a:rPr>
              <a:t> </a:t>
            </a:r>
            <a:r>
              <a:rPr sz="2000" spc="-10" dirty="0">
                <a:solidFill>
                  <a:schemeClr val="bg1"/>
                </a:solidFill>
                <a:latin typeface="Calibri"/>
                <a:cs typeface="Calibri"/>
              </a:rPr>
              <a:t>curseur</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dirty="0">
                <a:solidFill>
                  <a:schemeClr val="bg1"/>
                </a:solidFill>
                <a:latin typeface="Calibri"/>
                <a:cs typeface="Calibri"/>
              </a:rPr>
              <a:t>Sélection </a:t>
            </a:r>
            <a:r>
              <a:rPr sz="2400" spc="-15" dirty="0">
                <a:solidFill>
                  <a:schemeClr val="bg1"/>
                </a:solidFill>
                <a:latin typeface="Calibri"/>
                <a:cs typeface="Calibri"/>
              </a:rPr>
              <a:t>d’un</a:t>
            </a:r>
            <a:r>
              <a:rPr sz="2400" spc="-30" dirty="0">
                <a:solidFill>
                  <a:schemeClr val="bg1"/>
                </a:solidFill>
                <a:latin typeface="Calibri"/>
                <a:cs typeface="Calibri"/>
              </a:rPr>
              <a:t> </a:t>
            </a:r>
            <a:r>
              <a:rPr sz="2400" spc="-10" dirty="0">
                <a:solidFill>
                  <a:schemeClr val="bg1"/>
                </a:solidFill>
                <a:latin typeface="Calibri"/>
                <a:cs typeface="Calibri"/>
              </a:rPr>
              <a:t>objet</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0" dirty="0">
                <a:solidFill>
                  <a:schemeClr val="bg1"/>
                </a:solidFill>
                <a:latin typeface="Times New Roman"/>
                <a:cs typeface="Times New Roman"/>
              </a:rPr>
              <a:t> </a:t>
            </a:r>
            <a:r>
              <a:rPr sz="2000" spc="-5" dirty="0">
                <a:solidFill>
                  <a:schemeClr val="bg1"/>
                </a:solidFill>
                <a:latin typeface="Calibri"/>
                <a:cs typeface="Calibri"/>
              </a:rPr>
              <a:t>poignées</a:t>
            </a:r>
            <a:endParaRPr sz="2000" dirty="0">
              <a:solidFill>
                <a:schemeClr val="bg1"/>
              </a:solidFill>
              <a:latin typeface="Calibri"/>
              <a:cs typeface="Calibri"/>
            </a:endParaRPr>
          </a:p>
          <a:p>
            <a:pPr marL="12700">
              <a:spcBef>
                <a:spcPts val="570"/>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5" dirty="0">
                <a:solidFill>
                  <a:schemeClr val="bg1"/>
                </a:solidFill>
                <a:latin typeface="Calibri"/>
                <a:cs typeface="Calibri"/>
              </a:rPr>
              <a:t>Sélection de</a:t>
            </a:r>
            <a:r>
              <a:rPr sz="2400" spc="-25" dirty="0">
                <a:solidFill>
                  <a:schemeClr val="bg1"/>
                </a:solidFill>
                <a:latin typeface="Calibri"/>
                <a:cs typeface="Calibri"/>
              </a:rPr>
              <a:t> </a:t>
            </a:r>
            <a:r>
              <a:rPr sz="2400" spc="-15" dirty="0">
                <a:solidFill>
                  <a:schemeClr val="bg1"/>
                </a:solidFill>
                <a:latin typeface="Calibri"/>
                <a:cs typeface="Calibri"/>
              </a:rPr>
              <a:t>texte</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surbrillance </a:t>
            </a:r>
            <a:r>
              <a:rPr sz="2000" spc="-15" dirty="0">
                <a:solidFill>
                  <a:schemeClr val="bg1"/>
                </a:solidFill>
                <a:latin typeface="Calibri"/>
                <a:cs typeface="Calibri"/>
              </a:rPr>
              <a:t>(inversion</a:t>
            </a:r>
            <a:r>
              <a:rPr sz="2000" spc="95" dirty="0">
                <a:solidFill>
                  <a:schemeClr val="bg1"/>
                </a:solidFill>
                <a:latin typeface="Calibri"/>
                <a:cs typeface="Calibri"/>
              </a:rPr>
              <a:t> </a:t>
            </a:r>
            <a:r>
              <a:rPr sz="2000" spc="-5" dirty="0">
                <a:solidFill>
                  <a:schemeClr val="bg1"/>
                </a:solidFill>
                <a:latin typeface="Calibri"/>
                <a:cs typeface="Calibri"/>
              </a:rPr>
              <a:t>vidéo)</a:t>
            </a:r>
            <a:endParaRPr sz="2000" dirty="0">
              <a:solidFill>
                <a:schemeClr val="bg1"/>
              </a:solidFill>
              <a:latin typeface="Calibri"/>
              <a:cs typeface="Calibri"/>
            </a:endParaRPr>
          </a:p>
          <a:p>
            <a:pPr marL="12700">
              <a:spcBef>
                <a:spcPts val="575"/>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Autres</a:t>
            </a:r>
            <a:r>
              <a:rPr sz="2400" spc="-5" dirty="0">
                <a:solidFill>
                  <a:schemeClr val="bg1"/>
                </a:solidFill>
                <a:latin typeface="Calibri"/>
                <a:cs typeface="Calibri"/>
              </a:rPr>
              <a:t> </a:t>
            </a:r>
            <a:r>
              <a:rPr sz="2400" spc="-10" dirty="0">
                <a:solidFill>
                  <a:schemeClr val="bg1"/>
                </a:solidFill>
                <a:latin typeface="Calibri"/>
                <a:cs typeface="Calibri"/>
              </a:rPr>
              <a:t>possibilités</a:t>
            </a:r>
            <a:endParaRPr sz="2400" dirty="0">
              <a:solidFill>
                <a:schemeClr val="bg1"/>
              </a:solidFill>
              <a:latin typeface="Calibri"/>
              <a:cs typeface="Calibri"/>
            </a:endParaRPr>
          </a:p>
          <a:p>
            <a:pPr marL="469900">
              <a:spcBef>
                <a:spcPts val="625"/>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changement de </a:t>
            </a:r>
            <a:r>
              <a:rPr sz="2000" spc="-25" dirty="0">
                <a:solidFill>
                  <a:schemeClr val="bg1"/>
                </a:solidFill>
                <a:latin typeface="Calibri"/>
                <a:cs typeface="Calibri"/>
              </a:rPr>
              <a:t>couleur, </a:t>
            </a:r>
            <a:r>
              <a:rPr sz="2000" spc="-5" dirty="0">
                <a:solidFill>
                  <a:schemeClr val="bg1"/>
                </a:solidFill>
                <a:latin typeface="Calibri"/>
                <a:cs typeface="Calibri"/>
              </a:rPr>
              <a:t>de police, clignotement,</a:t>
            </a:r>
            <a:r>
              <a:rPr sz="2000" spc="114" dirty="0">
                <a:solidFill>
                  <a:schemeClr val="bg1"/>
                </a:solidFill>
                <a:latin typeface="Calibri"/>
                <a:cs typeface="Calibri"/>
              </a:rPr>
              <a:t> </a:t>
            </a:r>
            <a:r>
              <a:rPr sz="2000" spc="-5" dirty="0">
                <a:solidFill>
                  <a:schemeClr val="bg1"/>
                </a:solidFill>
                <a:latin typeface="Calibri"/>
                <a:cs typeface="Calibri"/>
              </a:rPr>
              <a:t>animation</a:t>
            </a:r>
            <a:endParaRPr sz="2000" dirty="0">
              <a:solidFill>
                <a:schemeClr val="bg1"/>
              </a:solidFill>
              <a:latin typeface="Calibri"/>
              <a:cs typeface="Calibri"/>
            </a:endParaRPr>
          </a:p>
          <a:p>
            <a:pPr marL="927100">
              <a:spcBef>
                <a:spcPts val="610"/>
              </a:spcBef>
            </a:pPr>
            <a:r>
              <a:rPr sz="1450" spc="-10" dirty="0">
                <a:solidFill>
                  <a:schemeClr val="bg1"/>
                </a:solidFill>
                <a:latin typeface="Wingdings 3"/>
                <a:cs typeface="Wingdings 3"/>
              </a:rPr>
              <a:t></a:t>
            </a:r>
            <a:r>
              <a:rPr sz="1450" spc="-10" dirty="0">
                <a:solidFill>
                  <a:schemeClr val="bg1"/>
                </a:solidFill>
                <a:latin typeface="Times New Roman"/>
                <a:cs typeface="Times New Roman"/>
              </a:rPr>
              <a:t> </a:t>
            </a:r>
            <a:r>
              <a:rPr spc="-10" dirty="0">
                <a:solidFill>
                  <a:schemeClr val="bg1"/>
                </a:solidFill>
                <a:latin typeface="Calibri"/>
                <a:cs typeface="Calibri"/>
              </a:rPr>
              <a:t>avec </a:t>
            </a:r>
            <a:r>
              <a:rPr spc="-5" dirty="0">
                <a:solidFill>
                  <a:schemeClr val="bg1"/>
                </a:solidFill>
                <a:latin typeface="Calibri"/>
                <a:cs typeface="Calibri"/>
              </a:rPr>
              <a:t>parcimonie, </a:t>
            </a:r>
            <a:r>
              <a:rPr spc="-10" dirty="0">
                <a:solidFill>
                  <a:schemeClr val="bg1"/>
                </a:solidFill>
                <a:latin typeface="Calibri"/>
                <a:cs typeface="Calibri"/>
              </a:rPr>
              <a:t>permettre</a:t>
            </a:r>
            <a:r>
              <a:rPr spc="-145" dirty="0">
                <a:solidFill>
                  <a:schemeClr val="bg1"/>
                </a:solidFill>
                <a:latin typeface="Calibri"/>
                <a:cs typeface="Calibri"/>
              </a:rPr>
              <a:t> </a:t>
            </a:r>
            <a:r>
              <a:rPr spc="-25" dirty="0">
                <a:solidFill>
                  <a:schemeClr val="bg1"/>
                </a:solidFill>
                <a:latin typeface="Calibri"/>
                <a:cs typeface="Calibri"/>
              </a:rPr>
              <a:t>d’arrêter</a:t>
            </a:r>
            <a:endParaRPr dirty="0">
              <a:solidFill>
                <a:schemeClr val="bg1"/>
              </a:solidFill>
              <a:latin typeface="Calibri"/>
              <a:cs typeface="Calibri"/>
            </a:endParaRPr>
          </a:p>
        </p:txBody>
      </p:sp>
      <p:sp>
        <p:nvSpPr>
          <p:cNvPr id="8" name="object 8"/>
          <p:cNvSpPr/>
          <p:nvPr/>
        </p:nvSpPr>
        <p:spPr>
          <a:xfrm>
            <a:off x="5324855" y="4416615"/>
            <a:ext cx="3738372" cy="89909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519928" y="4611624"/>
            <a:ext cx="3168396" cy="32918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361151" y="1037151"/>
            <a:ext cx="3665782" cy="157885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519928" y="1196340"/>
            <a:ext cx="3168396" cy="108051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324855" y="2369782"/>
            <a:ext cx="3738372" cy="90059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519928" y="2564892"/>
            <a:ext cx="3168396" cy="33070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324855" y="2874302"/>
            <a:ext cx="1199222" cy="1199222"/>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519928" y="3069335"/>
            <a:ext cx="629412" cy="629412"/>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5305044" y="3642360"/>
            <a:ext cx="1865502" cy="1313433"/>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5500115" y="3837432"/>
            <a:ext cx="1295400" cy="743712"/>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6294121" y="3186684"/>
            <a:ext cx="356615" cy="396239"/>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9069324" y="5321781"/>
            <a:ext cx="1598675" cy="1426718"/>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9264395" y="5516879"/>
            <a:ext cx="1330452" cy="856488"/>
          </a:xfrm>
          <a:prstGeom prst="rect">
            <a:avLst/>
          </a:prstGeom>
          <a:blipFill>
            <a:blip r:embed="rId14" cstate="print"/>
            <a:stretch>
              <a:fillRect/>
            </a:stretch>
          </a:blipFill>
        </p:spPr>
        <p:txBody>
          <a:bodyPr wrap="square" lIns="0" tIns="0" rIns="0" bIns="0" rtlCol="0"/>
          <a:lstStyle/>
          <a:p>
            <a:endParaRPr/>
          </a:p>
        </p:txBody>
      </p:sp>
      <p:sp>
        <p:nvSpPr>
          <p:cNvPr id="21" name="object 21"/>
          <p:cNvSpPr txBox="1"/>
          <p:nvPr/>
        </p:nvSpPr>
        <p:spPr>
          <a:xfrm>
            <a:off x="10448925" y="6532531"/>
            <a:ext cx="205740" cy="189154"/>
          </a:xfrm>
          <a:prstGeom prst="rect">
            <a:avLst/>
          </a:prstGeom>
        </p:spPr>
        <p:txBody>
          <a:bodyPr vert="horz" wrap="square" lIns="0" tIns="4445" rIns="0" bIns="0" rtlCol="0">
            <a:spAutoFit/>
          </a:bodyPr>
          <a:lstStyle/>
          <a:p>
            <a:pPr marL="12700">
              <a:spcBef>
                <a:spcPts val="35"/>
              </a:spcBef>
            </a:pPr>
            <a:r>
              <a:rPr sz="1200" spc="-484" dirty="0">
                <a:solidFill>
                  <a:srgbClr val="FFF1DA"/>
                </a:solidFill>
                <a:latin typeface="Arial Rounded MT Bold"/>
                <a:cs typeface="Arial Rounded MT Bold"/>
              </a:rPr>
              <a:t>3</a:t>
            </a:r>
            <a:r>
              <a:rPr sz="1650" spc="-944" baseline="-25252" dirty="0">
                <a:solidFill>
                  <a:srgbClr val="FFE6D3"/>
                </a:solidFill>
                <a:latin typeface="Arial"/>
                <a:cs typeface="Arial"/>
              </a:rPr>
              <a:t>—</a:t>
            </a:r>
            <a:r>
              <a:rPr sz="1200" spc="-10" dirty="0">
                <a:solidFill>
                  <a:srgbClr val="FFF1DA"/>
                </a:solidFill>
                <a:latin typeface="Arial Rounded MT Bold"/>
                <a:cs typeface="Arial Rounded MT Bold"/>
              </a:rPr>
              <a:t>6</a:t>
            </a:r>
            <a:endParaRPr sz="1200">
              <a:latin typeface="Arial Rounded MT Bold"/>
              <a:cs typeface="Arial Rounded MT Bold"/>
            </a:endParaRPr>
          </a:p>
        </p:txBody>
      </p:sp>
      <p:sp>
        <p:nvSpPr>
          <p:cNvPr id="22" name="object 22"/>
          <p:cNvSpPr txBox="1"/>
          <p:nvPr/>
        </p:nvSpPr>
        <p:spPr>
          <a:xfrm>
            <a:off x="2327602" y="6316703"/>
            <a:ext cx="3050540" cy="260071"/>
          </a:xfrm>
          <a:prstGeom prst="rect">
            <a:avLst/>
          </a:prstGeom>
        </p:spPr>
        <p:txBody>
          <a:bodyPr vert="horz" wrap="square" lIns="0" tIns="0" rIns="0" bIns="0" rtlCol="0">
            <a:spAutoFit/>
          </a:bodyPr>
          <a:lstStyle/>
          <a:p>
            <a:pPr marL="12700">
              <a:lnSpc>
                <a:spcPts val="2005"/>
              </a:lnSpc>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spc="-5" dirty="0">
                <a:solidFill>
                  <a:schemeClr val="bg1"/>
                </a:solidFill>
                <a:latin typeface="Calibri"/>
                <a:cs typeface="Calibri"/>
              </a:rPr>
              <a:t>son </a:t>
            </a:r>
            <a:r>
              <a:rPr sz="2000" dirty="0">
                <a:solidFill>
                  <a:schemeClr val="bg1"/>
                </a:solidFill>
                <a:latin typeface="Calibri"/>
                <a:cs typeface="Calibri"/>
              </a:rPr>
              <a:t>: </a:t>
            </a:r>
            <a:r>
              <a:rPr sz="2000" spc="-5" dirty="0">
                <a:solidFill>
                  <a:schemeClr val="bg1"/>
                </a:solidFill>
                <a:latin typeface="Calibri"/>
                <a:cs typeface="Calibri"/>
              </a:rPr>
              <a:t>bip, </a:t>
            </a:r>
            <a:r>
              <a:rPr sz="2000" dirty="0">
                <a:solidFill>
                  <a:schemeClr val="bg1"/>
                </a:solidFill>
                <a:latin typeface="Calibri"/>
                <a:cs typeface="Calibri"/>
              </a:rPr>
              <a:t>aigu </a:t>
            </a:r>
            <a:r>
              <a:rPr sz="2000" spc="-5" dirty="0">
                <a:solidFill>
                  <a:schemeClr val="bg1"/>
                </a:solidFill>
                <a:latin typeface="Calibri"/>
                <a:cs typeface="Calibri"/>
              </a:rPr>
              <a:t>(+), </a:t>
            </a:r>
            <a:r>
              <a:rPr sz="2000" spc="-25" dirty="0">
                <a:solidFill>
                  <a:schemeClr val="bg1"/>
                </a:solidFill>
                <a:latin typeface="Calibri"/>
                <a:cs typeface="Calibri"/>
              </a:rPr>
              <a:t>grave</a:t>
            </a:r>
            <a:r>
              <a:rPr sz="2000" spc="30" dirty="0">
                <a:solidFill>
                  <a:schemeClr val="bg1"/>
                </a:solidFill>
                <a:latin typeface="Calibri"/>
                <a:cs typeface="Calibri"/>
              </a:rPr>
              <a:t> </a:t>
            </a:r>
            <a:r>
              <a:rPr sz="2000" dirty="0">
                <a:solidFill>
                  <a:schemeClr val="bg1"/>
                </a:solidFill>
                <a:latin typeface="Calibri"/>
                <a:cs typeface="Calibri"/>
              </a:rPr>
              <a:t>(-)</a:t>
            </a:r>
          </a:p>
        </p:txBody>
      </p:sp>
      <p:sp>
        <p:nvSpPr>
          <p:cNvPr id="23" name="object 23"/>
          <p:cNvSpPr txBox="1"/>
          <p:nvPr/>
        </p:nvSpPr>
        <p:spPr>
          <a:xfrm>
            <a:off x="10470643" y="6699476"/>
            <a:ext cx="180975" cy="169277"/>
          </a:xfrm>
          <a:prstGeom prst="rect">
            <a:avLst/>
          </a:prstGeom>
        </p:spPr>
        <p:txBody>
          <a:bodyPr vert="horz" wrap="square" lIns="0" tIns="0" rIns="0" bIns="0" rtlCol="0">
            <a:spAutoFit/>
          </a:bodyPr>
          <a:lstStyle/>
          <a:p>
            <a:pPr marL="12700"/>
            <a:r>
              <a:rPr sz="1100" spc="-5" dirty="0">
                <a:solidFill>
                  <a:srgbClr val="FFE6D3"/>
                </a:solidFill>
                <a:latin typeface="Arial"/>
                <a:cs typeface="Arial"/>
              </a:rPr>
              <a:t>47</a:t>
            </a:r>
            <a:endParaRPr sz="1100">
              <a:latin typeface="Arial"/>
              <a:cs typeface="Arial"/>
            </a:endParaRPr>
          </a:p>
        </p:txBody>
      </p:sp>
    </p:spTree>
    <p:extLst>
      <p:ext uri="{BB962C8B-B14F-4D97-AF65-F5344CB8AC3E}">
        <p14:creationId xmlns:p14="http://schemas.microsoft.com/office/powerpoint/2010/main" val="205449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12339" y="151814"/>
            <a:ext cx="8067039" cy="751488"/>
          </a:xfrm>
          <a:prstGeom prst="rect">
            <a:avLst/>
          </a:prstGeom>
        </p:spPr>
        <p:txBody>
          <a:bodyPr vert="horz" wrap="square" lIns="0" tIns="12700" rIns="0" bIns="0" rtlCol="0" anchor="ctr">
            <a:spAutoFit/>
          </a:bodyPr>
          <a:lstStyle/>
          <a:p>
            <a:pPr marL="12700">
              <a:lnSpc>
                <a:spcPct val="100000"/>
              </a:lnSpc>
              <a:spcBef>
                <a:spcPts val="100"/>
              </a:spcBef>
            </a:pPr>
            <a:r>
              <a:rPr spc="-15" dirty="0"/>
              <a:t>Skeuomorphisme</a:t>
            </a:r>
          </a:p>
        </p:txBody>
      </p:sp>
      <p:sp>
        <p:nvSpPr>
          <p:cNvPr id="7" name="object 7"/>
          <p:cNvSpPr txBox="1"/>
          <p:nvPr/>
        </p:nvSpPr>
        <p:spPr>
          <a:xfrm>
            <a:off x="2212340" y="1126577"/>
            <a:ext cx="7844536" cy="1176020"/>
          </a:xfrm>
          <a:prstGeom prst="rect">
            <a:avLst/>
          </a:prstGeom>
        </p:spPr>
        <p:txBody>
          <a:bodyPr vert="horz" wrap="square" lIns="0" tIns="107314" rIns="0" bIns="0" rtlCol="0">
            <a:spAutoFit/>
          </a:bodyPr>
          <a:lstStyle/>
          <a:p>
            <a:pPr marL="12700">
              <a:spcBef>
                <a:spcPts val="844"/>
              </a:spcBef>
              <a:tabLst>
                <a:tab pos="355600" algn="l"/>
              </a:tabLst>
            </a:pPr>
            <a:r>
              <a:rPr sz="1900" spc="15" dirty="0">
                <a:solidFill>
                  <a:schemeClr val="bg1"/>
                </a:solidFill>
                <a:latin typeface="Wingdings 3"/>
                <a:cs typeface="Wingdings 3"/>
              </a:rPr>
              <a:t></a:t>
            </a:r>
            <a:r>
              <a:rPr sz="1900" spc="15" dirty="0">
                <a:solidFill>
                  <a:schemeClr val="bg1"/>
                </a:solidFill>
                <a:latin typeface="Times New Roman"/>
                <a:cs typeface="Times New Roman"/>
              </a:rPr>
              <a:t>	</a:t>
            </a:r>
            <a:r>
              <a:rPr sz="2400" spc="-10" dirty="0">
                <a:solidFill>
                  <a:schemeClr val="bg1"/>
                </a:solidFill>
                <a:latin typeface="Calibri"/>
                <a:cs typeface="Calibri"/>
              </a:rPr>
              <a:t>Définition</a:t>
            </a:r>
            <a:endParaRPr sz="2400" dirty="0">
              <a:solidFill>
                <a:schemeClr val="bg1"/>
              </a:solidFill>
              <a:latin typeface="Calibri"/>
              <a:cs typeface="Calibri"/>
            </a:endParaRPr>
          </a:p>
          <a:p>
            <a:pPr marL="469900">
              <a:spcBef>
                <a:spcPts val="630"/>
              </a:spcBef>
            </a:pPr>
            <a:r>
              <a:rPr sz="1600" spc="-5" dirty="0">
                <a:solidFill>
                  <a:schemeClr val="bg1"/>
                </a:solidFill>
                <a:latin typeface="Wingdings 3"/>
                <a:cs typeface="Wingdings 3"/>
              </a:rPr>
              <a:t></a:t>
            </a:r>
            <a:r>
              <a:rPr sz="1600" spc="-5" dirty="0">
                <a:solidFill>
                  <a:schemeClr val="bg1"/>
                </a:solidFill>
                <a:latin typeface="Times New Roman"/>
                <a:cs typeface="Times New Roman"/>
              </a:rPr>
              <a:t> </a:t>
            </a:r>
            <a:r>
              <a:rPr sz="2000" dirty="0">
                <a:solidFill>
                  <a:schemeClr val="bg1"/>
                </a:solidFill>
                <a:latin typeface="Calibri"/>
                <a:cs typeface="Calibri"/>
              </a:rPr>
              <a:t>le </a:t>
            </a:r>
            <a:r>
              <a:rPr sz="2000" b="1" spc="-5" dirty="0">
                <a:solidFill>
                  <a:schemeClr val="accent1">
                    <a:lumMod val="60000"/>
                    <a:lumOff val="40000"/>
                  </a:schemeClr>
                </a:solidFill>
                <a:latin typeface="Calibri"/>
                <a:cs typeface="Calibri"/>
              </a:rPr>
              <a:t>graphisme </a:t>
            </a:r>
            <a:r>
              <a:rPr sz="2000" spc="-5" dirty="0">
                <a:solidFill>
                  <a:schemeClr val="bg1"/>
                </a:solidFill>
                <a:latin typeface="Calibri"/>
                <a:cs typeface="Calibri"/>
              </a:rPr>
              <a:t>des objets</a:t>
            </a:r>
            <a:r>
              <a:rPr sz="2000" spc="40" dirty="0">
                <a:solidFill>
                  <a:schemeClr val="bg1"/>
                </a:solidFill>
                <a:latin typeface="Calibri"/>
                <a:cs typeface="Calibri"/>
              </a:rPr>
              <a:t> </a:t>
            </a:r>
            <a:r>
              <a:rPr sz="2000" b="1" spc="-5" dirty="0">
                <a:solidFill>
                  <a:schemeClr val="accent1">
                    <a:lumMod val="60000"/>
                    <a:lumOff val="40000"/>
                  </a:schemeClr>
                </a:solidFill>
                <a:latin typeface="Calibri"/>
                <a:cs typeface="Calibri"/>
              </a:rPr>
              <a:t>numériques</a:t>
            </a:r>
            <a:endParaRPr sz="2000" dirty="0">
              <a:solidFill>
                <a:schemeClr val="accent1">
                  <a:lumMod val="60000"/>
                  <a:lumOff val="40000"/>
                </a:schemeClr>
              </a:solidFill>
              <a:latin typeface="Calibri"/>
              <a:cs typeface="Calibri"/>
            </a:endParaRPr>
          </a:p>
          <a:p>
            <a:pPr marL="756285"/>
            <a:r>
              <a:rPr sz="2000" spc="-10" dirty="0">
                <a:solidFill>
                  <a:schemeClr val="bg1"/>
                </a:solidFill>
                <a:latin typeface="Calibri"/>
                <a:cs typeface="Calibri"/>
              </a:rPr>
              <a:t>imite </a:t>
            </a:r>
            <a:r>
              <a:rPr sz="2000" spc="-15" dirty="0">
                <a:solidFill>
                  <a:schemeClr val="bg1"/>
                </a:solidFill>
                <a:latin typeface="Calibri"/>
                <a:cs typeface="Calibri"/>
              </a:rPr>
              <a:t>l’esthétique </a:t>
            </a:r>
            <a:r>
              <a:rPr sz="2000" spc="-5" dirty="0">
                <a:solidFill>
                  <a:schemeClr val="bg1"/>
                </a:solidFill>
                <a:latin typeface="Calibri"/>
                <a:cs typeface="Calibri"/>
              </a:rPr>
              <a:t>des objets</a:t>
            </a:r>
            <a:r>
              <a:rPr sz="2000" spc="20" dirty="0">
                <a:solidFill>
                  <a:schemeClr val="bg1"/>
                </a:solidFill>
                <a:latin typeface="Calibri"/>
                <a:cs typeface="Calibri"/>
              </a:rPr>
              <a:t> </a:t>
            </a:r>
            <a:r>
              <a:rPr sz="2000" b="1" spc="-5" dirty="0">
                <a:solidFill>
                  <a:schemeClr val="accent1">
                    <a:lumMod val="60000"/>
                    <a:lumOff val="40000"/>
                  </a:schemeClr>
                </a:solidFill>
                <a:latin typeface="Calibri"/>
                <a:cs typeface="Calibri"/>
              </a:rPr>
              <a:t>physiques</a:t>
            </a:r>
            <a:endParaRPr sz="2000" dirty="0">
              <a:solidFill>
                <a:schemeClr val="accent1">
                  <a:lumMod val="60000"/>
                  <a:lumOff val="40000"/>
                </a:schemeClr>
              </a:solidFill>
              <a:latin typeface="Calibri"/>
              <a:cs typeface="Calibri"/>
            </a:endParaRPr>
          </a:p>
        </p:txBody>
      </p:sp>
      <p:sp>
        <p:nvSpPr>
          <p:cNvPr id="8" name="object 8"/>
          <p:cNvSpPr/>
          <p:nvPr/>
        </p:nvSpPr>
        <p:spPr>
          <a:xfrm>
            <a:off x="2826835" y="2349268"/>
            <a:ext cx="1746747" cy="139759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985516" y="2508504"/>
            <a:ext cx="1249680" cy="89916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973581" y="2516123"/>
            <a:ext cx="844295" cy="89916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037587" y="3628644"/>
            <a:ext cx="714756" cy="47701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142744" y="4317491"/>
            <a:ext cx="504444" cy="71932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790444" y="3346704"/>
            <a:ext cx="1443228" cy="129095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985516" y="3541777"/>
            <a:ext cx="873252" cy="720851"/>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790444" y="4200145"/>
            <a:ext cx="1961388" cy="1290955"/>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2985517" y="4395216"/>
            <a:ext cx="1391411" cy="720851"/>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5884805" y="4657189"/>
            <a:ext cx="878144" cy="407903"/>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5058156" y="4575048"/>
            <a:ext cx="408431" cy="539495"/>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2055876" y="5250179"/>
            <a:ext cx="679704" cy="899160"/>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2174748" y="5791200"/>
            <a:ext cx="762000" cy="755904"/>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2790445" y="5055134"/>
            <a:ext cx="2019427" cy="1469263"/>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2985517" y="5250179"/>
            <a:ext cx="1449323" cy="899160"/>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4784292" y="2349268"/>
            <a:ext cx="1136258" cy="1397591"/>
          </a:xfrm>
          <a:prstGeom prst="rect">
            <a:avLst/>
          </a:prstGeom>
          <a:blipFill>
            <a:blip r:embed="rId17" cstate="print"/>
            <a:stretch>
              <a:fillRect/>
            </a:stretch>
          </a:blipFill>
        </p:spPr>
        <p:txBody>
          <a:bodyPr wrap="square" lIns="0" tIns="0" rIns="0" bIns="0" rtlCol="0"/>
          <a:lstStyle/>
          <a:p>
            <a:endParaRPr/>
          </a:p>
        </p:txBody>
      </p:sp>
      <p:sp>
        <p:nvSpPr>
          <p:cNvPr id="24" name="object 24"/>
          <p:cNvSpPr/>
          <p:nvPr/>
        </p:nvSpPr>
        <p:spPr>
          <a:xfrm>
            <a:off x="4943856" y="2508504"/>
            <a:ext cx="637031" cy="899160"/>
          </a:xfrm>
          <a:prstGeom prst="rect">
            <a:avLst/>
          </a:prstGeom>
          <a:blipFill>
            <a:blip r:embed="rId18" cstate="print"/>
            <a:stretch>
              <a:fillRect/>
            </a:stretch>
          </a:blipFill>
        </p:spPr>
        <p:txBody>
          <a:bodyPr wrap="square" lIns="0" tIns="0" rIns="0" bIns="0" rtlCol="0"/>
          <a:lstStyle/>
          <a:p>
            <a:endParaRPr/>
          </a:p>
        </p:txBody>
      </p:sp>
      <p:sp>
        <p:nvSpPr>
          <p:cNvPr id="25" name="object 25"/>
          <p:cNvSpPr/>
          <p:nvPr/>
        </p:nvSpPr>
        <p:spPr>
          <a:xfrm>
            <a:off x="5734812" y="2482596"/>
            <a:ext cx="1424939" cy="1001267"/>
          </a:xfrm>
          <a:prstGeom prst="rect">
            <a:avLst/>
          </a:prstGeom>
          <a:blipFill>
            <a:blip r:embed="rId19" cstate="print"/>
            <a:stretch>
              <a:fillRect/>
            </a:stretch>
          </a:blipFill>
        </p:spPr>
        <p:txBody>
          <a:bodyPr wrap="square" lIns="0" tIns="0" rIns="0" bIns="0" rtlCol="0"/>
          <a:lstStyle/>
          <a:p>
            <a:endParaRPr/>
          </a:p>
        </p:txBody>
      </p:sp>
      <p:sp>
        <p:nvSpPr>
          <p:cNvPr id="26" name="object 26"/>
          <p:cNvSpPr/>
          <p:nvPr/>
        </p:nvSpPr>
        <p:spPr>
          <a:xfrm>
            <a:off x="5760721" y="2508504"/>
            <a:ext cx="1322831" cy="899160"/>
          </a:xfrm>
          <a:prstGeom prst="rect">
            <a:avLst/>
          </a:prstGeom>
          <a:blipFill>
            <a:blip r:embed="rId20" cstate="print"/>
            <a:stretch>
              <a:fillRect/>
            </a:stretch>
          </a:blipFill>
        </p:spPr>
        <p:txBody>
          <a:bodyPr wrap="square" lIns="0" tIns="0" rIns="0" bIns="0" rtlCol="0"/>
          <a:lstStyle/>
          <a:p>
            <a:endParaRPr/>
          </a:p>
        </p:txBody>
      </p:sp>
      <p:sp>
        <p:nvSpPr>
          <p:cNvPr id="27" name="object 27"/>
          <p:cNvSpPr/>
          <p:nvPr/>
        </p:nvSpPr>
        <p:spPr>
          <a:xfrm>
            <a:off x="5077967" y="3854146"/>
            <a:ext cx="368808" cy="321741"/>
          </a:xfrm>
          <a:prstGeom prst="rect">
            <a:avLst/>
          </a:prstGeom>
          <a:blipFill>
            <a:blip r:embed="rId21" cstate="print"/>
            <a:stretch>
              <a:fillRect/>
            </a:stretch>
          </a:blipFill>
        </p:spPr>
        <p:txBody>
          <a:bodyPr wrap="square" lIns="0" tIns="0" rIns="0" bIns="0" rtlCol="0"/>
          <a:lstStyle/>
          <a:p>
            <a:endParaRPr/>
          </a:p>
        </p:txBody>
      </p:sp>
      <p:sp>
        <p:nvSpPr>
          <p:cNvPr id="28" name="object 28"/>
          <p:cNvSpPr/>
          <p:nvPr/>
        </p:nvSpPr>
        <p:spPr>
          <a:xfrm>
            <a:off x="5760720" y="3869435"/>
            <a:ext cx="938784" cy="288036"/>
          </a:xfrm>
          <a:prstGeom prst="rect">
            <a:avLst/>
          </a:prstGeom>
          <a:blipFill>
            <a:blip r:embed="rId22" cstate="print"/>
            <a:stretch>
              <a:fillRect/>
            </a:stretch>
          </a:blipFill>
        </p:spPr>
        <p:txBody>
          <a:bodyPr wrap="square" lIns="0" tIns="0" rIns="0" bIns="0" rtlCol="0"/>
          <a:lstStyle/>
          <a:p>
            <a:endParaRPr/>
          </a:p>
        </p:txBody>
      </p:sp>
      <p:sp>
        <p:nvSpPr>
          <p:cNvPr id="29" name="object 29"/>
          <p:cNvSpPr/>
          <p:nvPr/>
        </p:nvSpPr>
        <p:spPr>
          <a:xfrm>
            <a:off x="7740397" y="2522221"/>
            <a:ext cx="1435607" cy="391667"/>
          </a:xfrm>
          <a:prstGeom prst="rect">
            <a:avLst/>
          </a:prstGeom>
          <a:blipFill>
            <a:blip r:embed="rId23" cstate="print"/>
            <a:stretch>
              <a:fillRect/>
            </a:stretch>
          </a:blipFill>
        </p:spPr>
        <p:txBody>
          <a:bodyPr wrap="square" lIns="0" tIns="0" rIns="0" bIns="0" rtlCol="0"/>
          <a:lstStyle/>
          <a:p>
            <a:endParaRPr/>
          </a:p>
        </p:txBody>
      </p:sp>
      <p:sp>
        <p:nvSpPr>
          <p:cNvPr id="30" name="object 30"/>
          <p:cNvSpPr/>
          <p:nvPr/>
        </p:nvSpPr>
        <p:spPr>
          <a:xfrm>
            <a:off x="7922429" y="4316709"/>
            <a:ext cx="383370" cy="380588"/>
          </a:xfrm>
          <a:prstGeom prst="rect">
            <a:avLst/>
          </a:prstGeom>
          <a:blipFill>
            <a:blip r:embed="rId24" cstate="print"/>
            <a:stretch>
              <a:fillRect/>
            </a:stretch>
          </a:blipFill>
        </p:spPr>
        <p:txBody>
          <a:bodyPr wrap="square" lIns="0" tIns="0" rIns="0" bIns="0" rtlCol="0"/>
          <a:lstStyle/>
          <a:p>
            <a:endParaRPr/>
          </a:p>
        </p:txBody>
      </p:sp>
      <p:sp>
        <p:nvSpPr>
          <p:cNvPr id="31" name="object 31"/>
          <p:cNvSpPr/>
          <p:nvPr/>
        </p:nvSpPr>
        <p:spPr>
          <a:xfrm>
            <a:off x="8284465" y="2773679"/>
            <a:ext cx="2369693" cy="1115568"/>
          </a:xfrm>
          <a:prstGeom prst="rect">
            <a:avLst/>
          </a:prstGeom>
          <a:blipFill>
            <a:blip r:embed="rId25" cstate="print"/>
            <a:stretch>
              <a:fillRect/>
            </a:stretch>
          </a:blipFill>
        </p:spPr>
        <p:txBody>
          <a:bodyPr wrap="square" lIns="0" tIns="0" rIns="0" bIns="0" rtlCol="0"/>
          <a:lstStyle/>
          <a:p>
            <a:endParaRPr/>
          </a:p>
        </p:txBody>
      </p:sp>
      <p:sp>
        <p:nvSpPr>
          <p:cNvPr id="32" name="object 32"/>
          <p:cNvSpPr/>
          <p:nvPr/>
        </p:nvSpPr>
        <p:spPr>
          <a:xfrm>
            <a:off x="8479535" y="2968752"/>
            <a:ext cx="1799844" cy="545591"/>
          </a:xfrm>
          <a:prstGeom prst="rect">
            <a:avLst/>
          </a:prstGeom>
          <a:blipFill>
            <a:blip r:embed="rId26" cstate="print"/>
            <a:stretch>
              <a:fillRect/>
            </a:stretch>
          </a:blipFill>
        </p:spPr>
        <p:txBody>
          <a:bodyPr wrap="square" lIns="0" tIns="0" rIns="0" bIns="0" rtlCol="0"/>
          <a:lstStyle/>
          <a:p>
            <a:endParaRPr/>
          </a:p>
        </p:txBody>
      </p:sp>
      <p:sp>
        <p:nvSpPr>
          <p:cNvPr id="33" name="object 33"/>
          <p:cNvSpPr/>
          <p:nvPr/>
        </p:nvSpPr>
        <p:spPr>
          <a:xfrm>
            <a:off x="7822691" y="3758184"/>
            <a:ext cx="534924" cy="251460"/>
          </a:xfrm>
          <a:prstGeom prst="rect">
            <a:avLst/>
          </a:prstGeom>
          <a:blipFill>
            <a:blip r:embed="rId27" cstate="print"/>
            <a:stretch>
              <a:fillRect/>
            </a:stretch>
          </a:blipFill>
        </p:spPr>
        <p:txBody>
          <a:bodyPr wrap="square" lIns="0" tIns="0" rIns="0" bIns="0" rtlCol="0"/>
          <a:lstStyle/>
          <a:p>
            <a:endParaRPr/>
          </a:p>
        </p:txBody>
      </p:sp>
      <p:sp>
        <p:nvSpPr>
          <p:cNvPr id="34" name="object 34"/>
          <p:cNvSpPr/>
          <p:nvPr/>
        </p:nvSpPr>
        <p:spPr>
          <a:xfrm>
            <a:off x="8284465" y="4067606"/>
            <a:ext cx="2369693" cy="1089482"/>
          </a:xfrm>
          <a:prstGeom prst="rect">
            <a:avLst/>
          </a:prstGeom>
          <a:blipFill>
            <a:blip r:embed="rId28" cstate="print"/>
            <a:stretch>
              <a:fillRect/>
            </a:stretch>
          </a:blipFill>
        </p:spPr>
        <p:txBody>
          <a:bodyPr wrap="square" lIns="0" tIns="0" rIns="0" bIns="0" rtlCol="0"/>
          <a:lstStyle/>
          <a:p>
            <a:endParaRPr/>
          </a:p>
        </p:txBody>
      </p:sp>
      <p:sp>
        <p:nvSpPr>
          <p:cNvPr id="35" name="object 35"/>
          <p:cNvSpPr/>
          <p:nvPr/>
        </p:nvSpPr>
        <p:spPr>
          <a:xfrm>
            <a:off x="8479535" y="4262628"/>
            <a:ext cx="1799844" cy="519684"/>
          </a:xfrm>
          <a:prstGeom prst="rect">
            <a:avLst/>
          </a:prstGeom>
          <a:blipFill>
            <a:blip r:embed="rId29" cstate="print"/>
            <a:stretch>
              <a:fillRect/>
            </a:stretch>
          </a:blipFill>
        </p:spPr>
        <p:txBody>
          <a:bodyPr wrap="square" lIns="0" tIns="0" rIns="0" bIns="0" rtlCol="0"/>
          <a:lstStyle/>
          <a:p>
            <a:endParaRPr/>
          </a:p>
        </p:txBody>
      </p:sp>
      <p:sp>
        <p:nvSpPr>
          <p:cNvPr id="36" name="object 36"/>
          <p:cNvSpPr/>
          <p:nvPr/>
        </p:nvSpPr>
        <p:spPr>
          <a:xfrm>
            <a:off x="8479535" y="3762755"/>
            <a:ext cx="352044" cy="251460"/>
          </a:xfrm>
          <a:prstGeom prst="rect">
            <a:avLst/>
          </a:prstGeom>
          <a:blipFill>
            <a:blip r:embed="rId30" cstate="print"/>
            <a:stretch>
              <a:fillRect/>
            </a:stretch>
          </a:blipFill>
        </p:spPr>
        <p:txBody>
          <a:bodyPr wrap="square" lIns="0" tIns="0" rIns="0" bIns="0" rtlCol="0"/>
          <a:lstStyle/>
          <a:p>
            <a:endParaRPr/>
          </a:p>
        </p:txBody>
      </p:sp>
      <p:sp>
        <p:nvSpPr>
          <p:cNvPr id="37" name="object 37"/>
          <p:cNvSpPr/>
          <p:nvPr/>
        </p:nvSpPr>
        <p:spPr>
          <a:xfrm>
            <a:off x="5298125" y="5506052"/>
            <a:ext cx="540317" cy="782549"/>
          </a:xfrm>
          <a:prstGeom prst="rect">
            <a:avLst/>
          </a:prstGeom>
          <a:blipFill>
            <a:blip r:embed="rId31" cstate="print"/>
            <a:stretch>
              <a:fillRect/>
            </a:stretch>
          </a:blipFill>
        </p:spPr>
        <p:txBody>
          <a:bodyPr wrap="square" lIns="0" tIns="0" rIns="0" bIns="0" rtlCol="0"/>
          <a:lstStyle/>
          <a:p>
            <a:endParaRPr/>
          </a:p>
        </p:txBody>
      </p:sp>
      <p:sp>
        <p:nvSpPr>
          <p:cNvPr id="38" name="object 38"/>
          <p:cNvSpPr/>
          <p:nvPr/>
        </p:nvSpPr>
        <p:spPr>
          <a:xfrm>
            <a:off x="5052059" y="5294376"/>
            <a:ext cx="336804" cy="460248"/>
          </a:xfrm>
          <a:prstGeom prst="rect">
            <a:avLst/>
          </a:prstGeom>
          <a:blipFill>
            <a:blip r:embed="rId32" cstate="print"/>
            <a:stretch>
              <a:fillRect/>
            </a:stretch>
          </a:blipFill>
        </p:spPr>
        <p:txBody>
          <a:bodyPr wrap="square" lIns="0" tIns="0" rIns="0" bIns="0" rtlCol="0"/>
          <a:lstStyle/>
          <a:p>
            <a:endParaRPr/>
          </a:p>
        </p:txBody>
      </p:sp>
      <p:sp>
        <p:nvSpPr>
          <p:cNvPr id="39" name="object 39"/>
          <p:cNvSpPr/>
          <p:nvPr/>
        </p:nvSpPr>
        <p:spPr>
          <a:xfrm>
            <a:off x="8284465" y="4835678"/>
            <a:ext cx="1344041" cy="1469263"/>
          </a:xfrm>
          <a:prstGeom prst="rect">
            <a:avLst/>
          </a:prstGeom>
          <a:blipFill>
            <a:blip r:embed="rId33" cstate="print"/>
            <a:stretch>
              <a:fillRect/>
            </a:stretch>
          </a:blipFill>
        </p:spPr>
        <p:txBody>
          <a:bodyPr wrap="square" lIns="0" tIns="0" rIns="0" bIns="0" rtlCol="0"/>
          <a:lstStyle/>
          <a:p>
            <a:endParaRPr/>
          </a:p>
        </p:txBody>
      </p:sp>
      <p:sp>
        <p:nvSpPr>
          <p:cNvPr id="40" name="object 40"/>
          <p:cNvSpPr/>
          <p:nvPr/>
        </p:nvSpPr>
        <p:spPr>
          <a:xfrm>
            <a:off x="8479535" y="5030723"/>
            <a:ext cx="774192" cy="899160"/>
          </a:xfrm>
          <a:prstGeom prst="rect">
            <a:avLst/>
          </a:prstGeom>
          <a:blipFill>
            <a:blip r:embed="rId34" cstate="print"/>
            <a:stretch>
              <a:fillRect/>
            </a:stretch>
          </a:blipFill>
        </p:spPr>
        <p:txBody>
          <a:bodyPr wrap="square" lIns="0" tIns="0" rIns="0" bIns="0" rtlCol="0"/>
          <a:lstStyle/>
          <a:p>
            <a:endParaRPr/>
          </a:p>
        </p:txBody>
      </p:sp>
      <p:sp>
        <p:nvSpPr>
          <p:cNvPr id="41" name="object 41"/>
          <p:cNvSpPr/>
          <p:nvPr/>
        </p:nvSpPr>
        <p:spPr>
          <a:xfrm>
            <a:off x="5565648" y="5350751"/>
            <a:ext cx="1510411" cy="858050"/>
          </a:xfrm>
          <a:prstGeom prst="rect">
            <a:avLst/>
          </a:prstGeom>
          <a:blipFill>
            <a:blip r:embed="rId35" cstate="print"/>
            <a:stretch>
              <a:fillRect/>
            </a:stretch>
          </a:blipFill>
        </p:spPr>
        <p:txBody>
          <a:bodyPr wrap="square" lIns="0" tIns="0" rIns="0" bIns="0" rtlCol="0"/>
          <a:lstStyle/>
          <a:p>
            <a:endParaRPr/>
          </a:p>
        </p:txBody>
      </p:sp>
      <p:sp>
        <p:nvSpPr>
          <p:cNvPr id="42" name="object 42"/>
          <p:cNvSpPr/>
          <p:nvPr/>
        </p:nvSpPr>
        <p:spPr>
          <a:xfrm>
            <a:off x="5760720" y="5545836"/>
            <a:ext cx="940308" cy="288035"/>
          </a:xfrm>
          <a:prstGeom prst="rect">
            <a:avLst/>
          </a:prstGeom>
          <a:blipFill>
            <a:blip r:embed="rId36" cstate="print"/>
            <a:stretch>
              <a:fillRect/>
            </a:stretch>
          </a:blipFill>
        </p:spPr>
        <p:txBody>
          <a:bodyPr wrap="square" lIns="0" tIns="0" rIns="0" bIns="0" rtlCol="0"/>
          <a:lstStyle/>
          <a:p>
            <a:endParaRPr/>
          </a:p>
        </p:txBody>
      </p:sp>
      <p:sp>
        <p:nvSpPr>
          <p:cNvPr id="43" name="object 43"/>
          <p:cNvSpPr/>
          <p:nvPr/>
        </p:nvSpPr>
        <p:spPr>
          <a:xfrm>
            <a:off x="7786115" y="6129528"/>
            <a:ext cx="608076" cy="467868"/>
          </a:xfrm>
          <a:prstGeom prst="rect">
            <a:avLst/>
          </a:prstGeom>
          <a:blipFill>
            <a:blip r:embed="rId37" cstate="print"/>
            <a:stretch>
              <a:fillRect/>
            </a:stretch>
          </a:blipFill>
        </p:spPr>
        <p:txBody>
          <a:bodyPr wrap="square" lIns="0" tIns="0" rIns="0" bIns="0" rtlCol="0"/>
          <a:lstStyle/>
          <a:p>
            <a:endParaRPr/>
          </a:p>
        </p:txBody>
      </p:sp>
      <p:sp>
        <p:nvSpPr>
          <p:cNvPr id="44" name="object 44"/>
          <p:cNvSpPr/>
          <p:nvPr/>
        </p:nvSpPr>
        <p:spPr>
          <a:xfrm>
            <a:off x="7840979" y="5198364"/>
            <a:ext cx="498348" cy="539496"/>
          </a:xfrm>
          <a:prstGeom prst="rect">
            <a:avLst/>
          </a:prstGeom>
          <a:blipFill>
            <a:blip r:embed="rId38" cstate="print"/>
            <a:stretch>
              <a:fillRect/>
            </a:stretch>
          </a:blipFill>
        </p:spPr>
        <p:txBody>
          <a:bodyPr wrap="square" lIns="0" tIns="0" rIns="0" bIns="0" rtlCol="0"/>
          <a:lstStyle/>
          <a:p>
            <a:endParaRPr/>
          </a:p>
        </p:txBody>
      </p:sp>
      <p:sp>
        <p:nvSpPr>
          <p:cNvPr id="45" name="object 45"/>
          <p:cNvSpPr/>
          <p:nvPr/>
        </p:nvSpPr>
        <p:spPr>
          <a:xfrm>
            <a:off x="8284464" y="5983221"/>
            <a:ext cx="1772412" cy="874776"/>
          </a:xfrm>
          <a:prstGeom prst="rect">
            <a:avLst/>
          </a:prstGeom>
          <a:blipFill>
            <a:blip r:embed="rId39" cstate="print"/>
            <a:stretch>
              <a:fillRect/>
            </a:stretch>
          </a:blipFill>
        </p:spPr>
        <p:txBody>
          <a:bodyPr wrap="square" lIns="0" tIns="0" rIns="0" bIns="0" rtlCol="0"/>
          <a:lstStyle/>
          <a:p>
            <a:endParaRPr/>
          </a:p>
        </p:txBody>
      </p:sp>
      <p:sp>
        <p:nvSpPr>
          <p:cNvPr id="46" name="object 46"/>
          <p:cNvSpPr/>
          <p:nvPr/>
        </p:nvSpPr>
        <p:spPr>
          <a:xfrm>
            <a:off x="8479536" y="6178296"/>
            <a:ext cx="1202435" cy="323088"/>
          </a:xfrm>
          <a:prstGeom prst="rect">
            <a:avLst/>
          </a:prstGeom>
          <a:blipFill>
            <a:blip r:embed="rId40" cstate="print"/>
            <a:stretch>
              <a:fillRect/>
            </a:stretch>
          </a:blipFill>
        </p:spPr>
        <p:txBody>
          <a:bodyPr wrap="square" lIns="0" tIns="0" rIns="0" bIns="0" rtlCol="0"/>
          <a:lstStyle/>
          <a:p>
            <a:endParaRPr/>
          </a:p>
        </p:txBody>
      </p:sp>
      <p:sp>
        <p:nvSpPr>
          <p:cNvPr id="47" name="object 47"/>
          <p:cNvSpPr txBox="1">
            <a:spLocks noGrp="1"/>
          </p:cNvSpPr>
          <p:nvPr>
            <p:ph type="sldNum" sz="quarter" idx="4294967295"/>
          </p:nvPr>
        </p:nvSpPr>
        <p:spPr>
          <a:xfrm>
            <a:off x="10448925" y="6532532"/>
            <a:ext cx="218440" cy="281487"/>
          </a:xfrm>
          <a:prstGeom prst="rect">
            <a:avLst/>
          </a:prstGeom>
        </p:spPr>
        <p:txBody>
          <a:bodyPr vert="horz" wrap="square" lIns="0" tIns="4445" rIns="0" bIns="0" rtlCol="0">
            <a:spAutoFit/>
          </a:bodyPr>
          <a:lstStyle/>
          <a:p>
            <a:pPr marL="12700">
              <a:spcBef>
                <a:spcPts val="35"/>
              </a:spcBef>
            </a:pPr>
            <a:r>
              <a:rPr spc="-375" dirty="0"/>
              <a:t>3</a:t>
            </a:r>
            <a:r>
              <a:rPr sz="1650" spc="-562" baseline="-25252" dirty="0">
                <a:solidFill>
                  <a:srgbClr val="FFE6D3"/>
                </a:solidFill>
                <a:latin typeface="Arial"/>
                <a:cs typeface="Arial"/>
              </a:rPr>
              <a:t>—</a:t>
            </a:r>
            <a:r>
              <a:rPr sz="1200" spc="-375" dirty="0"/>
              <a:t>7</a:t>
            </a:r>
            <a:endParaRPr sz="1200">
              <a:latin typeface="Arial"/>
              <a:cs typeface="Arial"/>
            </a:endParaRPr>
          </a:p>
        </p:txBody>
      </p:sp>
      <p:sp>
        <p:nvSpPr>
          <p:cNvPr id="48" name="object 48"/>
          <p:cNvSpPr txBox="1">
            <a:spLocks noGrp="1"/>
          </p:cNvSpPr>
          <p:nvPr>
            <p:ph type="ftr" sz="quarter" idx="4294967295"/>
          </p:nvPr>
        </p:nvSpPr>
        <p:spPr>
          <a:xfrm>
            <a:off x="10470643" y="6532531"/>
            <a:ext cx="196215" cy="836768"/>
          </a:xfrm>
          <a:prstGeom prst="rect">
            <a:avLst/>
          </a:prstGeom>
        </p:spPr>
        <p:txBody>
          <a:bodyPr vert="horz" wrap="square" lIns="0" tIns="5715" rIns="0" bIns="0" rtlCol="0">
            <a:spAutoFit/>
          </a:bodyPr>
          <a:lstStyle/>
          <a:p>
            <a:pPr>
              <a:spcBef>
                <a:spcPts val="45"/>
              </a:spcBef>
            </a:pPr>
            <a:endParaRPr/>
          </a:p>
          <a:p>
            <a:pPr marL="12700">
              <a:spcBef>
                <a:spcPts val="5"/>
              </a:spcBef>
            </a:pPr>
            <a:r>
              <a:rPr spc="-5" dirty="0"/>
              <a:t>47</a:t>
            </a:r>
          </a:p>
        </p:txBody>
      </p:sp>
    </p:spTree>
    <p:extLst>
      <p:ext uri="{BB962C8B-B14F-4D97-AF65-F5344CB8AC3E}">
        <p14:creationId xmlns:p14="http://schemas.microsoft.com/office/powerpoint/2010/main" val="177001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3"/>
          </p:nvPr>
        </p:nvSpPr>
        <p:spPr>
          <a:xfrm>
            <a:off x="1343472" y="1556792"/>
            <a:ext cx="9505181" cy="4844300"/>
          </a:xfrm>
        </p:spPr>
        <p:txBody>
          <a:bodyPr>
            <a:noAutofit/>
          </a:bodyPr>
          <a:lstStyle/>
          <a:p>
            <a:r>
              <a:rPr lang="en-GB" sz="5400" dirty="0" smtClean="0"/>
              <a:t>“</a:t>
            </a:r>
            <a:r>
              <a:rPr lang="en-GB" sz="5400" dirty="0"/>
              <a:t>As a designer, you must understand your users better than they understand themselves.</a:t>
            </a:r>
            <a:r>
              <a:rPr lang="en-GB" sz="5400" dirty="0" smtClean="0"/>
              <a:t>.”</a:t>
            </a:r>
            <a:endParaRPr lang="en-US" sz="5400" dirty="0"/>
          </a:p>
          <a:p>
            <a:endParaRPr lang="en-GB" sz="5400" dirty="0"/>
          </a:p>
        </p:txBody>
      </p:sp>
      <p:sp>
        <p:nvSpPr>
          <p:cNvPr id="4" name="Espace réservé du texte 3"/>
          <p:cNvSpPr>
            <a:spLocks noGrp="1"/>
          </p:cNvSpPr>
          <p:nvPr>
            <p:ph type="body" idx="1"/>
          </p:nvPr>
        </p:nvSpPr>
        <p:spPr>
          <a:xfrm>
            <a:off x="4395716" y="5753266"/>
            <a:ext cx="3400692" cy="647826"/>
          </a:xfrm>
        </p:spPr>
        <p:txBody>
          <a:bodyPr/>
          <a:lstStyle/>
          <a:p>
            <a:r>
              <a:rPr lang="en-GB" dirty="0" err="1" smtClean="0"/>
              <a:t>Unkown</a:t>
            </a:r>
            <a:endParaRPr lang="en-US" dirty="0">
              <a:solidFill>
                <a:schemeClr val="accent2"/>
              </a:solidFill>
            </a:endParaRPr>
          </a:p>
        </p:txBody>
      </p:sp>
    </p:spTree>
    <p:extLst>
      <p:ext uri="{BB962C8B-B14F-4D97-AF65-F5344CB8AC3E}">
        <p14:creationId xmlns:p14="http://schemas.microsoft.com/office/powerpoint/2010/main" val="25441361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dirty="0" err="1" smtClean="0"/>
              <a:t>Feel</a:t>
            </a:r>
            <a:r>
              <a:rPr lang="fr-FR" dirty="0" smtClean="0"/>
              <a:t> Free to contact me  </a:t>
            </a:r>
            <a:endParaRPr lang="en-GB" dirty="0"/>
          </a:p>
        </p:txBody>
      </p:sp>
      <p:sp>
        <p:nvSpPr>
          <p:cNvPr id="3" name="Espace réservé de la date 2"/>
          <p:cNvSpPr>
            <a:spLocks noGrp="1"/>
          </p:cNvSpPr>
          <p:nvPr>
            <p:ph type="dt" sz="half" idx="10"/>
          </p:nvPr>
        </p:nvSpPr>
        <p:spPr/>
        <p:txBody>
          <a:bodyPr/>
          <a:lstStyle/>
          <a:p>
            <a:r>
              <a:rPr lang="en-US" smtClean="0"/>
              <a:t>Your Date Here</a:t>
            </a:r>
            <a:endParaRPr lang="en-US"/>
          </a:p>
        </p:txBody>
      </p:sp>
      <p:sp>
        <p:nvSpPr>
          <p:cNvPr id="4" name="Espace réservé du pied de page 3"/>
          <p:cNvSpPr>
            <a:spLocks noGrp="1"/>
          </p:cNvSpPr>
          <p:nvPr>
            <p:ph type="ftr" sz="quarter" idx="11"/>
          </p:nvPr>
        </p:nvSpPr>
        <p:spPr/>
        <p:txBody>
          <a:bodyPr/>
          <a:lstStyle/>
          <a:p>
            <a:r>
              <a:rPr lang="en-US" smtClean="0"/>
              <a:t>Your Footer Here</a:t>
            </a:r>
            <a:endParaRPr lang="en-US"/>
          </a:p>
        </p:txBody>
      </p:sp>
      <p:sp>
        <p:nvSpPr>
          <p:cNvPr id="5" name="Espace réservé du numéro de diapositive 4"/>
          <p:cNvSpPr>
            <a:spLocks noGrp="1"/>
          </p:cNvSpPr>
          <p:nvPr>
            <p:ph type="sldNum" sz="quarter" idx="12"/>
          </p:nvPr>
        </p:nvSpPr>
        <p:spPr/>
        <p:txBody>
          <a:bodyPr/>
          <a:lstStyle/>
          <a:p>
            <a:fld id="{456C22B4-381E-481C-AFD8-67FB4DE2EDCA}" type="slidenum">
              <a:rPr lang="en-US" smtClean="0"/>
              <a:t>44</a:t>
            </a:fld>
            <a:endParaRPr lang="en-US"/>
          </a:p>
        </p:txBody>
      </p:sp>
      <p:sp>
        <p:nvSpPr>
          <p:cNvPr id="8" name="ZoneTexte 7"/>
          <p:cNvSpPr txBox="1"/>
          <p:nvPr/>
        </p:nvSpPr>
        <p:spPr>
          <a:xfrm>
            <a:off x="3716112" y="2025565"/>
            <a:ext cx="4894488" cy="523220"/>
          </a:xfrm>
          <a:prstGeom prst="rect">
            <a:avLst/>
          </a:prstGeom>
          <a:noFill/>
        </p:spPr>
        <p:txBody>
          <a:bodyPr wrap="square" rtlCol="0">
            <a:spAutoFit/>
          </a:bodyPr>
          <a:lstStyle/>
          <a:p>
            <a:r>
              <a:rPr lang="fr-FR" sz="2800" dirty="0" smtClean="0">
                <a:solidFill>
                  <a:schemeClr val="accent1">
                    <a:lumMod val="60000"/>
                    <a:lumOff val="40000"/>
                  </a:schemeClr>
                </a:solidFill>
              </a:rPr>
              <a:t>Disponibilité: MARDI , JEUDI </a:t>
            </a:r>
            <a:endParaRPr lang="en-GB" sz="2800" dirty="0">
              <a:solidFill>
                <a:schemeClr val="accent1">
                  <a:lumMod val="60000"/>
                  <a:lumOff val="40000"/>
                </a:schemeClr>
              </a:solidFill>
            </a:endParaRPr>
          </a:p>
        </p:txBody>
      </p:sp>
      <p:sp>
        <p:nvSpPr>
          <p:cNvPr id="9" name="Freeform 438">
            <a:hlinkClick r:id="rId2"/>
          </p:cNvPr>
          <p:cNvSpPr/>
          <p:nvPr/>
        </p:nvSpPr>
        <p:spPr>
          <a:xfrm>
            <a:off x="340830" y="4512735"/>
            <a:ext cx="445097" cy="468552"/>
          </a:xfrm>
          <a:custGeom>
            <a:avLst/>
            <a:gdLst>
              <a:gd name="connsiteX0" fmla="*/ 166491 w 445666"/>
              <a:gd name="connsiteY0" fmla="*/ 295796 h 468766"/>
              <a:gd name="connsiteX1" fmla="*/ 136911 w 445666"/>
              <a:gd name="connsiteY1" fmla="*/ 297768 h 468766"/>
              <a:gd name="connsiteX2" fmla="*/ 106627 w 445666"/>
              <a:gd name="connsiteY2" fmla="*/ 304811 h 468766"/>
              <a:gd name="connsiteX3" fmla="*/ 79302 w 445666"/>
              <a:gd name="connsiteY3" fmla="*/ 317769 h 468766"/>
              <a:gd name="connsiteX4" fmla="*/ 60004 w 445666"/>
              <a:gd name="connsiteY4" fmla="*/ 338757 h 468766"/>
              <a:gd name="connsiteX5" fmla="*/ 52398 w 445666"/>
              <a:gd name="connsiteY5" fmla="*/ 368477 h 468766"/>
              <a:gd name="connsiteX6" fmla="*/ 62258 w 445666"/>
              <a:gd name="connsiteY6" fmla="*/ 403268 h 468766"/>
              <a:gd name="connsiteX7" fmla="*/ 88034 w 445666"/>
              <a:gd name="connsiteY7" fmla="*/ 426650 h 468766"/>
              <a:gd name="connsiteX8" fmla="*/ 121558 w 445666"/>
              <a:gd name="connsiteY8" fmla="*/ 439046 h 468766"/>
              <a:gd name="connsiteX9" fmla="*/ 157476 w 445666"/>
              <a:gd name="connsiteY9" fmla="*/ 443131 h 468766"/>
              <a:gd name="connsiteX10" fmla="*/ 188887 w 445666"/>
              <a:gd name="connsiteY10" fmla="*/ 439468 h 468766"/>
              <a:gd name="connsiteX11" fmla="*/ 216776 w 445666"/>
              <a:gd name="connsiteY11" fmla="*/ 428481 h 468766"/>
              <a:gd name="connsiteX12" fmla="*/ 237341 w 445666"/>
              <a:gd name="connsiteY12" fmla="*/ 407917 h 468766"/>
              <a:gd name="connsiteX13" fmla="*/ 245088 w 445666"/>
              <a:gd name="connsiteY13" fmla="*/ 377210 h 468766"/>
              <a:gd name="connsiteX14" fmla="*/ 243116 w 445666"/>
              <a:gd name="connsiteY14" fmla="*/ 363406 h 468766"/>
              <a:gd name="connsiteX15" fmla="*/ 239032 w 445666"/>
              <a:gd name="connsiteY15" fmla="*/ 351574 h 468766"/>
              <a:gd name="connsiteX16" fmla="*/ 231425 w 445666"/>
              <a:gd name="connsiteY16" fmla="*/ 339884 h 468766"/>
              <a:gd name="connsiteX17" fmla="*/ 223114 w 445666"/>
              <a:gd name="connsiteY17" fmla="*/ 330024 h 468766"/>
              <a:gd name="connsiteX18" fmla="*/ 212269 w 445666"/>
              <a:gd name="connsiteY18" fmla="*/ 320305 h 468766"/>
              <a:gd name="connsiteX19" fmla="*/ 201986 w 445666"/>
              <a:gd name="connsiteY19" fmla="*/ 312135 h 468766"/>
              <a:gd name="connsiteX20" fmla="*/ 190296 w 445666"/>
              <a:gd name="connsiteY20" fmla="*/ 303684 h 468766"/>
              <a:gd name="connsiteX21" fmla="*/ 180013 w 445666"/>
              <a:gd name="connsiteY21" fmla="*/ 296359 h 468766"/>
              <a:gd name="connsiteX22" fmla="*/ 166491 w 445666"/>
              <a:gd name="connsiteY22" fmla="*/ 295796 h 468766"/>
              <a:gd name="connsiteX23" fmla="*/ 356082 w 445666"/>
              <a:gd name="connsiteY23" fmla="*/ 135221 h 468766"/>
              <a:gd name="connsiteX24" fmla="*/ 385662 w 445666"/>
              <a:gd name="connsiteY24" fmla="*/ 135221 h 468766"/>
              <a:gd name="connsiteX25" fmla="*/ 385662 w 445666"/>
              <a:gd name="connsiteY25" fmla="*/ 196352 h 468766"/>
              <a:gd name="connsiteX26" fmla="*/ 445666 w 445666"/>
              <a:gd name="connsiteY26" fmla="*/ 196352 h 468766"/>
              <a:gd name="connsiteX27" fmla="*/ 445666 w 445666"/>
              <a:gd name="connsiteY27" fmla="*/ 226777 h 468766"/>
              <a:gd name="connsiteX28" fmla="*/ 385662 w 445666"/>
              <a:gd name="connsiteY28" fmla="*/ 226777 h 468766"/>
              <a:gd name="connsiteX29" fmla="*/ 385662 w 445666"/>
              <a:gd name="connsiteY29" fmla="*/ 288471 h 468766"/>
              <a:gd name="connsiteX30" fmla="*/ 356082 w 445666"/>
              <a:gd name="connsiteY30" fmla="*/ 288471 h 468766"/>
              <a:gd name="connsiteX31" fmla="*/ 356082 w 445666"/>
              <a:gd name="connsiteY31" fmla="*/ 226777 h 468766"/>
              <a:gd name="connsiteX32" fmla="*/ 296359 w 445666"/>
              <a:gd name="connsiteY32" fmla="*/ 226777 h 468766"/>
              <a:gd name="connsiteX33" fmla="*/ 296359 w 445666"/>
              <a:gd name="connsiteY33" fmla="*/ 196352 h 468766"/>
              <a:gd name="connsiteX34" fmla="*/ 356082 w 445666"/>
              <a:gd name="connsiteY34" fmla="*/ 196352 h 468766"/>
              <a:gd name="connsiteX35" fmla="*/ 137193 w 445666"/>
              <a:gd name="connsiteY35" fmla="*/ 23100 h 468766"/>
              <a:gd name="connsiteX36" fmla="*/ 113952 w 445666"/>
              <a:gd name="connsiteY36" fmla="*/ 28594 h 468766"/>
              <a:gd name="connsiteX37" fmla="*/ 95500 w 445666"/>
              <a:gd name="connsiteY37" fmla="*/ 43383 h 468766"/>
              <a:gd name="connsiteX38" fmla="*/ 82260 w 445666"/>
              <a:gd name="connsiteY38" fmla="*/ 88457 h 468766"/>
              <a:gd name="connsiteX39" fmla="*/ 85076 w 445666"/>
              <a:gd name="connsiteY39" fmla="*/ 115924 h 468766"/>
              <a:gd name="connsiteX40" fmla="*/ 93950 w 445666"/>
              <a:gd name="connsiteY40" fmla="*/ 144940 h 468766"/>
              <a:gd name="connsiteX41" fmla="*/ 108599 w 445666"/>
              <a:gd name="connsiteY41" fmla="*/ 170998 h 468766"/>
              <a:gd name="connsiteX42" fmla="*/ 129728 w 445666"/>
              <a:gd name="connsiteY42" fmla="*/ 189873 h 468766"/>
              <a:gd name="connsiteX43" fmla="*/ 156913 w 445666"/>
              <a:gd name="connsiteY43" fmla="*/ 197197 h 468766"/>
              <a:gd name="connsiteX44" fmla="*/ 178886 w 445666"/>
              <a:gd name="connsiteY44" fmla="*/ 192549 h 468766"/>
              <a:gd name="connsiteX45" fmla="*/ 197479 w 445666"/>
              <a:gd name="connsiteY45" fmla="*/ 180295 h 468766"/>
              <a:gd name="connsiteX46" fmla="*/ 212410 w 445666"/>
              <a:gd name="connsiteY46" fmla="*/ 135503 h 468766"/>
              <a:gd name="connsiteX47" fmla="*/ 207621 w 445666"/>
              <a:gd name="connsiteY47" fmla="*/ 100289 h 468766"/>
              <a:gd name="connsiteX48" fmla="*/ 193958 w 445666"/>
              <a:gd name="connsiteY48" fmla="*/ 63807 h 468766"/>
              <a:gd name="connsiteX49" fmla="*/ 170153 w 445666"/>
              <a:gd name="connsiteY49" fmla="*/ 34650 h 468766"/>
              <a:gd name="connsiteX50" fmla="*/ 137193 w 445666"/>
              <a:gd name="connsiteY50" fmla="*/ 23100 h 468766"/>
              <a:gd name="connsiteX51" fmla="*/ 180576 w 445666"/>
              <a:gd name="connsiteY51" fmla="*/ 0 h 468766"/>
              <a:gd name="connsiteX52" fmla="*/ 298331 w 445666"/>
              <a:gd name="connsiteY52" fmla="*/ 0 h 468766"/>
              <a:gd name="connsiteX53" fmla="*/ 259455 w 445666"/>
              <a:gd name="connsiteY53" fmla="*/ 24791 h 468766"/>
              <a:gd name="connsiteX54" fmla="*/ 222551 w 445666"/>
              <a:gd name="connsiteY54" fmla="*/ 24791 h 468766"/>
              <a:gd name="connsiteX55" fmla="*/ 254103 w 445666"/>
              <a:gd name="connsiteY55" fmla="*/ 62258 h 468766"/>
              <a:gd name="connsiteX56" fmla="*/ 264808 w 445666"/>
              <a:gd name="connsiteY56" fmla="*/ 107332 h 468766"/>
              <a:gd name="connsiteX57" fmla="*/ 257906 w 445666"/>
              <a:gd name="connsiteY57" fmla="*/ 143813 h 468766"/>
              <a:gd name="connsiteX58" fmla="*/ 241285 w 445666"/>
              <a:gd name="connsiteY58" fmla="*/ 170012 h 468766"/>
              <a:gd name="connsiteX59" fmla="*/ 221706 w 445666"/>
              <a:gd name="connsiteY59" fmla="*/ 188323 h 468766"/>
              <a:gd name="connsiteX60" fmla="*/ 204944 w 445666"/>
              <a:gd name="connsiteY60" fmla="*/ 205648 h 468766"/>
              <a:gd name="connsiteX61" fmla="*/ 198042 w 445666"/>
              <a:gd name="connsiteY61" fmla="*/ 224242 h 468766"/>
              <a:gd name="connsiteX62" fmla="*/ 207057 w 445666"/>
              <a:gd name="connsiteY62" fmla="*/ 244102 h 468766"/>
              <a:gd name="connsiteX63" fmla="*/ 228890 w 445666"/>
              <a:gd name="connsiteY63" fmla="*/ 263258 h 468766"/>
              <a:gd name="connsiteX64" fmla="*/ 254385 w 445666"/>
              <a:gd name="connsiteY64" fmla="*/ 283964 h 468766"/>
              <a:gd name="connsiteX65" fmla="*/ 276076 w 445666"/>
              <a:gd name="connsiteY65" fmla="*/ 313262 h 468766"/>
              <a:gd name="connsiteX66" fmla="*/ 285091 w 445666"/>
              <a:gd name="connsiteY66" fmla="*/ 353265 h 468766"/>
              <a:gd name="connsiteX67" fmla="*/ 271569 w 445666"/>
              <a:gd name="connsiteY67" fmla="*/ 402001 h 468766"/>
              <a:gd name="connsiteX68" fmla="*/ 212128 w 445666"/>
              <a:gd name="connsiteY68" fmla="*/ 452568 h 468766"/>
              <a:gd name="connsiteX69" fmla="*/ 128178 w 445666"/>
              <a:gd name="connsiteY69" fmla="*/ 468766 h 468766"/>
              <a:gd name="connsiteX70" fmla="*/ 58737 w 445666"/>
              <a:gd name="connsiteY70" fmla="*/ 457075 h 468766"/>
              <a:gd name="connsiteX71" fmla="*/ 10423 w 445666"/>
              <a:gd name="connsiteY71" fmla="*/ 418340 h 468766"/>
              <a:gd name="connsiteX72" fmla="*/ 0 w 445666"/>
              <a:gd name="connsiteY72" fmla="*/ 381436 h 468766"/>
              <a:gd name="connsiteX73" fmla="*/ 12536 w 445666"/>
              <a:gd name="connsiteY73" fmla="*/ 339179 h 468766"/>
              <a:gd name="connsiteX74" fmla="*/ 45919 w 445666"/>
              <a:gd name="connsiteY74" fmla="*/ 306783 h 468766"/>
              <a:gd name="connsiteX75" fmla="*/ 159730 w 445666"/>
              <a:gd name="connsiteY75" fmla="*/ 278611 h 468766"/>
              <a:gd name="connsiteX76" fmla="*/ 146349 w 445666"/>
              <a:gd name="connsiteY76" fmla="*/ 257765 h 468766"/>
              <a:gd name="connsiteX77" fmla="*/ 141982 w 445666"/>
              <a:gd name="connsiteY77" fmla="*/ 237200 h 468766"/>
              <a:gd name="connsiteX78" fmla="*/ 147898 w 445666"/>
              <a:gd name="connsiteY78" fmla="*/ 213255 h 468766"/>
              <a:gd name="connsiteX79" fmla="*/ 128742 w 445666"/>
              <a:gd name="connsiteY79" fmla="*/ 214382 h 468766"/>
              <a:gd name="connsiteX80" fmla="*/ 58455 w 445666"/>
              <a:gd name="connsiteY80" fmla="*/ 187196 h 468766"/>
              <a:gd name="connsiteX81" fmla="*/ 29861 w 445666"/>
              <a:gd name="connsiteY81" fmla="*/ 118318 h 468766"/>
              <a:gd name="connsiteX82" fmla="*/ 40003 w 445666"/>
              <a:gd name="connsiteY82" fmla="*/ 73526 h 468766"/>
              <a:gd name="connsiteX83" fmla="*/ 67892 w 445666"/>
              <a:gd name="connsiteY83" fmla="*/ 36622 h 468766"/>
              <a:gd name="connsiteX84" fmla="*/ 119305 w 445666"/>
              <a:gd name="connsiteY84" fmla="*/ 9015 h 468766"/>
              <a:gd name="connsiteX85" fmla="*/ 180576 w 445666"/>
              <a:gd name="connsiteY85" fmla="*/ 0 h 46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45666" h="468766">
                <a:moveTo>
                  <a:pt x="166491" y="295796"/>
                </a:moveTo>
                <a:cubicBezTo>
                  <a:pt x="156537" y="295796"/>
                  <a:pt x="146677" y="296453"/>
                  <a:pt x="136911" y="297768"/>
                </a:cubicBezTo>
                <a:cubicBezTo>
                  <a:pt x="127145" y="299083"/>
                  <a:pt x="117051" y="301430"/>
                  <a:pt x="106627" y="304811"/>
                </a:cubicBezTo>
                <a:cubicBezTo>
                  <a:pt x="96204" y="308191"/>
                  <a:pt x="87095" y="312511"/>
                  <a:pt x="79302" y="317769"/>
                </a:cubicBezTo>
                <a:cubicBezTo>
                  <a:pt x="71507" y="323028"/>
                  <a:pt x="65075" y="330024"/>
                  <a:pt x="60004" y="338757"/>
                </a:cubicBezTo>
                <a:cubicBezTo>
                  <a:pt x="54933" y="347490"/>
                  <a:pt x="52398" y="357396"/>
                  <a:pt x="52398" y="368477"/>
                </a:cubicBezTo>
                <a:cubicBezTo>
                  <a:pt x="52398" y="381623"/>
                  <a:pt x="55685" y="393221"/>
                  <a:pt x="62258" y="403268"/>
                </a:cubicBezTo>
                <a:cubicBezTo>
                  <a:pt x="68831" y="413316"/>
                  <a:pt x="77423" y="421110"/>
                  <a:pt x="88034" y="426650"/>
                </a:cubicBezTo>
                <a:cubicBezTo>
                  <a:pt x="98645" y="432191"/>
                  <a:pt x="109820" y="436322"/>
                  <a:pt x="121558" y="439046"/>
                </a:cubicBezTo>
                <a:cubicBezTo>
                  <a:pt x="133296" y="441769"/>
                  <a:pt x="145269" y="443131"/>
                  <a:pt x="157476" y="443131"/>
                </a:cubicBezTo>
                <a:cubicBezTo>
                  <a:pt x="168369" y="443131"/>
                  <a:pt x="178839" y="441910"/>
                  <a:pt x="188887" y="439468"/>
                </a:cubicBezTo>
                <a:cubicBezTo>
                  <a:pt x="198935" y="437027"/>
                  <a:pt x="208230" y="433365"/>
                  <a:pt x="216776" y="428481"/>
                </a:cubicBezTo>
                <a:cubicBezTo>
                  <a:pt x="225321" y="423599"/>
                  <a:pt x="232176" y="416743"/>
                  <a:pt x="237341" y="407917"/>
                </a:cubicBezTo>
                <a:cubicBezTo>
                  <a:pt x="242505" y="399090"/>
                  <a:pt x="245088" y="388854"/>
                  <a:pt x="245088" y="377210"/>
                </a:cubicBezTo>
                <a:cubicBezTo>
                  <a:pt x="245088" y="372515"/>
                  <a:pt x="244431" y="367914"/>
                  <a:pt x="243116" y="363406"/>
                </a:cubicBezTo>
                <a:cubicBezTo>
                  <a:pt x="241801" y="358899"/>
                  <a:pt x="240440" y="354955"/>
                  <a:pt x="239032" y="351574"/>
                </a:cubicBezTo>
                <a:cubicBezTo>
                  <a:pt x="237623" y="348194"/>
                  <a:pt x="235088" y="344297"/>
                  <a:pt x="231425" y="339884"/>
                </a:cubicBezTo>
                <a:cubicBezTo>
                  <a:pt x="227763" y="335470"/>
                  <a:pt x="224992" y="332183"/>
                  <a:pt x="223114" y="330024"/>
                </a:cubicBezTo>
                <a:cubicBezTo>
                  <a:pt x="221236" y="327864"/>
                  <a:pt x="217621" y="324624"/>
                  <a:pt x="212269" y="320305"/>
                </a:cubicBezTo>
                <a:cubicBezTo>
                  <a:pt x="206916" y="315985"/>
                  <a:pt x="203488" y="313262"/>
                  <a:pt x="201986" y="312135"/>
                </a:cubicBezTo>
                <a:cubicBezTo>
                  <a:pt x="200484" y="311008"/>
                  <a:pt x="196586" y="308191"/>
                  <a:pt x="190296" y="303684"/>
                </a:cubicBezTo>
                <a:cubicBezTo>
                  <a:pt x="184003" y="299176"/>
                  <a:pt x="180576" y="296735"/>
                  <a:pt x="180013" y="296359"/>
                </a:cubicBezTo>
                <a:cubicBezTo>
                  <a:pt x="177007" y="295984"/>
                  <a:pt x="172500" y="295796"/>
                  <a:pt x="166491" y="295796"/>
                </a:cubicBezTo>
                <a:close/>
                <a:moveTo>
                  <a:pt x="356082" y="135221"/>
                </a:moveTo>
                <a:lnTo>
                  <a:pt x="385662" y="135221"/>
                </a:lnTo>
                <a:lnTo>
                  <a:pt x="385662" y="196352"/>
                </a:lnTo>
                <a:lnTo>
                  <a:pt x="445666" y="196352"/>
                </a:lnTo>
                <a:lnTo>
                  <a:pt x="445666" y="226777"/>
                </a:lnTo>
                <a:lnTo>
                  <a:pt x="385662" y="226777"/>
                </a:lnTo>
                <a:lnTo>
                  <a:pt x="385662" y="288471"/>
                </a:lnTo>
                <a:lnTo>
                  <a:pt x="356082" y="288471"/>
                </a:lnTo>
                <a:lnTo>
                  <a:pt x="356082" y="226777"/>
                </a:lnTo>
                <a:lnTo>
                  <a:pt x="296359" y="226777"/>
                </a:lnTo>
                <a:lnTo>
                  <a:pt x="296359" y="196352"/>
                </a:lnTo>
                <a:lnTo>
                  <a:pt x="356082" y="196352"/>
                </a:lnTo>
                <a:close/>
                <a:moveTo>
                  <a:pt x="137193" y="23100"/>
                </a:moveTo>
                <a:cubicBezTo>
                  <a:pt x="129305" y="23100"/>
                  <a:pt x="121558" y="24931"/>
                  <a:pt x="113952" y="28594"/>
                </a:cubicBezTo>
                <a:cubicBezTo>
                  <a:pt x="106345" y="32256"/>
                  <a:pt x="100195" y="37186"/>
                  <a:pt x="95500" y="43383"/>
                </a:cubicBezTo>
                <a:cubicBezTo>
                  <a:pt x="86673" y="54464"/>
                  <a:pt x="82260" y="69488"/>
                  <a:pt x="82260" y="88457"/>
                </a:cubicBezTo>
                <a:cubicBezTo>
                  <a:pt x="82260" y="97096"/>
                  <a:pt x="83198" y="106252"/>
                  <a:pt x="85076" y="115924"/>
                </a:cubicBezTo>
                <a:cubicBezTo>
                  <a:pt x="86954" y="125596"/>
                  <a:pt x="89912" y="135268"/>
                  <a:pt x="93950" y="144940"/>
                </a:cubicBezTo>
                <a:cubicBezTo>
                  <a:pt x="97988" y="154612"/>
                  <a:pt x="102871" y="163298"/>
                  <a:pt x="108599" y="170998"/>
                </a:cubicBezTo>
                <a:cubicBezTo>
                  <a:pt x="114327" y="178698"/>
                  <a:pt x="121370" y="184990"/>
                  <a:pt x="129728" y="189873"/>
                </a:cubicBezTo>
                <a:cubicBezTo>
                  <a:pt x="138085" y="194756"/>
                  <a:pt x="147146" y="197197"/>
                  <a:pt x="156913" y="197197"/>
                </a:cubicBezTo>
                <a:cubicBezTo>
                  <a:pt x="164049" y="197197"/>
                  <a:pt x="171373" y="195648"/>
                  <a:pt x="178886" y="192549"/>
                </a:cubicBezTo>
                <a:cubicBezTo>
                  <a:pt x="186398" y="189450"/>
                  <a:pt x="192596" y="185365"/>
                  <a:pt x="197479" y="180295"/>
                </a:cubicBezTo>
                <a:cubicBezTo>
                  <a:pt x="207432" y="169590"/>
                  <a:pt x="212410" y="154659"/>
                  <a:pt x="212410" y="135503"/>
                </a:cubicBezTo>
                <a:cubicBezTo>
                  <a:pt x="212410" y="124610"/>
                  <a:pt x="210813" y="112872"/>
                  <a:pt x="207621" y="100289"/>
                </a:cubicBezTo>
                <a:cubicBezTo>
                  <a:pt x="204428" y="87706"/>
                  <a:pt x="199873" y="75545"/>
                  <a:pt x="193958" y="63807"/>
                </a:cubicBezTo>
                <a:cubicBezTo>
                  <a:pt x="188042" y="52069"/>
                  <a:pt x="180107" y="42351"/>
                  <a:pt x="170153" y="34650"/>
                </a:cubicBezTo>
                <a:cubicBezTo>
                  <a:pt x="160199" y="26950"/>
                  <a:pt x="149213" y="23100"/>
                  <a:pt x="137193" y="23100"/>
                </a:cubicBezTo>
                <a:close/>
                <a:moveTo>
                  <a:pt x="180576" y="0"/>
                </a:moveTo>
                <a:lnTo>
                  <a:pt x="298331" y="0"/>
                </a:lnTo>
                <a:lnTo>
                  <a:pt x="259455" y="24791"/>
                </a:lnTo>
                <a:lnTo>
                  <a:pt x="222551" y="24791"/>
                </a:lnTo>
                <a:cubicBezTo>
                  <a:pt x="236449" y="36622"/>
                  <a:pt x="246966" y="49112"/>
                  <a:pt x="254103" y="62258"/>
                </a:cubicBezTo>
                <a:cubicBezTo>
                  <a:pt x="261239" y="75404"/>
                  <a:pt x="264808" y="90429"/>
                  <a:pt x="264808" y="107332"/>
                </a:cubicBezTo>
                <a:cubicBezTo>
                  <a:pt x="264808" y="120854"/>
                  <a:pt x="262507" y="133014"/>
                  <a:pt x="257906" y="143813"/>
                </a:cubicBezTo>
                <a:cubicBezTo>
                  <a:pt x="253304" y="154612"/>
                  <a:pt x="247764" y="163345"/>
                  <a:pt x="241285" y="170012"/>
                </a:cubicBezTo>
                <a:cubicBezTo>
                  <a:pt x="234806" y="176679"/>
                  <a:pt x="228279" y="182783"/>
                  <a:pt x="221706" y="188323"/>
                </a:cubicBezTo>
                <a:cubicBezTo>
                  <a:pt x="215132" y="193864"/>
                  <a:pt x="209545" y="199639"/>
                  <a:pt x="204944" y="205648"/>
                </a:cubicBezTo>
                <a:cubicBezTo>
                  <a:pt x="200343" y="211658"/>
                  <a:pt x="198042" y="217856"/>
                  <a:pt x="198042" y="224242"/>
                </a:cubicBezTo>
                <a:cubicBezTo>
                  <a:pt x="198042" y="231002"/>
                  <a:pt x="201047" y="237623"/>
                  <a:pt x="207057" y="244102"/>
                </a:cubicBezTo>
                <a:cubicBezTo>
                  <a:pt x="213067" y="250581"/>
                  <a:pt x="220344" y="256967"/>
                  <a:pt x="228890" y="263258"/>
                </a:cubicBezTo>
                <a:cubicBezTo>
                  <a:pt x="237435" y="269550"/>
                  <a:pt x="245933" y="276452"/>
                  <a:pt x="254385" y="283964"/>
                </a:cubicBezTo>
                <a:cubicBezTo>
                  <a:pt x="262836" y="291476"/>
                  <a:pt x="270066" y="301242"/>
                  <a:pt x="276076" y="313262"/>
                </a:cubicBezTo>
                <a:cubicBezTo>
                  <a:pt x="282086" y="325282"/>
                  <a:pt x="285091" y="338616"/>
                  <a:pt x="285091" y="353265"/>
                </a:cubicBezTo>
                <a:cubicBezTo>
                  <a:pt x="285091" y="370168"/>
                  <a:pt x="280584" y="386413"/>
                  <a:pt x="271569" y="402001"/>
                </a:cubicBezTo>
                <a:cubicBezTo>
                  <a:pt x="258047" y="424913"/>
                  <a:pt x="238233" y="441769"/>
                  <a:pt x="212128" y="452568"/>
                </a:cubicBezTo>
                <a:cubicBezTo>
                  <a:pt x="186023" y="463366"/>
                  <a:pt x="158039" y="468766"/>
                  <a:pt x="128178" y="468766"/>
                </a:cubicBezTo>
                <a:cubicBezTo>
                  <a:pt x="103387" y="468766"/>
                  <a:pt x="80240" y="464869"/>
                  <a:pt x="58737" y="457075"/>
                </a:cubicBezTo>
                <a:cubicBezTo>
                  <a:pt x="37233" y="449281"/>
                  <a:pt x="21129" y="436369"/>
                  <a:pt x="10423" y="418340"/>
                </a:cubicBezTo>
                <a:cubicBezTo>
                  <a:pt x="3474" y="407071"/>
                  <a:pt x="0" y="394770"/>
                  <a:pt x="0" y="381436"/>
                </a:cubicBezTo>
                <a:cubicBezTo>
                  <a:pt x="0" y="366224"/>
                  <a:pt x="4178" y="352138"/>
                  <a:pt x="12536" y="339179"/>
                </a:cubicBezTo>
                <a:cubicBezTo>
                  <a:pt x="20893" y="326220"/>
                  <a:pt x="32021" y="315422"/>
                  <a:pt x="45919" y="306783"/>
                </a:cubicBezTo>
                <a:cubicBezTo>
                  <a:pt x="70521" y="291382"/>
                  <a:pt x="108459" y="281992"/>
                  <a:pt x="159730" y="278611"/>
                </a:cubicBezTo>
                <a:cubicBezTo>
                  <a:pt x="153720" y="270724"/>
                  <a:pt x="149259" y="263775"/>
                  <a:pt x="146349" y="257765"/>
                </a:cubicBezTo>
                <a:cubicBezTo>
                  <a:pt x="143437" y="251755"/>
                  <a:pt x="141982" y="244900"/>
                  <a:pt x="141982" y="237200"/>
                </a:cubicBezTo>
                <a:cubicBezTo>
                  <a:pt x="141982" y="230439"/>
                  <a:pt x="143954" y="222457"/>
                  <a:pt x="147898" y="213255"/>
                </a:cubicBezTo>
                <a:cubicBezTo>
                  <a:pt x="139259" y="214006"/>
                  <a:pt x="132873" y="214382"/>
                  <a:pt x="128742" y="214382"/>
                </a:cubicBezTo>
                <a:cubicBezTo>
                  <a:pt x="100946" y="214382"/>
                  <a:pt x="77517" y="205320"/>
                  <a:pt x="58455" y="187196"/>
                </a:cubicBezTo>
                <a:cubicBezTo>
                  <a:pt x="39392" y="169073"/>
                  <a:pt x="29861" y="146114"/>
                  <a:pt x="29861" y="118318"/>
                </a:cubicBezTo>
                <a:cubicBezTo>
                  <a:pt x="29861" y="102918"/>
                  <a:pt x="33242" y="87988"/>
                  <a:pt x="40003" y="73526"/>
                </a:cubicBezTo>
                <a:cubicBezTo>
                  <a:pt x="46764" y="59065"/>
                  <a:pt x="56060" y="46764"/>
                  <a:pt x="67892" y="36622"/>
                </a:cubicBezTo>
                <a:cubicBezTo>
                  <a:pt x="82353" y="24227"/>
                  <a:pt x="99491" y="15025"/>
                  <a:pt x="119305" y="9015"/>
                </a:cubicBezTo>
                <a:cubicBezTo>
                  <a:pt x="139118" y="3005"/>
                  <a:pt x="159542" y="0"/>
                  <a:pt x="180576"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10">
            <a:hlinkClick r:id="rId3"/>
          </p:cNvPr>
          <p:cNvSpPr/>
          <p:nvPr/>
        </p:nvSpPr>
        <p:spPr>
          <a:xfrm>
            <a:off x="441835" y="5252883"/>
            <a:ext cx="243087" cy="468552"/>
          </a:xfrm>
          <a:custGeom>
            <a:avLst/>
            <a:gdLst/>
            <a:ahLst/>
            <a:cxnLst/>
            <a:rect l="l" t="t" r="r" b="b"/>
            <a:pathLst>
              <a:path w="243398" h="468766">
                <a:moveTo>
                  <a:pt x="179168" y="0"/>
                </a:moveTo>
                <a:cubicBezTo>
                  <a:pt x="206776" y="0"/>
                  <a:pt x="228186" y="1127"/>
                  <a:pt x="243398" y="3381"/>
                </a:cubicBezTo>
                <a:lnTo>
                  <a:pt x="243398" y="77752"/>
                </a:lnTo>
                <a:lnTo>
                  <a:pt x="199169" y="77752"/>
                </a:lnTo>
                <a:cubicBezTo>
                  <a:pt x="183018" y="77752"/>
                  <a:pt x="172125" y="81133"/>
                  <a:pt x="166491" y="87894"/>
                </a:cubicBezTo>
                <a:cubicBezTo>
                  <a:pt x="160857" y="94655"/>
                  <a:pt x="158040" y="104796"/>
                  <a:pt x="158040" y="118318"/>
                </a:cubicBezTo>
                <a:lnTo>
                  <a:pt x="158040" y="171562"/>
                </a:lnTo>
                <a:lnTo>
                  <a:pt x="240581" y="171562"/>
                </a:lnTo>
                <a:lnTo>
                  <a:pt x="229594" y="254948"/>
                </a:lnTo>
                <a:lnTo>
                  <a:pt x="158040" y="254948"/>
                </a:lnTo>
                <a:lnTo>
                  <a:pt x="158040" y="468766"/>
                </a:lnTo>
                <a:lnTo>
                  <a:pt x="71836" y="468766"/>
                </a:lnTo>
                <a:lnTo>
                  <a:pt x="71836" y="254948"/>
                </a:lnTo>
                <a:lnTo>
                  <a:pt x="0" y="254948"/>
                </a:lnTo>
                <a:lnTo>
                  <a:pt x="0" y="171562"/>
                </a:lnTo>
                <a:lnTo>
                  <a:pt x="71836" y="171562"/>
                </a:lnTo>
                <a:lnTo>
                  <a:pt x="71836" y="110149"/>
                </a:lnTo>
                <a:cubicBezTo>
                  <a:pt x="71836" y="75217"/>
                  <a:pt x="81602" y="48126"/>
                  <a:pt x="101134" y="28875"/>
                </a:cubicBezTo>
                <a:cubicBezTo>
                  <a:pt x="120667" y="9625"/>
                  <a:pt x="146677" y="0"/>
                  <a:pt x="179168"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32">
            <a:hlinkClick r:id="rId4"/>
          </p:cNvPr>
          <p:cNvSpPr/>
          <p:nvPr/>
        </p:nvSpPr>
        <p:spPr>
          <a:xfrm>
            <a:off x="383083" y="5993031"/>
            <a:ext cx="360590" cy="468766"/>
          </a:xfrm>
          <a:custGeom>
            <a:avLst/>
            <a:gdLst/>
            <a:ahLst/>
            <a:cxnLst/>
            <a:rect l="l" t="t" r="r" b="b"/>
            <a:pathLst>
              <a:path w="360590" h="468766">
                <a:moveTo>
                  <a:pt x="191564" y="0"/>
                </a:moveTo>
                <a:cubicBezTo>
                  <a:pt x="221237" y="0"/>
                  <a:pt x="248845" y="6245"/>
                  <a:pt x="274386" y="18734"/>
                </a:cubicBezTo>
                <a:cubicBezTo>
                  <a:pt x="299928" y="31223"/>
                  <a:pt x="320681" y="49393"/>
                  <a:pt x="336644" y="73245"/>
                </a:cubicBezTo>
                <a:cubicBezTo>
                  <a:pt x="352608" y="97096"/>
                  <a:pt x="360590" y="124047"/>
                  <a:pt x="360590" y="154096"/>
                </a:cubicBezTo>
                <a:cubicBezTo>
                  <a:pt x="360590" y="172125"/>
                  <a:pt x="358806" y="189779"/>
                  <a:pt x="355237" y="207057"/>
                </a:cubicBezTo>
                <a:cubicBezTo>
                  <a:pt x="351669" y="224335"/>
                  <a:pt x="346035" y="240956"/>
                  <a:pt x="338335" y="256920"/>
                </a:cubicBezTo>
                <a:cubicBezTo>
                  <a:pt x="330635" y="272883"/>
                  <a:pt x="321244" y="286922"/>
                  <a:pt x="310164" y="299036"/>
                </a:cubicBezTo>
                <a:cubicBezTo>
                  <a:pt x="299083" y="311149"/>
                  <a:pt x="285467" y="320821"/>
                  <a:pt x="269316" y="328052"/>
                </a:cubicBezTo>
                <a:cubicBezTo>
                  <a:pt x="253164" y="335282"/>
                  <a:pt x="235416" y="338898"/>
                  <a:pt x="216072" y="338898"/>
                </a:cubicBezTo>
                <a:cubicBezTo>
                  <a:pt x="203302" y="338898"/>
                  <a:pt x="190625" y="335893"/>
                  <a:pt x="178041" y="329883"/>
                </a:cubicBezTo>
                <a:cubicBezTo>
                  <a:pt x="165459" y="323873"/>
                  <a:pt x="156444" y="315610"/>
                  <a:pt x="150997" y="305092"/>
                </a:cubicBezTo>
                <a:cubicBezTo>
                  <a:pt x="149119" y="312417"/>
                  <a:pt x="146490" y="322981"/>
                  <a:pt x="143109" y="336785"/>
                </a:cubicBezTo>
                <a:cubicBezTo>
                  <a:pt x="139729" y="350588"/>
                  <a:pt x="137522" y="359509"/>
                  <a:pt x="136489" y="363547"/>
                </a:cubicBezTo>
                <a:cubicBezTo>
                  <a:pt x="135456" y="367585"/>
                  <a:pt x="133531" y="374252"/>
                  <a:pt x="130714" y="383549"/>
                </a:cubicBezTo>
                <a:cubicBezTo>
                  <a:pt x="127897" y="392845"/>
                  <a:pt x="125455" y="399512"/>
                  <a:pt x="123390" y="403550"/>
                </a:cubicBezTo>
                <a:cubicBezTo>
                  <a:pt x="121324" y="407588"/>
                  <a:pt x="118319" y="413457"/>
                  <a:pt x="114375" y="421157"/>
                </a:cubicBezTo>
                <a:cubicBezTo>
                  <a:pt x="110431" y="428857"/>
                  <a:pt x="106112" y="436135"/>
                  <a:pt x="101416" y="442990"/>
                </a:cubicBezTo>
                <a:cubicBezTo>
                  <a:pt x="96721" y="449844"/>
                  <a:pt x="90899" y="457967"/>
                  <a:pt x="83950" y="467358"/>
                </a:cubicBezTo>
                <a:lnTo>
                  <a:pt x="80006" y="468766"/>
                </a:lnTo>
                <a:lnTo>
                  <a:pt x="77471" y="465949"/>
                </a:lnTo>
                <a:cubicBezTo>
                  <a:pt x="74654" y="436463"/>
                  <a:pt x="73245" y="418809"/>
                  <a:pt x="73245" y="412987"/>
                </a:cubicBezTo>
                <a:cubicBezTo>
                  <a:pt x="73245" y="395709"/>
                  <a:pt x="75264" y="376318"/>
                  <a:pt x="79302" y="354814"/>
                </a:cubicBezTo>
                <a:cubicBezTo>
                  <a:pt x="83340" y="333310"/>
                  <a:pt x="89584" y="306313"/>
                  <a:pt x="98036" y="273823"/>
                </a:cubicBezTo>
                <a:cubicBezTo>
                  <a:pt x="106487" y="241332"/>
                  <a:pt x="111370" y="222270"/>
                  <a:pt x="112685" y="216635"/>
                </a:cubicBezTo>
                <a:cubicBezTo>
                  <a:pt x="106675" y="204428"/>
                  <a:pt x="103670" y="188558"/>
                  <a:pt x="103670" y="169026"/>
                </a:cubicBezTo>
                <a:cubicBezTo>
                  <a:pt x="103670" y="153438"/>
                  <a:pt x="108553" y="138789"/>
                  <a:pt x="118319" y="125079"/>
                </a:cubicBezTo>
                <a:cubicBezTo>
                  <a:pt x="128085" y="111370"/>
                  <a:pt x="140480" y="104515"/>
                  <a:pt x="155504" y="104515"/>
                </a:cubicBezTo>
                <a:cubicBezTo>
                  <a:pt x="166961" y="104515"/>
                  <a:pt x="175882" y="108318"/>
                  <a:pt x="182267" y="115924"/>
                </a:cubicBezTo>
                <a:cubicBezTo>
                  <a:pt x="188653" y="123530"/>
                  <a:pt x="191845" y="133155"/>
                  <a:pt x="191845" y="144799"/>
                </a:cubicBezTo>
                <a:cubicBezTo>
                  <a:pt x="191845" y="157194"/>
                  <a:pt x="187713" y="175130"/>
                  <a:pt x="179450" y="198606"/>
                </a:cubicBezTo>
                <a:cubicBezTo>
                  <a:pt x="171187" y="222082"/>
                  <a:pt x="167055" y="239642"/>
                  <a:pt x="167055" y="251286"/>
                </a:cubicBezTo>
                <a:cubicBezTo>
                  <a:pt x="167055" y="263118"/>
                  <a:pt x="171280" y="272930"/>
                  <a:pt x="179732" y="280724"/>
                </a:cubicBezTo>
                <a:cubicBezTo>
                  <a:pt x="188183" y="288518"/>
                  <a:pt x="198418" y="292415"/>
                  <a:pt x="210438" y="292415"/>
                </a:cubicBezTo>
                <a:cubicBezTo>
                  <a:pt x="220767" y="292415"/>
                  <a:pt x="230346" y="290068"/>
                  <a:pt x="239173" y="285373"/>
                </a:cubicBezTo>
                <a:cubicBezTo>
                  <a:pt x="248000" y="280677"/>
                  <a:pt x="255371" y="274292"/>
                  <a:pt x="261287" y="266216"/>
                </a:cubicBezTo>
                <a:cubicBezTo>
                  <a:pt x="267203" y="258141"/>
                  <a:pt x="272462" y="249220"/>
                  <a:pt x="277062" y="239454"/>
                </a:cubicBezTo>
                <a:cubicBezTo>
                  <a:pt x="281664" y="229688"/>
                  <a:pt x="285232" y="219312"/>
                  <a:pt x="287768" y="208325"/>
                </a:cubicBezTo>
                <a:cubicBezTo>
                  <a:pt x="290303" y="197338"/>
                  <a:pt x="292181" y="186915"/>
                  <a:pt x="293402" y="177055"/>
                </a:cubicBezTo>
                <a:cubicBezTo>
                  <a:pt x="294622" y="167195"/>
                  <a:pt x="295233" y="157852"/>
                  <a:pt x="295233" y="149025"/>
                </a:cubicBezTo>
                <a:cubicBezTo>
                  <a:pt x="295233" y="116534"/>
                  <a:pt x="284951" y="91227"/>
                  <a:pt x="264386" y="73104"/>
                </a:cubicBezTo>
                <a:cubicBezTo>
                  <a:pt x="243821" y="54981"/>
                  <a:pt x="217011" y="45919"/>
                  <a:pt x="183957" y="45919"/>
                </a:cubicBezTo>
                <a:cubicBezTo>
                  <a:pt x="146396" y="45919"/>
                  <a:pt x="115032" y="58079"/>
                  <a:pt x="89866" y="82400"/>
                </a:cubicBezTo>
                <a:cubicBezTo>
                  <a:pt x="64700" y="106721"/>
                  <a:pt x="52117" y="137569"/>
                  <a:pt x="52117" y="174942"/>
                </a:cubicBezTo>
                <a:cubicBezTo>
                  <a:pt x="52117" y="183206"/>
                  <a:pt x="53291" y="191187"/>
                  <a:pt x="55638" y="198888"/>
                </a:cubicBezTo>
                <a:cubicBezTo>
                  <a:pt x="57986" y="206588"/>
                  <a:pt x="60521" y="212691"/>
                  <a:pt x="63244" y="217199"/>
                </a:cubicBezTo>
                <a:cubicBezTo>
                  <a:pt x="65968" y="221706"/>
                  <a:pt x="68503" y="225979"/>
                  <a:pt x="70851" y="230016"/>
                </a:cubicBezTo>
                <a:cubicBezTo>
                  <a:pt x="73198" y="234054"/>
                  <a:pt x="74372" y="236918"/>
                  <a:pt x="74372" y="238609"/>
                </a:cubicBezTo>
                <a:cubicBezTo>
                  <a:pt x="74372" y="243867"/>
                  <a:pt x="72963" y="250722"/>
                  <a:pt x="70146" y="259174"/>
                </a:cubicBezTo>
                <a:cubicBezTo>
                  <a:pt x="67329" y="267625"/>
                  <a:pt x="63855" y="271851"/>
                  <a:pt x="59723" y="271851"/>
                </a:cubicBezTo>
                <a:cubicBezTo>
                  <a:pt x="59348" y="271851"/>
                  <a:pt x="57751" y="271569"/>
                  <a:pt x="54934" y="271005"/>
                </a:cubicBezTo>
                <a:cubicBezTo>
                  <a:pt x="45356" y="268188"/>
                  <a:pt x="36857" y="262930"/>
                  <a:pt x="29439" y="255230"/>
                </a:cubicBezTo>
                <a:cubicBezTo>
                  <a:pt x="22021" y="247530"/>
                  <a:pt x="16293" y="238656"/>
                  <a:pt x="12255" y="228608"/>
                </a:cubicBezTo>
                <a:cubicBezTo>
                  <a:pt x="8217" y="218560"/>
                  <a:pt x="5165" y="208419"/>
                  <a:pt x="3099" y="198183"/>
                </a:cubicBezTo>
                <a:cubicBezTo>
                  <a:pt x="1033" y="187948"/>
                  <a:pt x="0" y="177947"/>
                  <a:pt x="0" y="168181"/>
                </a:cubicBezTo>
                <a:cubicBezTo>
                  <a:pt x="0" y="147898"/>
                  <a:pt x="3522" y="128789"/>
                  <a:pt x="10565" y="110853"/>
                </a:cubicBezTo>
                <a:cubicBezTo>
                  <a:pt x="17607" y="92917"/>
                  <a:pt x="27326" y="77283"/>
                  <a:pt x="39722" y="63948"/>
                </a:cubicBezTo>
                <a:cubicBezTo>
                  <a:pt x="52117" y="50614"/>
                  <a:pt x="66390" y="39064"/>
                  <a:pt x="82541" y="29298"/>
                </a:cubicBezTo>
                <a:cubicBezTo>
                  <a:pt x="98693" y="19532"/>
                  <a:pt x="116065" y="12207"/>
                  <a:pt x="134658" y="7324"/>
                </a:cubicBezTo>
                <a:cubicBezTo>
                  <a:pt x="153251" y="2441"/>
                  <a:pt x="172220" y="0"/>
                  <a:pt x="191564"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32">
            <a:hlinkClick r:id="rId5"/>
          </p:cNvPr>
          <p:cNvSpPr/>
          <p:nvPr/>
        </p:nvSpPr>
        <p:spPr>
          <a:xfrm>
            <a:off x="341674" y="3880715"/>
            <a:ext cx="443408" cy="360424"/>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ZoneTexte 12"/>
          <p:cNvSpPr txBox="1"/>
          <p:nvPr/>
        </p:nvSpPr>
        <p:spPr>
          <a:xfrm>
            <a:off x="4016127" y="2622052"/>
            <a:ext cx="3945247" cy="523220"/>
          </a:xfrm>
          <a:prstGeom prst="rect">
            <a:avLst/>
          </a:prstGeom>
          <a:noFill/>
        </p:spPr>
        <p:txBody>
          <a:bodyPr wrap="none" rtlCol="0">
            <a:spAutoFit/>
          </a:bodyPr>
          <a:lstStyle/>
          <a:p>
            <a:r>
              <a:rPr lang="fr-FR" sz="2800" dirty="0" err="1" smtClean="0">
                <a:solidFill>
                  <a:schemeClr val="accent1">
                    <a:lumMod val="60000"/>
                    <a:lumOff val="40000"/>
                  </a:schemeClr>
                </a:solidFill>
              </a:rPr>
              <a:t>Gherari.manel@yahoo,fr</a:t>
            </a:r>
            <a:endParaRPr lang="en-GB" sz="2800" dirty="0">
              <a:solidFill>
                <a:schemeClr val="accent1">
                  <a:lumMod val="60000"/>
                  <a:lumOff val="40000"/>
                </a:schemeClr>
              </a:solidFill>
            </a:endParaRPr>
          </a:p>
        </p:txBody>
      </p:sp>
      <p:sp>
        <p:nvSpPr>
          <p:cNvPr id="14" name="ZoneTexte 13"/>
          <p:cNvSpPr txBox="1"/>
          <p:nvPr/>
        </p:nvSpPr>
        <p:spPr>
          <a:xfrm>
            <a:off x="3875199" y="3331021"/>
            <a:ext cx="4235711" cy="461665"/>
          </a:xfrm>
          <a:prstGeom prst="rect">
            <a:avLst/>
          </a:prstGeom>
          <a:noFill/>
        </p:spPr>
        <p:txBody>
          <a:bodyPr wrap="none" rtlCol="0">
            <a:spAutoFit/>
          </a:bodyPr>
          <a:lstStyle/>
          <a:p>
            <a:r>
              <a:rPr lang="fr-FR" sz="2400" b="1" dirty="0" smtClean="0">
                <a:solidFill>
                  <a:schemeClr val="accent1">
                    <a:lumMod val="60000"/>
                    <a:lumOff val="40000"/>
                  </a:schemeClr>
                </a:solidFill>
              </a:rPr>
              <a:t>Manel.gherari@univ-annaba.dz</a:t>
            </a:r>
            <a:endParaRPr lang="en-GB" sz="2400" b="1" dirty="0">
              <a:solidFill>
                <a:schemeClr val="accent1">
                  <a:lumMod val="60000"/>
                  <a:lumOff val="40000"/>
                </a:schemeClr>
              </a:solidFill>
            </a:endParaRPr>
          </a:p>
        </p:txBody>
      </p:sp>
    </p:spTree>
    <p:extLst>
      <p:ext uri="{BB962C8B-B14F-4D97-AF65-F5344CB8AC3E}">
        <p14:creationId xmlns:p14="http://schemas.microsoft.com/office/powerpoint/2010/main" val="731293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494300"/>
            <a:ext cx="9144000" cy="1015663"/>
          </a:xfrm>
        </p:spPr>
        <p:txBody>
          <a:bodyPr/>
          <a:lstStyle/>
          <a:p>
            <a:r>
              <a:rPr lang="en-US">
                <a:solidFill>
                  <a:srgbClr val="222A35"/>
                </a:solidFill>
              </a:rPr>
              <a:t>Thank You !</a:t>
            </a:r>
            <a:endParaRPr lang="en-US" dirty="0"/>
          </a:p>
        </p:txBody>
      </p:sp>
      <p:sp>
        <p:nvSpPr>
          <p:cNvPr id="2" name="Subtitle 1"/>
          <p:cNvSpPr>
            <a:spLocks noGrp="1"/>
          </p:cNvSpPr>
          <p:nvPr>
            <p:ph type="subTitle" idx="1"/>
          </p:nvPr>
        </p:nvSpPr>
        <p:spPr/>
        <p:txBody>
          <a:bodyPr anchor="ctr"/>
          <a:lstStyle/>
          <a:p>
            <a:r>
              <a:rPr lang="en-US" dirty="0">
                <a:solidFill>
                  <a:schemeClr val="bg2"/>
                </a:solidFill>
              </a:rPr>
              <a:t>Hope you like this </a:t>
            </a:r>
            <a:r>
              <a:rPr lang="en-US" dirty="0" smtClean="0">
                <a:solidFill>
                  <a:schemeClr val="bg2"/>
                </a:solidFill>
              </a:rPr>
              <a:t>course </a:t>
            </a:r>
            <a:r>
              <a:rPr lang="en-US" dirty="0">
                <a:solidFill>
                  <a:schemeClr val="bg2"/>
                </a:solidFill>
              </a:rPr>
              <a:t>:)</a:t>
            </a:r>
          </a:p>
        </p:txBody>
      </p:sp>
      <p:grpSp>
        <p:nvGrpSpPr>
          <p:cNvPr id="24" name="Group 23"/>
          <p:cNvGrpSpPr/>
          <p:nvPr/>
        </p:nvGrpSpPr>
        <p:grpSpPr>
          <a:xfrm>
            <a:off x="2612737" y="2137172"/>
            <a:ext cx="6966526" cy="1291828"/>
            <a:chOff x="2148051" y="2137172"/>
            <a:chExt cx="6966526" cy="1291828"/>
          </a:xfrm>
        </p:grpSpPr>
        <p:grpSp>
          <p:nvGrpSpPr>
            <p:cNvPr id="25" name="Group 24"/>
            <p:cNvGrpSpPr>
              <a:grpSpLocks noChangeAspect="1"/>
            </p:cNvGrpSpPr>
            <p:nvPr/>
          </p:nvGrpSpPr>
          <p:grpSpPr>
            <a:xfrm>
              <a:off x="2148051" y="2137173"/>
              <a:ext cx="1291827" cy="1291827"/>
              <a:chOff x="1382807" y="174388"/>
              <a:chExt cx="3025589" cy="3025588"/>
            </a:xfrm>
          </p:grpSpPr>
          <p:sp>
            <p:nvSpPr>
              <p:cNvPr id="32" name="Rectangle 31"/>
              <p:cNvSpPr/>
              <p:nvPr/>
            </p:nvSpPr>
            <p:spPr>
              <a:xfrm>
                <a:off x="1382807" y="174388"/>
                <a:ext cx="3025588" cy="3025588"/>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8"/>
              <p:cNvSpPr/>
              <p:nvPr/>
            </p:nvSpPr>
            <p:spPr>
              <a:xfrm>
                <a:off x="2163311" y="784634"/>
                <a:ext cx="1468794" cy="1928720"/>
              </a:xfrm>
              <a:custGeom>
                <a:avLst/>
                <a:gdLst/>
                <a:ahLst/>
                <a:cxnLst/>
                <a:rect l="l" t="t" r="r" b="b"/>
                <a:pathLst>
                  <a:path w="1468794" h="1928720">
                    <a:moveTo>
                      <a:pt x="57861" y="0"/>
                    </a:moveTo>
                    <a:lnTo>
                      <a:pt x="1410932" y="0"/>
                    </a:lnTo>
                    <a:cubicBezTo>
                      <a:pt x="1419834" y="0"/>
                      <a:pt x="1427994" y="2720"/>
                      <a:pt x="1435412" y="8160"/>
                    </a:cubicBezTo>
                    <a:cubicBezTo>
                      <a:pt x="1442830" y="13600"/>
                      <a:pt x="1449012" y="22501"/>
                      <a:pt x="1453957" y="34865"/>
                    </a:cubicBezTo>
                    <a:cubicBezTo>
                      <a:pt x="1458903" y="47229"/>
                      <a:pt x="1462612" y="63796"/>
                      <a:pt x="1465085" y="84567"/>
                    </a:cubicBezTo>
                    <a:cubicBezTo>
                      <a:pt x="1467558" y="105338"/>
                      <a:pt x="1468794" y="130559"/>
                      <a:pt x="1468794" y="160232"/>
                    </a:cubicBezTo>
                    <a:cubicBezTo>
                      <a:pt x="1468794" y="188915"/>
                      <a:pt x="1467558" y="213395"/>
                      <a:pt x="1465085" y="233672"/>
                    </a:cubicBezTo>
                    <a:cubicBezTo>
                      <a:pt x="1462612" y="253948"/>
                      <a:pt x="1458903" y="270268"/>
                      <a:pt x="1453957" y="282631"/>
                    </a:cubicBezTo>
                    <a:cubicBezTo>
                      <a:pt x="1449012" y="294995"/>
                      <a:pt x="1442830" y="304144"/>
                      <a:pt x="1435412" y="310079"/>
                    </a:cubicBezTo>
                    <a:cubicBezTo>
                      <a:pt x="1427994" y="316013"/>
                      <a:pt x="1419834" y="318980"/>
                      <a:pt x="1410932" y="318980"/>
                    </a:cubicBezTo>
                    <a:lnTo>
                      <a:pt x="930236" y="318980"/>
                    </a:lnTo>
                    <a:lnTo>
                      <a:pt x="930236" y="1866407"/>
                    </a:lnTo>
                    <a:cubicBezTo>
                      <a:pt x="930236" y="1876298"/>
                      <a:pt x="927021" y="1885200"/>
                      <a:pt x="920592" y="1893112"/>
                    </a:cubicBezTo>
                    <a:cubicBezTo>
                      <a:pt x="914163" y="1901025"/>
                      <a:pt x="903531" y="1907454"/>
                      <a:pt x="888694" y="1912400"/>
                    </a:cubicBezTo>
                    <a:cubicBezTo>
                      <a:pt x="873858" y="1917345"/>
                      <a:pt x="853829" y="1921301"/>
                      <a:pt x="828607" y="1924269"/>
                    </a:cubicBezTo>
                    <a:cubicBezTo>
                      <a:pt x="803386" y="1927236"/>
                      <a:pt x="771982" y="1928720"/>
                      <a:pt x="734397" y="1928720"/>
                    </a:cubicBezTo>
                    <a:cubicBezTo>
                      <a:pt x="696811" y="1928720"/>
                      <a:pt x="665408" y="1927236"/>
                      <a:pt x="640186" y="1924269"/>
                    </a:cubicBezTo>
                    <a:cubicBezTo>
                      <a:pt x="614964" y="1921301"/>
                      <a:pt x="594935" y="1917345"/>
                      <a:pt x="580099" y="1912400"/>
                    </a:cubicBezTo>
                    <a:cubicBezTo>
                      <a:pt x="565263" y="1907454"/>
                      <a:pt x="554630" y="1901025"/>
                      <a:pt x="548201" y="1893112"/>
                    </a:cubicBezTo>
                    <a:cubicBezTo>
                      <a:pt x="541772" y="1885200"/>
                      <a:pt x="538558" y="1876298"/>
                      <a:pt x="538558" y="1866407"/>
                    </a:cubicBezTo>
                    <a:lnTo>
                      <a:pt x="538558" y="318980"/>
                    </a:lnTo>
                    <a:lnTo>
                      <a:pt x="57861" y="318980"/>
                    </a:lnTo>
                    <a:cubicBezTo>
                      <a:pt x="47970" y="318980"/>
                      <a:pt x="39563" y="316013"/>
                      <a:pt x="32640" y="310079"/>
                    </a:cubicBezTo>
                    <a:cubicBezTo>
                      <a:pt x="25716" y="304144"/>
                      <a:pt x="19781" y="294995"/>
                      <a:pt x="14836" y="282631"/>
                    </a:cubicBezTo>
                    <a:cubicBezTo>
                      <a:pt x="9891" y="270268"/>
                      <a:pt x="6181" y="253948"/>
                      <a:pt x="3709" y="233672"/>
                    </a:cubicBezTo>
                    <a:cubicBezTo>
                      <a:pt x="1236" y="213395"/>
                      <a:pt x="0" y="188915"/>
                      <a:pt x="0" y="160232"/>
                    </a:cubicBezTo>
                    <a:cubicBezTo>
                      <a:pt x="0" y="130559"/>
                      <a:pt x="1236" y="105338"/>
                      <a:pt x="3709" y="84567"/>
                    </a:cubicBezTo>
                    <a:cubicBezTo>
                      <a:pt x="6181" y="63796"/>
                      <a:pt x="9891" y="47229"/>
                      <a:pt x="14836" y="34865"/>
                    </a:cubicBezTo>
                    <a:cubicBezTo>
                      <a:pt x="19781" y="22501"/>
                      <a:pt x="25716" y="13600"/>
                      <a:pt x="32640" y="8160"/>
                    </a:cubicBezTo>
                    <a:cubicBezTo>
                      <a:pt x="39563" y="2720"/>
                      <a:pt x="47970" y="0"/>
                      <a:pt x="57861"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2198867" y="802692"/>
                <a:ext cx="2209529" cy="2397284"/>
              </a:xfrm>
              <a:custGeom>
                <a:avLst/>
                <a:gdLst>
                  <a:gd name="connsiteX0" fmla="*/ 0 w 2209529"/>
                  <a:gd name="connsiteY0" fmla="*/ 293050 h 2397284"/>
                  <a:gd name="connsiteX1" fmla="*/ 22306 w 2209529"/>
                  <a:gd name="connsiteY1" fmla="*/ 300922 h 2397284"/>
                  <a:gd name="connsiteX2" fmla="*/ 503003 w 2209529"/>
                  <a:gd name="connsiteY2" fmla="*/ 300922 h 2397284"/>
                  <a:gd name="connsiteX3" fmla="*/ 503003 w 2209529"/>
                  <a:gd name="connsiteY3" fmla="*/ 729388 h 2397284"/>
                  <a:gd name="connsiteX4" fmla="*/ 1406731 w 2209529"/>
                  <a:gd name="connsiteY4" fmla="*/ 0 h 2397284"/>
                  <a:gd name="connsiteX5" fmla="*/ 2209529 w 2209529"/>
                  <a:gd name="connsiteY5" fmla="*/ 696401 h 2397284"/>
                  <a:gd name="connsiteX6" fmla="*/ 2209529 w 2209529"/>
                  <a:gd name="connsiteY6" fmla="*/ 2397284 h 2397284"/>
                  <a:gd name="connsiteX7" fmla="*/ 1115822 w 2209529"/>
                  <a:gd name="connsiteY7" fmla="*/ 2397284 h 2397284"/>
                  <a:gd name="connsiteX8" fmla="*/ 516470 w 2209529"/>
                  <a:gd name="connsiteY8" fmla="*/ 1877366 h 2397284"/>
                  <a:gd name="connsiteX9" fmla="*/ 544544 w 2209529"/>
                  <a:gd name="connsiteY9" fmla="*/ 1894342 h 2397284"/>
                  <a:gd name="connsiteX10" fmla="*/ 604631 w 2209529"/>
                  <a:gd name="connsiteY10" fmla="*/ 1906211 h 2397284"/>
                  <a:gd name="connsiteX11" fmla="*/ 698842 w 2209529"/>
                  <a:gd name="connsiteY11" fmla="*/ 1910662 h 2397284"/>
                  <a:gd name="connsiteX12" fmla="*/ 793052 w 2209529"/>
                  <a:gd name="connsiteY12" fmla="*/ 1906211 h 2397284"/>
                  <a:gd name="connsiteX13" fmla="*/ 853139 w 2209529"/>
                  <a:gd name="connsiteY13" fmla="*/ 1894342 h 2397284"/>
                  <a:gd name="connsiteX14" fmla="*/ 885037 w 2209529"/>
                  <a:gd name="connsiteY14" fmla="*/ 1875054 h 2397284"/>
                  <a:gd name="connsiteX15" fmla="*/ 894681 w 2209529"/>
                  <a:gd name="connsiteY15" fmla="*/ 1848349 h 2397284"/>
                  <a:gd name="connsiteX16" fmla="*/ 894681 w 2209529"/>
                  <a:gd name="connsiteY16" fmla="*/ 300922 h 2397284"/>
                  <a:gd name="connsiteX17" fmla="*/ 1375377 w 2209529"/>
                  <a:gd name="connsiteY17" fmla="*/ 300922 h 2397284"/>
                  <a:gd name="connsiteX18" fmla="*/ 1399857 w 2209529"/>
                  <a:gd name="connsiteY18" fmla="*/ 292021 h 2397284"/>
                  <a:gd name="connsiteX19" fmla="*/ 1418402 w 2209529"/>
                  <a:gd name="connsiteY19" fmla="*/ 264573 h 2397284"/>
                  <a:gd name="connsiteX20" fmla="*/ 1429530 w 2209529"/>
                  <a:gd name="connsiteY20" fmla="*/ 215614 h 2397284"/>
                  <a:gd name="connsiteX21" fmla="*/ 1433239 w 2209529"/>
                  <a:gd name="connsiteY21" fmla="*/ 142174 h 2397284"/>
                  <a:gd name="connsiteX22" fmla="*/ 1429530 w 2209529"/>
                  <a:gd name="connsiteY22" fmla="*/ 66509 h 2397284"/>
                  <a:gd name="connsiteX23" fmla="*/ 1418402 w 2209529"/>
                  <a:gd name="connsiteY23" fmla="*/ 16807 h 23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9529" h="2397284">
                    <a:moveTo>
                      <a:pt x="0" y="293050"/>
                    </a:moveTo>
                    <a:lnTo>
                      <a:pt x="22306" y="300922"/>
                    </a:lnTo>
                    <a:lnTo>
                      <a:pt x="503003" y="300922"/>
                    </a:lnTo>
                    <a:lnTo>
                      <a:pt x="503003" y="729388"/>
                    </a:lnTo>
                    <a:close/>
                    <a:moveTo>
                      <a:pt x="1406731" y="0"/>
                    </a:moveTo>
                    <a:lnTo>
                      <a:pt x="2209529" y="696401"/>
                    </a:lnTo>
                    <a:lnTo>
                      <a:pt x="2209529" y="2397284"/>
                    </a:lnTo>
                    <a:lnTo>
                      <a:pt x="1115822" y="2397284"/>
                    </a:lnTo>
                    <a:lnTo>
                      <a:pt x="516470" y="1877366"/>
                    </a:lnTo>
                    <a:lnTo>
                      <a:pt x="544544" y="1894342"/>
                    </a:lnTo>
                    <a:cubicBezTo>
                      <a:pt x="559380" y="1899287"/>
                      <a:pt x="579409" y="1903243"/>
                      <a:pt x="604631" y="1906211"/>
                    </a:cubicBezTo>
                    <a:cubicBezTo>
                      <a:pt x="629853" y="1909178"/>
                      <a:pt x="661256" y="1910662"/>
                      <a:pt x="698842" y="1910662"/>
                    </a:cubicBezTo>
                    <a:cubicBezTo>
                      <a:pt x="736427" y="1910662"/>
                      <a:pt x="767831" y="1909178"/>
                      <a:pt x="793052" y="1906211"/>
                    </a:cubicBezTo>
                    <a:cubicBezTo>
                      <a:pt x="818274" y="1903243"/>
                      <a:pt x="838303" y="1899287"/>
                      <a:pt x="853139" y="1894342"/>
                    </a:cubicBezTo>
                    <a:cubicBezTo>
                      <a:pt x="867976" y="1889396"/>
                      <a:pt x="878608" y="1882967"/>
                      <a:pt x="885037" y="1875054"/>
                    </a:cubicBezTo>
                    <a:cubicBezTo>
                      <a:pt x="891466" y="1867142"/>
                      <a:pt x="894681" y="1858240"/>
                      <a:pt x="894681" y="1848349"/>
                    </a:cubicBezTo>
                    <a:lnTo>
                      <a:pt x="894681" y="300922"/>
                    </a:lnTo>
                    <a:lnTo>
                      <a:pt x="1375377" y="300922"/>
                    </a:lnTo>
                    <a:cubicBezTo>
                      <a:pt x="1384279" y="300922"/>
                      <a:pt x="1392439" y="297955"/>
                      <a:pt x="1399857" y="292021"/>
                    </a:cubicBezTo>
                    <a:cubicBezTo>
                      <a:pt x="1407275" y="286086"/>
                      <a:pt x="1413457" y="276937"/>
                      <a:pt x="1418402" y="264573"/>
                    </a:cubicBezTo>
                    <a:cubicBezTo>
                      <a:pt x="1423348" y="252210"/>
                      <a:pt x="1427057" y="235890"/>
                      <a:pt x="1429530" y="215614"/>
                    </a:cubicBezTo>
                    <a:cubicBezTo>
                      <a:pt x="1432003" y="195337"/>
                      <a:pt x="1433239" y="170857"/>
                      <a:pt x="1433239" y="142174"/>
                    </a:cubicBezTo>
                    <a:cubicBezTo>
                      <a:pt x="1433239" y="112501"/>
                      <a:pt x="1432003" y="87280"/>
                      <a:pt x="1429530" y="66509"/>
                    </a:cubicBezTo>
                    <a:cubicBezTo>
                      <a:pt x="1427057" y="45738"/>
                      <a:pt x="1423348" y="29171"/>
                      <a:pt x="1418402" y="16807"/>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 name="Group 25"/>
            <p:cNvGrpSpPr>
              <a:grpSpLocks noChangeAspect="1"/>
            </p:cNvGrpSpPr>
            <p:nvPr/>
          </p:nvGrpSpPr>
          <p:grpSpPr>
            <a:xfrm>
              <a:off x="6408025" y="2137172"/>
              <a:ext cx="1291827" cy="1291827"/>
              <a:chOff x="1382807" y="174388"/>
              <a:chExt cx="3025589" cy="3025588"/>
            </a:xfrm>
          </p:grpSpPr>
          <p:sp>
            <p:nvSpPr>
              <p:cNvPr id="29" name="Rectangle 28"/>
              <p:cNvSpPr/>
              <p:nvPr/>
            </p:nvSpPr>
            <p:spPr>
              <a:xfrm>
                <a:off x="1382807" y="174388"/>
                <a:ext cx="3025588" cy="3025588"/>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2540121" y="810818"/>
                <a:ext cx="1868275" cy="2389158"/>
              </a:xfrm>
              <a:custGeom>
                <a:avLst/>
                <a:gdLst>
                  <a:gd name="connsiteX0" fmla="*/ 0 w 1868275"/>
                  <a:gd name="connsiteY0" fmla="*/ 1718 h 2389158"/>
                  <a:gd name="connsiteX1" fmla="*/ 506810 w 1868275"/>
                  <a:gd name="connsiteY1" fmla="*/ 441359 h 2389158"/>
                  <a:gd name="connsiteX2" fmla="*/ 476232 w 1868275"/>
                  <a:gd name="connsiteY2" fmla="*/ 509406 h 2389158"/>
                  <a:gd name="connsiteX3" fmla="*/ 418370 w 1868275"/>
                  <a:gd name="connsiteY3" fmla="*/ 653319 h 2389158"/>
                  <a:gd name="connsiteX4" fmla="*/ 360509 w 1868275"/>
                  <a:gd name="connsiteY4" fmla="*/ 809100 h 2389158"/>
                  <a:gd name="connsiteX5" fmla="*/ 357541 w 1868275"/>
                  <a:gd name="connsiteY5" fmla="*/ 809100 h 2389158"/>
                  <a:gd name="connsiteX6" fmla="*/ 295971 w 1868275"/>
                  <a:gd name="connsiteY6" fmla="*/ 650351 h 2389158"/>
                  <a:gd name="connsiteX7" fmla="*/ 234400 w 1868275"/>
                  <a:gd name="connsiteY7" fmla="*/ 506439 h 2389158"/>
                  <a:gd name="connsiteX8" fmla="*/ 20757 w 1868275"/>
                  <a:gd name="connsiteY8" fmla="*/ 34645 h 2389158"/>
                  <a:gd name="connsiteX9" fmla="*/ 1103694 w 1868275"/>
                  <a:gd name="connsiteY9" fmla="*/ 0 h 2389158"/>
                  <a:gd name="connsiteX10" fmla="*/ 1868275 w 1868275"/>
                  <a:gd name="connsiteY10" fmla="*/ 663249 h 2389158"/>
                  <a:gd name="connsiteX11" fmla="*/ 1868275 w 1868275"/>
                  <a:gd name="connsiteY11" fmla="*/ 2389158 h 2389158"/>
                  <a:gd name="connsiteX12" fmla="*/ 768108 w 1868275"/>
                  <a:gd name="connsiteY12" fmla="*/ 2389158 h 2389158"/>
                  <a:gd name="connsiteX13" fmla="*/ 176188 w 1868275"/>
                  <a:gd name="connsiteY13" fmla="*/ 1875688 h 2389158"/>
                  <a:gd name="connsiteX14" fmla="*/ 193600 w 1868275"/>
                  <a:gd name="connsiteY14" fmla="*/ 1886216 h 2389158"/>
                  <a:gd name="connsiteX15" fmla="*/ 253687 w 1868275"/>
                  <a:gd name="connsiteY15" fmla="*/ 1898085 h 2389158"/>
                  <a:gd name="connsiteX16" fmla="*/ 348639 w 1868275"/>
                  <a:gd name="connsiteY16" fmla="*/ 1902536 h 2389158"/>
                  <a:gd name="connsiteX17" fmla="*/ 442850 w 1868275"/>
                  <a:gd name="connsiteY17" fmla="*/ 1898085 h 2389158"/>
                  <a:gd name="connsiteX18" fmla="*/ 502937 w 1868275"/>
                  <a:gd name="connsiteY18" fmla="*/ 1886216 h 2389158"/>
                  <a:gd name="connsiteX19" fmla="*/ 534835 w 1868275"/>
                  <a:gd name="connsiteY19" fmla="*/ 1866928 h 2389158"/>
                  <a:gd name="connsiteX20" fmla="*/ 544479 w 1868275"/>
                  <a:gd name="connsiteY20" fmla="*/ 1840223 h 2389158"/>
                  <a:gd name="connsiteX21" fmla="*/ 544479 w 1868275"/>
                  <a:gd name="connsiteY21" fmla="*/ 1165171 h 2389158"/>
                  <a:gd name="connsiteX22" fmla="*/ 1069684 w 1868275"/>
                  <a:gd name="connsiteY22" fmla="*/ 119212 h 2389158"/>
                  <a:gd name="connsiteX23" fmla="*/ 1105291 w 1868275"/>
                  <a:gd name="connsiteY23" fmla="*/ 34645 h 2389158"/>
                  <a:gd name="connsiteX24" fmla="*/ 1107702 w 1868275"/>
                  <a:gd name="connsiteY24" fmla="*/ 7383 h 23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8275" h="2389158">
                    <a:moveTo>
                      <a:pt x="0" y="1718"/>
                    </a:moveTo>
                    <a:lnTo>
                      <a:pt x="506810" y="441359"/>
                    </a:lnTo>
                    <a:lnTo>
                      <a:pt x="476232" y="509406"/>
                    </a:lnTo>
                    <a:cubicBezTo>
                      <a:pt x="457439" y="554904"/>
                      <a:pt x="438152" y="602875"/>
                      <a:pt x="418370" y="653319"/>
                    </a:cubicBezTo>
                    <a:cubicBezTo>
                      <a:pt x="398588" y="703762"/>
                      <a:pt x="379301" y="755689"/>
                      <a:pt x="360509" y="809100"/>
                    </a:cubicBezTo>
                    <a:lnTo>
                      <a:pt x="357541" y="809100"/>
                    </a:lnTo>
                    <a:cubicBezTo>
                      <a:pt x="336770" y="753711"/>
                      <a:pt x="316247" y="700795"/>
                      <a:pt x="295971" y="650351"/>
                    </a:cubicBezTo>
                    <a:cubicBezTo>
                      <a:pt x="275694" y="599908"/>
                      <a:pt x="255171" y="551937"/>
                      <a:pt x="234400" y="506439"/>
                    </a:cubicBezTo>
                    <a:lnTo>
                      <a:pt x="20757" y="34645"/>
                    </a:lnTo>
                    <a:close/>
                    <a:moveTo>
                      <a:pt x="1103694" y="0"/>
                    </a:moveTo>
                    <a:lnTo>
                      <a:pt x="1868275" y="663249"/>
                    </a:lnTo>
                    <a:lnTo>
                      <a:pt x="1868275" y="2389158"/>
                    </a:lnTo>
                    <a:lnTo>
                      <a:pt x="768108" y="2389158"/>
                    </a:lnTo>
                    <a:lnTo>
                      <a:pt x="176188" y="1875688"/>
                    </a:lnTo>
                    <a:lnTo>
                      <a:pt x="193600" y="1886216"/>
                    </a:lnTo>
                    <a:cubicBezTo>
                      <a:pt x="208931" y="1891161"/>
                      <a:pt x="228960" y="1895117"/>
                      <a:pt x="253687" y="1898085"/>
                    </a:cubicBezTo>
                    <a:cubicBezTo>
                      <a:pt x="278414" y="1901052"/>
                      <a:pt x="310065" y="1902536"/>
                      <a:pt x="348639" y="1902536"/>
                    </a:cubicBezTo>
                    <a:cubicBezTo>
                      <a:pt x="386225" y="1902536"/>
                      <a:pt x="417628" y="1901052"/>
                      <a:pt x="442850" y="1898085"/>
                    </a:cubicBezTo>
                    <a:cubicBezTo>
                      <a:pt x="468072" y="1895117"/>
                      <a:pt x="488101" y="1891161"/>
                      <a:pt x="502937" y="1886216"/>
                    </a:cubicBezTo>
                    <a:cubicBezTo>
                      <a:pt x="517773" y="1881270"/>
                      <a:pt x="528406" y="1874841"/>
                      <a:pt x="534835" y="1866928"/>
                    </a:cubicBezTo>
                    <a:cubicBezTo>
                      <a:pt x="541264" y="1859016"/>
                      <a:pt x="544479" y="1850114"/>
                      <a:pt x="544479" y="1840223"/>
                    </a:cubicBezTo>
                    <a:lnTo>
                      <a:pt x="544479" y="1165171"/>
                    </a:lnTo>
                    <a:lnTo>
                      <a:pt x="1069684" y="119212"/>
                    </a:lnTo>
                    <a:cubicBezTo>
                      <a:pt x="1087488" y="83604"/>
                      <a:pt x="1099357" y="55416"/>
                      <a:pt x="1105291" y="34645"/>
                    </a:cubicBezTo>
                    <a:cubicBezTo>
                      <a:pt x="1108259" y="24260"/>
                      <a:pt x="1109062" y="15172"/>
                      <a:pt x="1107702" y="7383"/>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13"/>
              <p:cNvSpPr/>
              <p:nvPr/>
            </p:nvSpPr>
            <p:spPr>
              <a:xfrm>
                <a:off x="2128726" y="775732"/>
                <a:ext cx="1519738" cy="1937622"/>
              </a:xfrm>
              <a:custGeom>
                <a:avLst/>
                <a:gdLst/>
                <a:ahLst/>
                <a:cxnLst/>
                <a:rect l="l" t="t" r="r" b="b"/>
                <a:pathLst>
                  <a:path w="1519738" h="1937622">
                    <a:moveTo>
                      <a:pt x="202189" y="0"/>
                    </a:moveTo>
                    <a:cubicBezTo>
                      <a:pt x="247688" y="0"/>
                      <a:pt x="284036" y="989"/>
                      <a:pt x="311236" y="2967"/>
                    </a:cubicBezTo>
                    <a:cubicBezTo>
                      <a:pt x="338436" y="4946"/>
                      <a:pt x="359949" y="8655"/>
                      <a:pt x="375774" y="14095"/>
                    </a:cubicBezTo>
                    <a:cubicBezTo>
                      <a:pt x="391600" y="19534"/>
                      <a:pt x="403221" y="26705"/>
                      <a:pt x="410640" y="35607"/>
                    </a:cubicBezTo>
                    <a:cubicBezTo>
                      <a:pt x="418058" y="44509"/>
                      <a:pt x="425229" y="55883"/>
                      <a:pt x="432152" y="69731"/>
                    </a:cubicBezTo>
                    <a:lnTo>
                      <a:pt x="645795" y="541525"/>
                    </a:lnTo>
                    <a:cubicBezTo>
                      <a:pt x="666566" y="587023"/>
                      <a:pt x="687089" y="634994"/>
                      <a:pt x="707366" y="685437"/>
                    </a:cubicBezTo>
                    <a:cubicBezTo>
                      <a:pt x="727642" y="735881"/>
                      <a:pt x="748165" y="788797"/>
                      <a:pt x="768936" y="844186"/>
                    </a:cubicBezTo>
                    <a:lnTo>
                      <a:pt x="771904" y="844186"/>
                    </a:lnTo>
                    <a:cubicBezTo>
                      <a:pt x="790696" y="790775"/>
                      <a:pt x="809983" y="738848"/>
                      <a:pt x="829765" y="688405"/>
                    </a:cubicBezTo>
                    <a:cubicBezTo>
                      <a:pt x="849547" y="637961"/>
                      <a:pt x="868834" y="589990"/>
                      <a:pt x="887627" y="544492"/>
                    </a:cubicBezTo>
                    <a:lnTo>
                      <a:pt x="1098302" y="75665"/>
                    </a:lnTo>
                    <a:cubicBezTo>
                      <a:pt x="1103248" y="59840"/>
                      <a:pt x="1109430" y="47229"/>
                      <a:pt x="1116848" y="37833"/>
                    </a:cubicBezTo>
                    <a:cubicBezTo>
                      <a:pt x="1124266" y="28436"/>
                      <a:pt x="1135393" y="20771"/>
                      <a:pt x="1150229" y="14836"/>
                    </a:cubicBezTo>
                    <a:cubicBezTo>
                      <a:pt x="1165066" y="8902"/>
                      <a:pt x="1185342" y="4946"/>
                      <a:pt x="1211058" y="2967"/>
                    </a:cubicBezTo>
                    <a:cubicBezTo>
                      <a:pt x="1236774" y="989"/>
                      <a:pt x="1270898" y="0"/>
                      <a:pt x="1313429" y="0"/>
                    </a:cubicBezTo>
                    <a:cubicBezTo>
                      <a:pt x="1369807" y="0"/>
                      <a:pt x="1413574" y="1236"/>
                      <a:pt x="1444730" y="3709"/>
                    </a:cubicBezTo>
                    <a:cubicBezTo>
                      <a:pt x="1475886" y="6182"/>
                      <a:pt x="1497152" y="12611"/>
                      <a:pt x="1508526" y="22996"/>
                    </a:cubicBezTo>
                    <a:cubicBezTo>
                      <a:pt x="1519901" y="33382"/>
                      <a:pt x="1522621" y="48960"/>
                      <a:pt x="1516686" y="69731"/>
                    </a:cubicBezTo>
                    <a:cubicBezTo>
                      <a:pt x="1510752" y="90502"/>
                      <a:pt x="1498883" y="118690"/>
                      <a:pt x="1481079" y="154298"/>
                    </a:cubicBezTo>
                    <a:lnTo>
                      <a:pt x="955874" y="1200257"/>
                    </a:lnTo>
                    <a:lnTo>
                      <a:pt x="955874" y="1875309"/>
                    </a:lnTo>
                    <a:cubicBezTo>
                      <a:pt x="955874" y="1885200"/>
                      <a:pt x="952659" y="1894102"/>
                      <a:pt x="946230" y="1902014"/>
                    </a:cubicBezTo>
                    <a:cubicBezTo>
                      <a:pt x="939801" y="1909927"/>
                      <a:pt x="929168" y="1916356"/>
                      <a:pt x="914332" y="1921302"/>
                    </a:cubicBezTo>
                    <a:cubicBezTo>
                      <a:pt x="899496" y="1926247"/>
                      <a:pt x="879467" y="1930203"/>
                      <a:pt x="854245" y="1933171"/>
                    </a:cubicBezTo>
                    <a:cubicBezTo>
                      <a:pt x="829023" y="1936138"/>
                      <a:pt x="797620" y="1937622"/>
                      <a:pt x="760034" y="1937622"/>
                    </a:cubicBezTo>
                    <a:cubicBezTo>
                      <a:pt x="721460" y="1937622"/>
                      <a:pt x="689809" y="1936138"/>
                      <a:pt x="665082" y="1933171"/>
                    </a:cubicBezTo>
                    <a:cubicBezTo>
                      <a:pt x="640355" y="1930203"/>
                      <a:pt x="620326" y="1926247"/>
                      <a:pt x="604995" y="1921302"/>
                    </a:cubicBezTo>
                    <a:cubicBezTo>
                      <a:pt x="589664" y="1916356"/>
                      <a:pt x="579032" y="1909927"/>
                      <a:pt x="573097" y="1902014"/>
                    </a:cubicBezTo>
                    <a:cubicBezTo>
                      <a:pt x="567163" y="1894102"/>
                      <a:pt x="564195" y="1885200"/>
                      <a:pt x="564195" y="1875309"/>
                    </a:cubicBezTo>
                    <a:lnTo>
                      <a:pt x="564195" y="1200257"/>
                    </a:lnTo>
                    <a:lnTo>
                      <a:pt x="38990" y="154298"/>
                    </a:lnTo>
                    <a:cubicBezTo>
                      <a:pt x="20198" y="117701"/>
                      <a:pt x="8081" y="89265"/>
                      <a:pt x="2641" y="68989"/>
                    </a:cubicBezTo>
                    <a:cubicBezTo>
                      <a:pt x="-2799" y="48713"/>
                      <a:pt x="168" y="33382"/>
                      <a:pt x="11543" y="22996"/>
                    </a:cubicBezTo>
                    <a:cubicBezTo>
                      <a:pt x="22917" y="12611"/>
                      <a:pt x="43936" y="6182"/>
                      <a:pt x="74597" y="3709"/>
                    </a:cubicBezTo>
                    <a:cubicBezTo>
                      <a:pt x="105259" y="1236"/>
                      <a:pt x="147790" y="0"/>
                      <a:pt x="202189"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 name="Freeform: Shape 26"/>
            <p:cNvSpPr/>
            <p:nvPr/>
          </p:nvSpPr>
          <p:spPr>
            <a:xfrm>
              <a:off x="3550258" y="2738785"/>
              <a:ext cx="2158499" cy="546199"/>
            </a:xfrm>
            <a:custGeom>
              <a:avLst/>
              <a:gdLst>
                <a:gd name="connsiteX0" fmla="*/ 763761 w 2158499"/>
                <a:gd name="connsiteY0" fmla="*/ 84460 h 546199"/>
                <a:gd name="connsiteX1" fmla="*/ 693440 w 2158499"/>
                <a:gd name="connsiteY1" fmla="*/ 319980 h 546199"/>
                <a:gd name="connsiteX2" fmla="*/ 835198 w 2158499"/>
                <a:gd name="connsiteY2" fmla="*/ 319980 h 546199"/>
                <a:gd name="connsiteX3" fmla="*/ 773621 w 2158499"/>
                <a:gd name="connsiteY3" fmla="*/ 120923 h 546199"/>
                <a:gd name="connsiteX4" fmla="*/ 763761 w 2158499"/>
                <a:gd name="connsiteY4" fmla="*/ 84460 h 546199"/>
                <a:gd name="connsiteX5" fmla="*/ 1720944 w 2158499"/>
                <a:gd name="connsiteY5" fmla="*/ 2232 h 546199"/>
                <a:gd name="connsiteX6" fmla="*/ 1836286 w 2158499"/>
                <a:gd name="connsiteY6" fmla="*/ 2232 h 546199"/>
                <a:gd name="connsiteX7" fmla="*/ 1836286 w 2158499"/>
                <a:gd name="connsiteY7" fmla="*/ 251147 h 546199"/>
                <a:gd name="connsiteX8" fmla="*/ 1881679 w 2158499"/>
                <a:gd name="connsiteY8" fmla="*/ 187151 h 546199"/>
                <a:gd name="connsiteX9" fmla="*/ 2029018 w 2158499"/>
                <a:gd name="connsiteY9" fmla="*/ 2232 h 546199"/>
                <a:gd name="connsiteX10" fmla="*/ 2157011 w 2158499"/>
                <a:gd name="connsiteY10" fmla="*/ 2232 h 546199"/>
                <a:gd name="connsiteX11" fmla="*/ 1967255 w 2158499"/>
                <a:gd name="connsiteY11" fmla="*/ 242962 h 546199"/>
                <a:gd name="connsiteX12" fmla="*/ 2158499 w 2158499"/>
                <a:gd name="connsiteY12" fmla="*/ 546199 h 546199"/>
                <a:gd name="connsiteX13" fmla="*/ 2027530 w 2158499"/>
                <a:gd name="connsiteY13" fmla="*/ 546199 h 546199"/>
                <a:gd name="connsiteX14" fmla="*/ 1885027 w 2158499"/>
                <a:gd name="connsiteY14" fmla="*/ 317004 h 546199"/>
                <a:gd name="connsiteX15" fmla="*/ 1836286 w 2158499"/>
                <a:gd name="connsiteY15" fmla="*/ 351978 h 546199"/>
                <a:gd name="connsiteX16" fmla="*/ 1836286 w 2158499"/>
                <a:gd name="connsiteY16" fmla="*/ 546199 h 546199"/>
                <a:gd name="connsiteX17" fmla="*/ 1720944 w 2158499"/>
                <a:gd name="connsiteY17" fmla="*/ 546199 h 546199"/>
                <a:gd name="connsiteX18" fmla="*/ 1103638 w 2158499"/>
                <a:gd name="connsiteY18" fmla="*/ 2232 h 546199"/>
                <a:gd name="connsiteX19" fmla="*/ 1249118 w 2158499"/>
                <a:gd name="connsiteY19" fmla="*/ 2232 h 546199"/>
                <a:gd name="connsiteX20" fmla="*/ 1485382 w 2158499"/>
                <a:gd name="connsiteY20" fmla="*/ 409649 h 546199"/>
                <a:gd name="connsiteX21" fmla="*/ 1487987 w 2158499"/>
                <a:gd name="connsiteY21" fmla="*/ 409649 h 546199"/>
                <a:gd name="connsiteX22" fmla="*/ 1482406 w 2158499"/>
                <a:gd name="connsiteY22" fmla="*/ 259705 h 546199"/>
                <a:gd name="connsiteX23" fmla="*/ 1482406 w 2158499"/>
                <a:gd name="connsiteY23" fmla="*/ 2232 h 546199"/>
                <a:gd name="connsiteX24" fmla="*/ 1586213 w 2158499"/>
                <a:gd name="connsiteY24" fmla="*/ 2232 h 546199"/>
                <a:gd name="connsiteX25" fmla="*/ 1586213 w 2158499"/>
                <a:gd name="connsiteY25" fmla="*/ 546199 h 546199"/>
                <a:gd name="connsiteX26" fmla="*/ 1439618 w 2158499"/>
                <a:gd name="connsiteY26" fmla="*/ 546199 h 546199"/>
                <a:gd name="connsiteX27" fmla="*/ 1202981 w 2158499"/>
                <a:gd name="connsiteY27" fmla="*/ 134689 h 546199"/>
                <a:gd name="connsiteX28" fmla="*/ 1199632 w 2158499"/>
                <a:gd name="connsiteY28" fmla="*/ 134689 h 546199"/>
                <a:gd name="connsiteX29" fmla="*/ 1206702 w 2158499"/>
                <a:gd name="connsiteY29" fmla="*/ 290215 h 546199"/>
                <a:gd name="connsiteX30" fmla="*/ 1206702 w 2158499"/>
                <a:gd name="connsiteY30" fmla="*/ 546199 h 546199"/>
                <a:gd name="connsiteX31" fmla="*/ 1103638 w 2158499"/>
                <a:gd name="connsiteY31" fmla="*/ 546199 h 546199"/>
                <a:gd name="connsiteX32" fmla="*/ 0 w 2158499"/>
                <a:gd name="connsiteY32" fmla="*/ 2232 h 546199"/>
                <a:gd name="connsiteX33" fmla="*/ 115342 w 2158499"/>
                <a:gd name="connsiteY33" fmla="*/ 2232 h 546199"/>
                <a:gd name="connsiteX34" fmla="*/ 115342 w 2158499"/>
                <a:gd name="connsiteY34" fmla="*/ 215429 h 546199"/>
                <a:gd name="connsiteX35" fmla="*/ 330771 w 2158499"/>
                <a:gd name="connsiteY35" fmla="*/ 215429 h 546199"/>
                <a:gd name="connsiteX36" fmla="*/ 330771 w 2158499"/>
                <a:gd name="connsiteY36" fmla="*/ 2232 h 546199"/>
                <a:gd name="connsiteX37" fmla="*/ 445740 w 2158499"/>
                <a:gd name="connsiteY37" fmla="*/ 2232 h 546199"/>
                <a:gd name="connsiteX38" fmla="*/ 445740 w 2158499"/>
                <a:gd name="connsiteY38" fmla="*/ 546199 h 546199"/>
                <a:gd name="connsiteX39" fmla="*/ 330771 w 2158499"/>
                <a:gd name="connsiteY39" fmla="*/ 546199 h 546199"/>
                <a:gd name="connsiteX40" fmla="*/ 330771 w 2158499"/>
                <a:gd name="connsiteY40" fmla="*/ 311423 h 546199"/>
                <a:gd name="connsiteX41" fmla="*/ 115342 w 2158499"/>
                <a:gd name="connsiteY41" fmla="*/ 311423 h 546199"/>
                <a:gd name="connsiteX42" fmla="*/ 115342 w 2158499"/>
                <a:gd name="connsiteY42" fmla="*/ 546199 h 546199"/>
                <a:gd name="connsiteX43" fmla="*/ 0 w 2158499"/>
                <a:gd name="connsiteY43" fmla="*/ 546199 h 546199"/>
                <a:gd name="connsiteX44" fmla="*/ 692696 w 2158499"/>
                <a:gd name="connsiteY44" fmla="*/ 0 h 546199"/>
                <a:gd name="connsiteX45" fmla="*/ 833710 w 2158499"/>
                <a:gd name="connsiteY45" fmla="*/ 0 h 546199"/>
                <a:gd name="connsiteX46" fmla="*/ 1026443 w 2158499"/>
                <a:gd name="connsiteY46" fmla="*/ 546199 h 546199"/>
                <a:gd name="connsiteX47" fmla="*/ 902171 w 2158499"/>
                <a:gd name="connsiteY47" fmla="*/ 546199 h 546199"/>
                <a:gd name="connsiteX48" fmla="*/ 862732 w 2158499"/>
                <a:gd name="connsiteY48" fmla="*/ 416719 h 546199"/>
                <a:gd name="connsiteX49" fmla="*/ 664418 w 2158499"/>
                <a:gd name="connsiteY49" fmla="*/ 416719 h 546199"/>
                <a:gd name="connsiteX50" fmla="*/ 624979 w 2158499"/>
                <a:gd name="connsiteY50" fmla="*/ 546199 h 546199"/>
                <a:gd name="connsiteX51" fmla="*/ 500707 w 2158499"/>
                <a:gd name="connsiteY51" fmla="*/ 546199 h 54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58499" h="546199">
                  <a:moveTo>
                    <a:pt x="763761" y="84460"/>
                  </a:moveTo>
                  <a:cubicBezTo>
                    <a:pt x="755575" y="116210"/>
                    <a:pt x="732135" y="194717"/>
                    <a:pt x="693440" y="319980"/>
                  </a:cubicBezTo>
                  <a:lnTo>
                    <a:pt x="835198" y="319980"/>
                  </a:lnTo>
                  <a:cubicBezTo>
                    <a:pt x="798736" y="202654"/>
                    <a:pt x="778210" y="136302"/>
                    <a:pt x="773621" y="120923"/>
                  </a:cubicBezTo>
                  <a:cubicBezTo>
                    <a:pt x="769032" y="105544"/>
                    <a:pt x="765745" y="93390"/>
                    <a:pt x="763761" y="84460"/>
                  </a:cubicBezTo>
                  <a:close/>
                  <a:moveTo>
                    <a:pt x="1720944" y="2232"/>
                  </a:moveTo>
                  <a:lnTo>
                    <a:pt x="1836286" y="2232"/>
                  </a:lnTo>
                  <a:lnTo>
                    <a:pt x="1836286" y="251147"/>
                  </a:lnTo>
                  <a:lnTo>
                    <a:pt x="1881679" y="187151"/>
                  </a:lnTo>
                  <a:lnTo>
                    <a:pt x="2029018" y="2232"/>
                  </a:lnTo>
                  <a:lnTo>
                    <a:pt x="2157011" y="2232"/>
                  </a:lnTo>
                  <a:lnTo>
                    <a:pt x="1967255" y="242962"/>
                  </a:lnTo>
                  <a:lnTo>
                    <a:pt x="2158499" y="546199"/>
                  </a:lnTo>
                  <a:lnTo>
                    <a:pt x="2027530" y="546199"/>
                  </a:lnTo>
                  <a:lnTo>
                    <a:pt x="1885027" y="317004"/>
                  </a:lnTo>
                  <a:lnTo>
                    <a:pt x="1836286" y="351978"/>
                  </a:lnTo>
                  <a:lnTo>
                    <a:pt x="1836286" y="546199"/>
                  </a:lnTo>
                  <a:lnTo>
                    <a:pt x="1720944" y="546199"/>
                  </a:lnTo>
                  <a:close/>
                  <a:moveTo>
                    <a:pt x="1103638" y="2232"/>
                  </a:moveTo>
                  <a:lnTo>
                    <a:pt x="1249118" y="2232"/>
                  </a:lnTo>
                  <a:lnTo>
                    <a:pt x="1485382" y="409649"/>
                  </a:lnTo>
                  <a:lnTo>
                    <a:pt x="1487987" y="409649"/>
                  </a:lnTo>
                  <a:cubicBezTo>
                    <a:pt x="1484266" y="338956"/>
                    <a:pt x="1482406" y="288975"/>
                    <a:pt x="1482406" y="259705"/>
                  </a:cubicBezTo>
                  <a:lnTo>
                    <a:pt x="1482406" y="2232"/>
                  </a:lnTo>
                  <a:lnTo>
                    <a:pt x="1586213" y="2232"/>
                  </a:lnTo>
                  <a:lnTo>
                    <a:pt x="1586213" y="546199"/>
                  </a:lnTo>
                  <a:lnTo>
                    <a:pt x="1439618" y="546199"/>
                  </a:lnTo>
                  <a:lnTo>
                    <a:pt x="1202981" y="134689"/>
                  </a:lnTo>
                  <a:lnTo>
                    <a:pt x="1199632" y="134689"/>
                  </a:lnTo>
                  <a:cubicBezTo>
                    <a:pt x="1204345" y="207367"/>
                    <a:pt x="1206702" y="259209"/>
                    <a:pt x="1206702" y="290215"/>
                  </a:cubicBezTo>
                  <a:lnTo>
                    <a:pt x="1206702" y="546199"/>
                  </a:lnTo>
                  <a:lnTo>
                    <a:pt x="1103638" y="546199"/>
                  </a:lnTo>
                  <a:close/>
                  <a:moveTo>
                    <a:pt x="0" y="2232"/>
                  </a:moveTo>
                  <a:lnTo>
                    <a:pt x="115342" y="2232"/>
                  </a:lnTo>
                  <a:lnTo>
                    <a:pt x="115342" y="215429"/>
                  </a:lnTo>
                  <a:lnTo>
                    <a:pt x="330771" y="215429"/>
                  </a:lnTo>
                  <a:lnTo>
                    <a:pt x="330771" y="2232"/>
                  </a:lnTo>
                  <a:lnTo>
                    <a:pt x="445740" y="2232"/>
                  </a:lnTo>
                  <a:lnTo>
                    <a:pt x="445740" y="546199"/>
                  </a:lnTo>
                  <a:lnTo>
                    <a:pt x="330771" y="546199"/>
                  </a:lnTo>
                  <a:lnTo>
                    <a:pt x="330771" y="311423"/>
                  </a:lnTo>
                  <a:lnTo>
                    <a:pt x="115342" y="311423"/>
                  </a:lnTo>
                  <a:lnTo>
                    <a:pt x="115342" y="546199"/>
                  </a:lnTo>
                  <a:lnTo>
                    <a:pt x="0" y="546199"/>
                  </a:lnTo>
                  <a:close/>
                  <a:moveTo>
                    <a:pt x="692696" y="0"/>
                  </a:moveTo>
                  <a:lnTo>
                    <a:pt x="833710" y="0"/>
                  </a:lnTo>
                  <a:lnTo>
                    <a:pt x="1026443" y="546199"/>
                  </a:lnTo>
                  <a:lnTo>
                    <a:pt x="902171" y="546199"/>
                  </a:lnTo>
                  <a:lnTo>
                    <a:pt x="862732" y="416719"/>
                  </a:lnTo>
                  <a:lnTo>
                    <a:pt x="664418" y="416719"/>
                  </a:lnTo>
                  <a:lnTo>
                    <a:pt x="624979" y="546199"/>
                  </a:lnTo>
                  <a:lnTo>
                    <a:pt x="500707" y="5461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p:cNvSpPr/>
            <p:nvPr/>
          </p:nvSpPr>
          <p:spPr>
            <a:xfrm>
              <a:off x="7805981" y="2736364"/>
              <a:ext cx="1308596" cy="559966"/>
            </a:xfrm>
            <a:custGeom>
              <a:avLst/>
              <a:gdLst>
                <a:gd name="connsiteX0" fmla="*/ 1243856 w 1308596"/>
                <a:gd name="connsiteY0" fmla="*/ 433462 h 559966"/>
                <a:gd name="connsiteX1" fmla="*/ 1291667 w 1308596"/>
                <a:gd name="connsiteY1" fmla="*/ 449833 h 559966"/>
                <a:gd name="connsiteX2" fmla="*/ 1308596 w 1308596"/>
                <a:gd name="connsiteY2" fmla="*/ 496714 h 559966"/>
                <a:gd name="connsiteX3" fmla="*/ 1291481 w 1308596"/>
                <a:gd name="connsiteY3" fmla="*/ 543037 h 559966"/>
                <a:gd name="connsiteX4" fmla="*/ 1243856 w 1308596"/>
                <a:gd name="connsiteY4" fmla="*/ 559966 h 559966"/>
                <a:gd name="connsiteX5" fmla="*/ 1195486 w 1308596"/>
                <a:gd name="connsiteY5" fmla="*/ 543409 h 559966"/>
                <a:gd name="connsiteX6" fmla="*/ 1178371 w 1308596"/>
                <a:gd name="connsiteY6" fmla="*/ 496714 h 559966"/>
                <a:gd name="connsiteX7" fmla="*/ 1195114 w 1308596"/>
                <a:gd name="connsiteY7" fmla="*/ 449461 h 559966"/>
                <a:gd name="connsiteX8" fmla="*/ 1243856 w 1308596"/>
                <a:gd name="connsiteY8" fmla="*/ 433462 h 559966"/>
                <a:gd name="connsiteX9" fmla="*/ 259705 w 1308596"/>
                <a:gd name="connsiteY9" fmla="*/ 95994 h 559966"/>
                <a:gd name="connsiteX10" fmla="*/ 155897 w 1308596"/>
                <a:gd name="connsiteY10" fmla="*/ 142317 h 559966"/>
                <a:gd name="connsiteX11" fmla="*/ 120922 w 1308596"/>
                <a:gd name="connsiteY11" fmla="*/ 279797 h 559966"/>
                <a:gd name="connsiteX12" fmla="*/ 155525 w 1308596"/>
                <a:gd name="connsiteY12" fmla="*/ 417091 h 559966"/>
                <a:gd name="connsiteX13" fmla="*/ 258961 w 1308596"/>
                <a:gd name="connsiteY13" fmla="*/ 463227 h 559966"/>
                <a:gd name="connsiteX14" fmla="*/ 396999 w 1308596"/>
                <a:gd name="connsiteY14" fmla="*/ 279797 h 559966"/>
                <a:gd name="connsiteX15" fmla="*/ 259705 w 1308596"/>
                <a:gd name="connsiteY15" fmla="*/ 95994 h 559966"/>
                <a:gd name="connsiteX16" fmla="*/ 619433 w 1308596"/>
                <a:gd name="connsiteY16" fmla="*/ 8557 h 559966"/>
                <a:gd name="connsiteX17" fmla="*/ 734403 w 1308596"/>
                <a:gd name="connsiteY17" fmla="*/ 8557 h 559966"/>
                <a:gd name="connsiteX18" fmla="*/ 734403 w 1308596"/>
                <a:gd name="connsiteY18" fmla="*/ 341560 h 559966"/>
                <a:gd name="connsiteX19" fmla="*/ 759704 w 1308596"/>
                <a:gd name="connsiteY19" fmla="*/ 433834 h 559966"/>
                <a:gd name="connsiteX20" fmla="*/ 843420 w 1308596"/>
                <a:gd name="connsiteY20" fmla="*/ 463227 h 559966"/>
                <a:gd name="connsiteX21" fmla="*/ 925461 w 1308596"/>
                <a:gd name="connsiteY21" fmla="*/ 433648 h 559966"/>
                <a:gd name="connsiteX22" fmla="*/ 950948 w 1308596"/>
                <a:gd name="connsiteY22" fmla="*/ 340816 h 559966"/>
                <a:gd name="connsiteX23" fmla="*/ 950948 w 1308596"/>
                <a:gd name="connsiteY23" fmla="*/ 8557 h 559966"/>
                <a:gd name="connsiteX24" fmla="*/ 1065918 w 1308596"/>
                <a:gd name="connsiteY24" fmla="*/ 8557 h 559966"/>
                <a:gd name="connsiteX25" fmla="*/ 1065918 w 1308596"/>
                <a:gd name="connsiteY25" fmla="*/ 360536 h 559966"/>
                <a:gd name="connsiteX26" fmla="*/ 1038943 w 1308596"/>
                <a:gd name="connsiteY26" fmla="*/ 466204 h 559966"/>
                <a:gd name="connsiteX27" fmla="*/ 960994 w 1308596"/>
                <a:gd name="connsiteY27" fmla="*/ 535781 h 559966"/>
                <a:gd name="connsiteX28" fmla="*/ 840443 w 1308596"/>
                <a:gd name="connsiteY28" fmla="*/ 559966 h 559966"/>
                <a:gd name="connsiteX29" fmla="*/ 677476 w 1308596"/>
                <a:gd name="connsiteY29" fmla="*/ 506201 h 559966"/>
                <a:gd name="connsiteX30" fmla="*/ 619433 w 1308596"/>
                <a:gd name="connsiteY30" fmla="*/ 359048 h 559966"/>
                <a:gd name="connsiteX31" fmla="*/ 1179859 w 1308596"/>
                <a:gd name="connsiteY31" fmla="*/ 5954 h 559966"/>
                <a:gd name="connsiteX32" fmla="*/ 1308595 w 1308596"/>
                <a:gd name="connsiteY32" fmla="*/ 5954 h 559966"/>
                <a:gd name="connsiteX33" fmla="*/ 1289619 w 1308596"/>
                <a:gd name="connsiteY33" fmla="*/ 369467 h 559966"/>
                <a:gd name="connsiteX34" fmla="*/ 1198834 w 1308596"/>
                <a:gd name="connsiteY34" fmla="*/ 369467 h 559966"/>
                <a:gd name="connsiteX35" fmla="*/ 259705 w 1308596"/>
                <a:gd name="connsiteY35" fmla="*/ 0 h 559966"/>
                <a:gd name="connsiteX36" fmla="*/ 451507 w 1308596"/>
                <a:gd name="connsiteY36" fmla="*/ 72181 h 559966"/>
                <a:gd name="connsiteX37" fmla="*/ 517921 w 1308596"/>
                <a:gd name="connsiteY37" fmla="*/ 279797 h 559966"/>
                <a:gd name="connsiteX38" fmla="*/ 450949 w 1308596"/>
                <a:gd name="connsiteY38" fmla="*/ 487412 h 559966"/>
                <a:gd name="connsiteX39" fmla="*/ 258961 w 1308596"/>
                <a:gd name="connsiteY39" fmla="*/ 559966 h 559966"/>
                <a:gd name="connsiteX40" fmla="*/ 66972 w 1308596"/>
                <a:gd name="connsiteY40" fmla="*/ 487412 h 559966"/>
                <a:gd name="connsiteX41" fmla="*/ 0 w 1308596"/>
                <a:gd name="connsiteY41" fmla="*/ 279052 h 559966"/>
                <a:gd name="connsiteX42" fmla="*/ 67158 w 1308596"/>
                <a:gd name="connsiteY42" fmla="*/ 71623 h 559966"/>
                <a:gd name="connsiteX43" fmla="*/ 259705 w 1308596"/>
                <a:gd name="connsiteY43" fmla="*/ 0 h 55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08596" h="559966">
                  <a:moveTo>
                    <a:pt x="1243856" y="433462"/>
                  </a:moveTo>
                  <a:cubicBezTo>
                    <a:pt x="1264444" y="433462"/>
                    <a:pt x="1280380" y="438919"/>
                    <a:pt x="1291667" y="449833"/>
                  </a:cubicBezTo>
                  <a:cubicBezTo>
                    <a:pt x="1302953" y="460747"/>
                    <a:pt x="1308596" y="476374"/>
                    <a:pt x="1308596" y="496714"/>
                  </a:cubicBezTo>
                  <a:cubicBezTo>
                    <a:pt x="1308596" y="516310"/>
                    <a:pt x="1302891" y="531751"/>
                    <a:pt x="1291481" y="543037"/>
                  </a:cubicBezTo>
                  <a:cubicBezTo>
                    <a:pt x="1280070" y="554323"/>
                    <a:pt x="1264195" y="559966"/>
                    <a:pt x="1243856" y="559966"/>
                  </a:cubicBezTo>
                  <a:cubicBezTo>
                    <a:pt x="1223020" y="559966"/>
                    <a:pt x="1206897" y="554447"/>
                    <a:pt x="1195486" y="543409"/>
                  </a:cubicBezTo>
                  <a:cubicBezTo>
                    <a:pt x="1184076" y="532371"/>
                    <a:pt x="1178371" y="516806"/>
                    <a:pt x="1178371" y="496714"/>
                  </a:cubicBezTo>
                  <a:cubicBezTo>
                    <a:pt x="1178371" y="475878"/>
                    <a:pt x="1183952" y="460127"/>
                    <a:pt x="1195114" y="449461"/>
                  </a:cubicBezTo>
                  <a:cubicBezTo>
                    <a:pt x="1206276" y="438795"/>
                    <a:pt x="1222524" y="433462"/>
                    <a:pt x="1243856" y="433462"/>
                  </a:cubicBezTo>
                  <a:close/>
                  <a:moveTo>
                    <a:pt x="259705" y="95994"/>
                  </a:moveTo>
                  <a:cubicBezTo>
                    <a:pt x="213816" y="95994"/>
                    <a:pt x="179213" y="111435"/>
                    <a:pt x="155897" y="142317"/>
                  </a:cubicBezTo>
                  <a:cubicBezTo>
                    <a:pt x="132581" y="173198"/>
                    <a:pt x="120922" y="219025"/>
                    <a:pt x="120922" y="279797"/>
                  </a:cubicBezTo>
                  <a:cubicBezTo>
                    <a:pt x="120922" y="340568"/>
                    <a:pt x="132457" y="386333"/>
                    <a:pt x="155525" y="417091"/>
                  </a:cubicBezTo>
                  <a:cubicBezTo>
                    <a:pt x="178593" y="447848"/>
                    <a:pt x="213072" y="463227"/>
                    <a:pt x="258961" y="463227"/>
                  </a:cubicBezTo>
                  <a:cubicBezTo>
                    <a:pt x="350986" y="463227"/>
                    <a:pt x="396999" y="402084"/>
                    <a:pt x="396999" y="279797"/>
                  </a:cubicBezTo>
                  <a:cubicBezTo>
                    <a:pt x="396999" y="157261"/>
                    <a:pt x="351234" y="95994"/>
                    <a:pt x="259705" y="95994"/>
                  </a:cubicBezTo>
                  <a:close/>
                  <a:moveTo>
                    <a:pt x="619433" y="8557"/>
                  </a:moveTo>
                  <a:lnTo>
                    <a:pt x="734403" y="8557"/>
                  </a:lnTo>
                  <a:lnTo>
                    <a:pt x="734403" y="341560"/>
                  </a:lnTo>
                  <a:cubicBezTo>
                    <a:pt x="734403" y="383480"/>
                    <a:pt x="742837" y="414238"/>
                    <a:pt x="759704" y="433834"/>
                  </a:cubicBezTo>
                  <a:cubicBezTo>
                    <a:pt x="776571" y="453429"/>
                    <a:pt x="804476" y="463227"/>
                    <a:pt x="843420" y="463227"/>
                  </a:cubicBezTo>
                  <a:cubicBezTo>
                    <a:pt x="881123" y="463227"/>
                    <a:pt x="908470" y="453368"/>
                    <a:pt x="925461" y="433648"/>
                  </a:cubicBezTo>
                  <a:cubicBezTo>
                    <a:pt x="942452" y="413928"/>
                    <a:pt x="950948" y="382984"/>
                    <a:pt x="950948" y="340816"/>
                  </a:cubicBezTo>
                  <a:lnTo>
                    <a:pt x="950948" y="8557"/>
                  </a:lnTo>
                  <a:lnTo>
                    <a:pt x="1065918" y="8557"/>
                  </a:lnTo>
                  <a:lnTo>
                    <a:pt x="1065918" y="360536"/>
                  </a:lnTo>
                  <a:cubicBezTo>
                    <a:pt x="1065918" y="400719"/>
                    <a:pt x="1056926" y="435942"/>
                    <a:pt x="1038943" y="466204"/>
                  </a:cubicBezTo>
                  <a:cubicBezTo>
                    <a:pt x="1020959" y="496466"/>
                    <a:pt x="994976" y="519658"/>
                    <a:pt x="960994" y="535781"/>
                  </a:cubicBezTo>
                  <a:cubicBezTo>
                    <a:pt x="927011" y="551904"/>
                    <a:pt x="886828" y="559966"/>
                    <a:pt x="840443" y="559966"/>
                  </a:cubicBezTo>
                  <a:cubicBezTo>
                    <a:pt x="770494" y="559966"/>
                    <a:pt x="716172" y="542044"/>
                    <a:pt x="677476" y="506201"/>
                  </a:cubicBezTo>
                  <a:cubicBezTo>
                    <a:pt x="638781" y="470359"/>
                    <a:pt x="619433" y="421307"/>
                    <a:pt x="619433" y="359048"/>
                  </a:cubicBezTo>
                  <a:close/>
                  <a:moveTo>
                    <a:pt x="1179859" y="5954"/>
                  </a:moveTo>
                  <a:lnTo>
                    <a:pt x="1308595" y="5954"/>
                  </a:lnTo>
                  <a:lnTo>
                    <a:pt x="1289619" y="369467"/>
                  </a:lnTo>
                  <a:lnTo>
                    <a:pt x="1198834" y="369467"/>
                  </a:lnTo>
                  <a:close/>
                  <a:moveTo>
                    <a:pt x="259705" y="0"/>
                  </a:moveTo>
                  <a:cubicBezTo>
                    <a:pt x="343296" y="0"/>
                    <a:pt x="407231" y="24060"/>
                    <a:pt x="451507" y="72181"/>
                  </a:cubicBezTo>
                  <a:cubicBezTo>
                    <a:pt x="495783" y="120302"/>
                    <a:pt x="517921" y="189508"/>
                    <a:pt x="517921" y="279797"/>
                  </a:cubicBezTo>
                  <a:cubicBezTo>
                    <a:pt x="517921" y="369838"/>
                    <a:pt x="495597" y="439043"/>
                    <a:pt x="450949" y="487412"/>
                  </a:cubicBezTo>
                  <a:cubicBezTo>
                    <a:pt x="406300" y="535781"/>
                    <a:pt x="342304" y="559966"/>
                    <a:pt x="258961" y="559966"/>
                  </a:cubicBezTo>
                  <a:cubicBezTo>
                    <a:pt x="175617" y="559966"/>
                    <a:pt x="111621" y="535781"/>
                    <a:pt x="66972" y="487412"/>
                  </a:cubicBezTo>
                  <a:cubicBezTo>
                    <a:pt x="22324" y="439043"/>
                    <a:pt x="0" y="369590"/>
                    <a:pt x="0" y="279052"/>
                  </a:cubicBezTo>
                  <a:cubicBezTo>
                    <a:pt x="0" y="188515"/>
                    <a:pt x="22386" y="119372"/>
                    <a:pt x="67158" y="71623"/>
                  </a:cubicBezTo>
                  <a:cubicBezTo>
                    <a:pt x="111931" y="23874"/>
                    <a:pt x="176113" y="0"/>
                    <a:pt x="25970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8544272" y="6165304"/>
            <a:ext cx="331236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388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Graphical user Interface</a:t>
            </a:r>
            <a:endParaRPr lang="en-GB" dirty="0"/>
          </a:p>
        </p:txBody>
      </p:sp>
      <p:sp>
        <p:nvSpPr>
          <p:cNvPr id="3" name="Espace réservé du contenu 2"/>
          <p:cNvSpPr>
            <a:spLocks noGrp="1"/>
          </p:cNvSpPr>
          <p:nvPr>
            <p:ph idx="1"/>
          </p:nvPr>
        </p:nvSpPr>
        <p:spPr>
          <a:xfrm>
            <a:off x="263352" y="2056370"/>
            <a:ext cx="7251342" cy="4044106"/>
          </a:xfrm>
        </p:spPr>
        <p:txBody>
          <a:bodyPr>
            <a:normAutofit/>
          </a:bodyPr>
          <a:lstStyle/>
          <a:p>
            <a:pPr algn="just"/>
            <a:r>
              <a:rPr lang="fr-FR" dirty="0"/>
              <a:t>Une interface graphique bien conçue aide les utilisateurs à se débarrasser de la mémorisation de commandes complexes en présentant une présentation graphique pilotée par les commandes</a:t>
            </a:r>
            <a:r>
              <a:rPr lang="fr-FR" dirty="0" smtClean="0"/>
              <a:t>.</a:t>
            </a:r>
          </a:p>
        </p:txBody>
      </p:sp>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5</a:t>
            </a:fld>
            <a:endParaRPr lang="en-US"/>
          </a:p>
        </p:txBody>
      </p:sp>
      <p:sp>
        <p:nvSpPr>
          <p:cNvPr id="7" name="Espace réservé du texte 6"/>
          <p:cNvSpPr>
            <a:spLocks noGrp="1"/>
          </p:cNvSpPr>
          <p:nvPr>
            <p:ph type="body" sz="quarter" idx="13"/>
          </p:nvPr>
        </p:nvSpPr>
        <p:spPr/>
        <p:txBody>
          <a:bodyPr/>
          <a:lstStyle/>
          <a:p>
            <a:r>
              <a:rPr lang="fr-FR" dirty="0" smtClean="0"/>
              <a:t>01</a:t>
            </a:r>
            <a:endParaRPr lang="en-GB"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7815" y="1577119"/>
            <a:ext cx="4048770" cy="4685542"/>
          </a:xfrm>
          <a:prstGeom prst="rect">
            <a:avLst/>
          </a:prstGeom>
        </p:spPr>
      </p:pic>
    </p:spTree>
    <p:extLst>
      <p:ext uri="{BB962C8B-B14F-4D97-AF65-F5344CB8AC3E}">
        <p14:creationId xmlns:p14="http://schemas.microsoft.com/office/powerpoint/2010/main" val="229155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d’interface</a:t>
            </a:r>
            <a:endParaRPr lang="en-GB" dirty="0"/>
          </a:p>
        </p:txBody>
      </p:sp>
      <p:pic>
        <p:nvPicPr>
          <p:cNvPr id="8" name="Espace réservé du contenu 7"/>
          <p:cNvPicPr>
            <a:picLocks noGrp="1" noChangeAspect="1"/>
          </p:cNvPicPr>
          <p:nvPr>
            <p:ph idx="1"/>
          </p:nvPr>
        </p:nvPicPr>
        <p:blipFill rotWithShape="1">
          <a:blip r:embed="rId4">
            <a:extLst>
              <a:ext uri="{28A0092B-C50C-407E-A947-70E740481C1C}">
                <a14:useLocalDpi xmlns:a14="http://schemas.microsoft.com/office/drawing/2010/main" val="0"/>
              </a:ext>
            </a:extLst>
          </a:blip>
          <a:srcRect b="19878"/>
          <a:stretch/>
        </p:blipFill>
        <p:spPr>
          <a:xfrm>
            <a:off x="1575600" y="1791271"/>
            <a:ext cx="9128912" cy="4464496"/>
          </a:xfrm>
        </p:spPr>
      </p:pic>
      <p:sp>
        <p:nvSpPr>
          <p:cNvPr id="4" name="Espace réservé de la date 3"/>
          <p:cNvSpPr>
            <a:spLocks noGrp="1"/>
          </p:cNvSpPr>
          <p:nvPr>
            <p:ph type="dt" sz="half" idx="10"/>
          </p:nvPr>
        </p:nvSpPr>
        <p:spPr/>
        <p:txBody>
          <a:bodyPr/>
          <a:lstStyle/>
          <a:p>
            <a:r>
              <a:rPr lang="en-US" smtClean="0"/>
              <a:t>Your Date Here</a:t>
            </a:r>
            <a:endParaRPr lang="en-US"/>
          </a:p>
        </p:txBody>
      </p:sp>
      <p:sp>
        <p:nvSpPr>
          <p:cNvPr id="5" name="Espace réservé du pied de page 4"/>
          <p:cNvSpPr>
            <a:spLocks noGrp="1"/>
          </p:cNvSpPr>
          <p:nvPr>
            <p:ph type="ftr" sz="quarter" idx="11"/>
          </p:nvPr>
        </p:nvSpPr>
        <p:spPr/>
        <p:txBody>
          <a:bodyPr/>
          <a:lstStyle/>
          <a:p>
            <a:r>
              <a:rPr lang="en-US" smtClean="0"/>
              <a:t>Your Footer Here</a:t>
            </a:r>
            <a:endParaRPr lang="en-US"/>
          </a:p>
        </p:txBody>
      </p:sp>
      <p:sp>
        <p:nvSpPr>
          <p:cNvPr id="6" name="Espace réservé du numéro de diapositive 5"/>
          <p:cNvSpPr>
            <a:spLocks noGrp="1"/>
          </p:cNvSpPr>
          <p:nvPr>
            <p:ph type="sldNum" sz="quarter" idx="12"/>
          </p:nvPr>
        </p:nvSpPr>
        <p:spPr/>
        <p:txBody>
          <a:bodyPr/>
          <a:lstStyle/>
          <a:p>
            <a:fld id="{456C22B4-381E-481C-AFD8-67FB4DE2EDCA}" type="slidenum">
              <a:rPr lang="en-US" smtClean="0"/>
              <a:t>6</a:t>
            </a:fld>
            <a:endParaRPr lang="en-US"/>
          </a:p>
        </p:txBody>
      </p:sp>
      <p:sp>
        <p:nvSpPr>
          <p:cNvPr id="7" name="Espace réservé du texte 6"/>
          <p:cNvSpPr>
            <a:spLocks noGrp="1"/>
          </p:cNvSpPr>
          <p:nvPr>
            <p:ph type="body" sz="quarter" idx="13"/>
          </p:nvPr>
        </p:nvSpPr>
        <p:spPr/>
        <p:txBody>
          <a:bodyPr/>
          <a:lstStyle/>
          <a:p>
            <a:r>
              <a:rPr lang="fr-FR" dirty="0" smtClean="0"/>
              <a:t>02</a:t>
            </a:r>
            <a:endParaRPr lang="en-GB" dirty="0"/>
          </a:p>
        </p:txBody>
      </p:sp>
      <p:sp>
        <p:nvSpPr>
          <p:cNvPr id="9" name="Rectangle à coins arrondis 8"/>
          <p:cNvSpPr/>
          <p:nvPr/>
        </p:nvSpPr>
        <p:spPr>
          <a:xfrm>
            <a:off x="5303912" y="1692226"/>
            <a:ext cx="5202560" cy="466412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à coins arrondis 9"/>
          <p:cNvSpPr/>
          <p:nvPr/>
        </p:nvSpPr>
        <p:spPr>
          <a:xfrm>
            <a:off x="1495872" y="1744043"/>
            <a:ext cx="3520008" cy="466412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6585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Type d’interface: </a:t>
            </a:r>
            <a:r>
              <a:rPr lang="fr-FR" dirty="0" smtClean="0">
                <a:solidFill>
                  <a:schemeClr val="accent1">
                    <a:lumMod val="60000"/>
                    <a:lumOff val="40000"/>
                  </a:schemeClr>
                </a:solidFill>
              </a:rPr>
              <a:t>ILC</a:t>
            </a:r>
            <a:endParaRPr lang="en-GB"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xmlns="" id="{F1077B55-DE0A-1147-90F1-0FC783990A48}"/>
              </a:ext>
            </a:extLst>
          </p:cNvPr>
          <p:cNvSpPr>
            <a:spLocks noGrp="1"/>
          </p:cNvSpPr>
          <p:nvPr>
            <p:ph type="sldNum" sz="quarter" idx="12"/>
          </p:nvPr>
        </p:nvSpPr>
        <p:spPr/>
        <p:txBody>
          <a:bodyPr/>
          <a:lstStyle/>
          <a:p>
            <a:fld id="{F68327C5-B821-4FE9-A59A-A60D9EB59A9A}" type="slidenum">
              <a:rPr lang="en-US" smtClean="0"/>
              <a:pPr/>
              <a:t>7</a:t>
            </a:fld>
            <a:endParaRPr lang="en-US" dirty="0"/>
          </a:p>
        </p:txBody>
      </p:sp>
      <p:sp>
        <p:nvSpPr>
          <p:cNvPr id="9" name="Espace réservé du texte 8"/>
          <p:cNvSpPr>
            <a:spLocks noGrp="1"/>
          </p:cNvSpPr>
          <p:nvPr>
            <p:ph type="body" sz="quarter" idx="13"/>
          </p:nvPr>
        </p:nvSpPr>
        <p:spPr/>
        <p:txBody>
          <a:bodyPr/>
          <a:lstStyle/>
          <a:p>
            <a:r>
              <a:rPr lang="fr-FR" dirty="0" smtClean="0"/>
              <a:t>02</a:t>
            </a:r>
            <a:endParaRPr lang="en-GB" dirty="0"/>
          </a:p>
        </p:txBody>
      </p:sp>
      <p:sp>
        <p:nvSpPr>
          <p:cNvPr id="105" name="Shape">
            <a:extLst>
              <a:ext uri="{FF2B5EF4-FFF2-40B4-BE49-F238E27FC236}">
                <a16:creationId xmlns:a16="http://schemas.microsoft.com/office/drawing/2014/main" xmlns="" id="{38BF40E7-FB0B-FB4D-9141-DD380FB4358D}"/>
              </a:ext>
            </a:extLst>
          </p:cNvPr>
          <p:cNvSpPr/>
          <p:nvPr/>
        </p:nvSpPr>
        <p:spPr>
          <a:xfrm>
            <a:off x="4162136" y="1564288"/>
            <a:ext cx="3622924" cy="2750480"/>
          </a:xfrm>
          <a:custGeom>
            <a:avLst/>
            <a:gdLst/>
            <a:ahLst/>
            <a:cxnLst>
              <a:cxn ang="0">
                <a:pos x="wd2" y="hd2"/>
              </a:cxn>
              <a:cxn ang="5400000">
                <a:pos x="wd2" y="hd2"/>
              </a:cxn>
              <a:cxn ang="10800000">
                <a:pos x="wd2" y="hd2"/>
              </a:cxn>
              <a:cxn ang="16200000">
                <a:pos x="wd2" y="hd2"/>
              </a:cxn>
            </a:cxnLst>
            <a:rect l="0" t="0" r="r" b="b"/>
            <a:pathLst>
              <a:path w="21600" h="21508" extrusionOk="0">
                <a:moveTo>
                  <a:pt x="18122" y="21508"/>
                </a:moveTo>
                <a:lnTo>
                  <a:pt x="7696" y="21508"/>
                </a:lnTo>
                <a:cubicBezTo>
                  <a:pt x="7187" y="21508"/>
                  <a:pt x="6773" y="20965"/>
                  <a:pt x="6773" y="20298"/>
                </a:cubicBezTo>
                <a:cubicBezTo>
                  <a:pt x="6773" y="19630"/>
                  <a:pt x="7187" y="19088"/>
                  <a:pt x="7696" y="19088"/>
                </a:cubicBezTo>
                <a:lnTo>
                  <a:pt x="17880" y="19088"/>
                </a:lnTo>
                <a:lnTo>
                  <a:pt x="18490" y="13914"/>
                </a:lnTo>
                <a:cubicBezTo>
                  <a:pt x="18594" y="13031"/>
                  <a:pt x="19108" y="12360"/>
                  <a:pt x="19755" y="12209"/>
                </a:cubicBezTo>
                <a:lnTo>
                  <a:pt x="19755" y="10812"/>
                </a:lnTo>
                <a:lnTo>
                  <a:pt x="15763" y="10812"/>
                </a:lnTo>
                <a:cubicBezTo>
                  <a:pt x="15213" y="10812"/>
                  <a:pt x="14677" y="10480"/>
                  <a:pt x="14329" y="9925"/>
                </a:cubicBezTo>
                <a:cubicBezTo>
                  <a:pt x="14006" y="9412"/>
                  <a:pt x="13877" y="8753"/>
                  <a:pt x="13972" y="8118"/>
                </a:cubicBezTo>
                <a:cubicBezTo>
                  <a:pt x="14506" y="4580"/>
                  <a:pt x="14015" y="3292"/>
                  <a:pt x="13676" y="2842"/>
                </a:cubicBezTo>
                <a:cubicBezTo>
                  <a:pt x="13542" y="2664"/>
                  <a:pt x="13388" y="2560"/>
                  <a:pt x="13244" y="2498"/>
                </a:cubicBezTo>
                <a:lnTo>
                  <a:pt x="12538" y="8216"/>
                </a:lnTo>
                <a:cubicBezTo>
                  <a:pt x="12536" y="8237"/>
                  <a:pt x="12531" y="8261"/>
                  <a:pt x="12529" y="8282"/>
                </a:cubicBezTo>
                <a:cubicBezTo>
                  <a:pt x="12459" y="8703"/>
                  <a:pt x="12294" y="9077"/>
                  <a:pt x="12050" y="9364"/>
                </a:cubicBezTo>
                <a:lnTo>
                  <a:pt x="9813" y="12010"/>
                </a:lnTo>
                <a:cubicBezTo>
                  <a:pt x="9526" y="12351"/>
                  <a:pt x="9152" y="12538"/>
                  <a:pt x="8766" y="12538"/>
                </a:cubicBezTo>
                <a:lnTo>
                  <a:pt x="923" y="12538"/>
                </a:lnTo>
                <a:cubicBezTo>
                  <a:pt x="414" y="12538"/>
                  <a:pt x="0" y="11995"/>
                  <a:pt x="0" y="11328"/>
                </a:cubicBezTo>
                <a:cubicBezTo>
                  <a:pt x="0" y="10661"/>
                  <a:pt x="414" y="10118"/>
                  <a:pt x="923" y="10118"/>
                </a:cubicBezTo>
                <a:lnTo>
                  <a:pt x="8659" y="10118"/>
                </a:lnTo>
                <a:lnTo>
                  <a:pt x="10740" y="7656"/>
                </a:lnTo>
                <a:lnTo>
                  <a:pt x="11552" y="1059"/>
                </a:lnTo>
                <a:cubicBezTo>
                  <a:pt x="11613" y="567"/>
                  <a:pt x="11896" y="175"/>
                  <a:pt x="12269" y="71"/>
                </a:cubicBezTo>
                <a:cubicBezTo>
                  <a:pt x="12843" y="-92"/>
                  <a:pt x="14058" y="-59"/>
                  <a:pt x="14958" y="1100"/>
                </a:cubicBezTo>
                <a:cubicBezTo>
                  <a:pt x="16021" y="2471"/>
                  <a:pt x="16308" y="4921"/>
                  <a:pt x="15813" y="8385"/>
                </a:cubicBezTo>
                <a:lnTo>
                  <a:pt x="20037" y="8394"/>
                </a:lnTo>
                <a:cubicBezTo>
                  <a:pt x="20899" y="8394"/>
                  <a:pt x="21600" y="9314"/>
                  <a:pt x="21600" y="10444"/>
                </a:cubicBezTo>
                <a:lnTo>
                  <a:pt x="21600" y="12544"/>
                </a:lnTo>
                <a:cubicBezTo>
                  <a:pt x="21600" y="13567"/>
                  <a:pt x="21028" y="14416"/>
                  <a:pt x="20279" y="14570"/>
                </a:cubicBezTo>
                <a:lnTo>
                  <a:pt x="19666" y="19767"/>
                </a:lnTo>
                <a:cubicBezTo>
                  <a:pt x="19549" y="20778"/>
                  <a:pt x="18897" y="21508"/>
                  <a:pt x="18122" y="21508"/>
                </a:cubicBezTo>
                <a:close/>
              </a:path>
            </a:pathLst>
          </a:custGeom>
          <a:solidFill>
            <a:srgbClr val="00B050"/>
          </a:solidFill>
          <a:ln w="12700">
            <a:solidFill>
              <a:schemeClr val="accent1">
                <a:lumMod val="50000"/>
              </a:schemeClr>
            </a:solidFill>
            <a:miter lim="400000"/>
          </a:ln>
        </p:spPr>
        <p:txBody>
          <a:bodyPr lIns="38100" tIns="38100" rIns="38100" bIns="38100" anchor="ctr">
            <a:scene3d>
              <a:camera prst="orthographicFront"/>
              <a:lightRig rig="soft" dir="t">
                <a:rot lat="0" lon="0" rev="15600000"/>
              </a:lightRig>
            </a:scene3d>
            <a:sp3d extrusionH="57150" prstMaterial="softEdge">
              <a:bevelT w="25400" h="38100"/>
            </a:sp3d>
          </a:bodyPr>
          <a:lstStyle/>
          <a:p>
            <a:pPr>
              <a:defRPr sz="3000">
                <a:solidFill>
                  <a:srgbClr val="FFFFFF"/>
                </a:solidFill>
              </a:defRPr>
            </a:pPr>
            <a:endParaRPr b="1">
              <a:ln/>
              <a:solidFill>
                <a:schemeClr val="accent4"/>
              </a:solidFill>
            </a:endParaRPr>
          </a:p>
        </p:txBody>
      </p:sp>
      <p:sp>
        <p:nvSpPr>
          <p:cNvPr id="106" name="Shape">
            <a:extLst>
              <a:ext uri="{FF2B5EF4-FFF2-40B4-BE49-F238E27FC236}">
                <a16:creationId xmlns:a16="http://schemas.microsoft.com/office/drawing/2014/main" xmlns="" id="{0548FD36-DA20-EF47-ABA8-72A0B322E458}"/>
              </a:ext>
            </a:extLst>
          </p:cNvPr>
          <p:cNvSpPr/>
          <p:nvPr/>
        </p:nvSpPr>
        <p:spPr>
          <a:xfrm>
            <a:off x="3506924" y="3487211"/>
            <a:ext cx="3622924" cy="2750101"/>
          </a:xfrm>
          <a:custGeom>
            <a:avLst/>
            <a:gdLst/>
            <a:ahLst/>
            <a:cxnLst>
              <a:cxn ang="0">
                <a:pos x="wd2" y="hd2"/>
              </a:cxn>
              <a:cxn ang="5400000">
                <a:pos x="wd2" y="hd2"/>
              </a:cxn>
              <a:cxn ang="10800000">
                <a:pos x="wd2" y="hd2"/>
              </a:cxn>
              <a:cxn ang="16200000">
                <a:pos x="wd2" y="hd2"/>
              </a:cxn>
            </a:cxnLst>
            <a:rect l="0" t="0" r="r" b="b"/>
            <a:pathLst>
              <a:path w="21600" h="21600" extrusionOk="0">
                <a:moveTo>
                  <a:pt x="8775" y="21600"/>
                </a:moveTo>
                <a:cubicBezTo>
                  <a:pt x="8151" y="21600"/>
                  <a:pt x="7309" y="21359"/>
                  <a:pt x="6642" y="20495"/>
                </a:cubicBezTo>
                <a:cubicBezTo>
                  <a:pt x="5579" y="19118"/>
                  <a:pt x="5292" y="16657"/>
                  <a:pt x="5787" y="13177"/>
                </a:cubicBezTo>
                <a:lnTo>
                  <a:pt x="1563" y="13169"/>
                </a:lnTo>
                <a:cubicBezTo>
                  <a:pt x="701" y="13169"/>
                  <a:pt x="0" y="12245"/>
                  <a:pt x="0" y="11110"/>
                </a:cubicBezTo>
                <a:lnTo>
                  <a:pt x="0" y="9000"/>
                </a:lnTo>
                <a:cubicBezTo>
                  <a:pt x="0" y="7973"/>
                  <a:pt x="572" y="7121"/>
                  <a:pt x="1321" y="6966"/>
                </a:cubicBezTo>
                <a:lnTo>
                  <a:pt x="1934" y="1746"/>
                </a:lnTo>
                <a:cubicBezTo>
                  <a:pt x="2051" y="736"/>
                  <a:pt x="2703" y="0"/>
                  <a:pt x="3478" y="0"/>
                </a:cubicBezTo>
                <a:lnTo>
                  <a:pt x="13904" y="0"/>
                </a:lnTo>
                <a:cubicBezTo>
                  <a:pt x="14413" y="0"/>
                  <a:pt x="14827" y="545"/>
                  <a:pt x="14827" y="1216"/>
                </a:cubicBezTo>
                <a:cubicBezTo>
                  <a:pt x="14827" y="1886"/>
                  <a:pt x="14413" y="2431"/>
                  <a:pt x="13904" y="2431"/>
                </a:cubicBezTo>
                <a:lnTo>
                  <a:pt x="3720" y="2431"/>
                </a:lnTo>
                <a:lnTo>
                  <a:pt x="3110" y="7627"/>
                </a:lnTo>
                <a:cubicBezTo>
                  <a:pt x="3006" y="8515"/>
                  <a:pt x="2492" y="9185"/>
                  <a:pt x="1845" y="9340"/>
                </a:cubicBezTo>
                <a:lnTo>
                  <a:pt x="1845" y="10743"/>
                </a:lnTo>
                <a:lnTo>
                  <a:pt x="5839" y="10743"/>
                </a:lnTo>
                <a:cubicBezTo>
                  <a:pt x="6389" y="10743"/>
                  <a:pt x="6925" y="11077"/>
                  <a:pt x="7273" y="11634"/>
                </a:cubicBezTo>
                <a:cubicBezTo>
                  <a:pt x="7597" y="12150"/>
                  <a:pt x="7725" y="12811"/>
                  <a:pt x="7630" y="13449"/>
                </a:cubicBezTo>
                <a:cubicBezTo>
                  <a:pt x="7094" y="17030"/>
                  <a:pt x="7592" y="18317"/>
                  <a:pt x="7938" y="18764"/>
                </a:cubicBezTo>
                <a:cubicBezTo>
                  <a:pt x="8069" y="18934"/>
                  <a:pt x="8216" y="19035"/>
                  <a:pt x="8359" y="19094"/>
                </a:cubicBezTo>
                <a:lnTo>
                  <a:pt x="9064" y="13350"/>
                </a:lnTo>
                <a:cubicBezTo>
                  <a:pt x="9067" y="13329"/>
                  <a:pt x="9071" y="13306"/>
                  <a:pt x="9073" y="13285"/>
                </a:cubicBezTo>
                <a:cubicBezTo>
                  <a:pt x="9143" y="12862"/>
                  <a:pt x="9311" y="12486"/>
                  <a:pt x="9553" y="12197"/>
                </a:cubicBezTo>
                <a:lnTo>
                  <a:pt x="11787" y="9540"/>
                </a:lnTo>
                <a:cubicBezTo>
                  <a:pt x="12074" y="9197"/>
                  <a:pt x="12448" y="9009"/>
                  <a:pt x="12834" y="9009"/>
                </a:cubicBezTo>
                <a:lnTo>
                  <a:pt x="20677" y="9009"/>
                </a:lnTo>
                <a:cubicBezTo>
                  <a:pt x="21186" y="9009"/>
                  <a:pt x="21600" y="9555"/>
                  <a:pt x="21600" y="10225"/>
                </a:cubicBezTo>
                <a:cubicBezTo>
                  <a:pt x="21600" y="10895"/>
                  <a:pt x="21186" y="11441"/>
                  <a:pt x="20677" y="11441"/>
                </a:cubicBezTo>
                <a:lnTo>
                  <a:pt x="12943" y="11441"/>
                </a:lnTo>
                <a:lnTo>
                  <a:pt x="10862" y="13913"/>
                </a:lnTo>
                <a:lnTo>
                  <a:pt x="10050" y="20539"/>
                </a:lnTo>
                <a:cubicBezTo>
                  <a:pt x="9989" y="21034"/>
                  <a:pt x="9707" y="21427"/>
                  <a:pt x="9333" y="21531"/>
                </a:cubicBezTo>
                <a:cubicBezTo>
                  <a:pt x="9182" y="21573"/>
                  <a:pt x="8990" y="21600"/>
                  <a:pt x="8775" y="21600"/>
                </a:cubicBezTo>
                <a:close/>
              </a:path>
            </a:pathLst>
          </a:custGeom>
          <a:solidFill>
            <a:srgbClr val="C00000"/>
          </a:solidFill>
          <a:ln w="12700">
            <a:solidFill>
              <a:srgbClr val="C00000"/>
            </a:solidFill>
            <a:miter lim="400000"/>
          </a:ln>
        </p:spPr>
        <p:txBody>
          <a:bodyPr lIns="38100" tIns="38100" rIns="38100" bIns="38100" anchor="ctr"/>
          <a:lstStyle/>
          <a:p>
            <a:pPr>
              <a:defRPr sz="3000">
                <a:solidFill>
                  <a:srgbClr val="FFFFFF"/>
                </a:solidFill>
              </a:defRPr>
            </a:pPr>
            <a:endParaRPr/>
          </a:p>
        </p:txBody>
      </p:sp>
      <p:sp>
        <p:nvSpPr>
          <p:cNvPr id="10" name="Rectangle 9"/>
          <p:cNvSpPr/>
          <p:nvPr/>
        </p:nvSpPr>
        <p:spPr>
          <a:xfrm>
            <a:off x="8065455" y="2524522"/>
            <a:ext cx="4313878" cy="2308324"/>
          </a:xfrm>
          <a:prstGeom prst="rect">
            <a:avLst/>
          </a:prstGeom>
        </p:spPr>
        <p:txBody>
          <a:bodyPr wrap="square">
            <a:spAutoFit/>
          </a:bodyPr>
          <a:lstStyle/>
          <a:p>
            <a:r>
              <a:rPr lang="fr-FR" sz="3600" dirty="0" smtClean="0">
                <a:solidFill>
                  <a:schemeClr val="bg1"/>
                </a:solidFill>
              </a:rPr>
              <a:t>La configuration </a:t>
            </a:r>
            <a:r>
              <a:rPr lang="fr-FR" sz="3600" dirty="0">
                <a:solidFill>
                  <a:schemeClr val="bg1"/>
                </a:solidFill>
              </a:rPr>
              <a:t>peut être bien plus rapide </a:t>
            </a:r>
            <a:r>
              <a:rPr lang="fr-FR" sz="3600" dirty="0" smtClean="0">
                <a:solidFill>
                  <a:schemeClr val="bg1"/>
                </a:solidFill>
              </a:rPr>
              <a:t>avec CLI qu’avec </a:t>
            </a:r>
            <a:r>
              <a:rPr lang="fr-FR" sz="3600" dirty="0">
                <a:solidFill>
                  <a:schemeClr val="bg1"/>
                </a:solidFill>
              </a:rPr>
              <a:t>une interface graphique</a:t>
            </a:r>
            <a:endParaRPr lang="en-GB" sz="3600" dirty="0">
              <a:solidFill>
                <a:schemeClr val="bg1"/>
              </a:solidFill>
            </a:endParaRPr>
          </a:p>
        </p:txBody>
      </p:sp>
      <p:sp>
        <p:nvSpPr>
          <p:cNvPr id="11" name="Rectangle 10"/>
          <p:cNvSpPr/>
          <p:nvPr/>
        </p:nvSpPr>
        <p:spPr>
          <a:xfrm>
            <a:off x="270343" y="1864684"/>
            <a:ext cx="3376291" cy="4524315"/>
          </a:xfrm>
          <a:prstGeom prst="rect">
            <a:avLst/>
          </a:prstGeom>
        </p:spPr>
        <p:txBody>
          <a:bodyPr wrap="square">
            <a:spAutoFit/>
          </a:bodyPr>
          <a:lstStyle/>
          <a:p>
            <a:r>
              <a:rPr lang="fr-FR" sz="3200" dirty="0">
                <a:solidFill>
                  <a:schemeClr val="bg1"/>
                </a:solidFill>
                <a:latin typeface="Arial" panose="020B0604020202020204" pitchFamily="34" charset="0"/>
              </a:rPr>
              <a:t>Avec les lignes de commande, l’apprentissage est plus long avant de maîtriser chaque étape de la configuration ou du </a:t>
            </a:r>
            <a:r>
              <a:rPr lang="fr-FR" sz="3200" dirty="0" err="1">
                <a:solidFill>
                  <a:schemeClr val="bg1"/>
                </a:solidFill>
                <a:latin typeface="Arial" panose="020B0604020202020204" pitchFamily="34" charset="0"/>
              </a:rPr>
              <a:t>debugging</a:t>
            </a:r>
            <a:endParaRPr lang="en-GB" sz="3200" dirty="0">
              <a:solidFill>
                <a:schemeClr val="bg1"/>
              </a:solidFill>
            </a:endParaRPr>
          </a:p>
        </p:txBody>
      </p:sp>
    </p:spTree>
    <p:extLst>
      <p:ext uri="{BB962C8B-B14F-4D97-AF65-F5344CB8AC3E}">
        <p14:creationId xmlns:p14="http://schemas.microsoft.com/office/powerpoint/2010/main" val="255855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E0CBD-0020-9B4C-9A56-326C3B22F02F}"/>
              </a:ext>
            </a:extLst>
          </p:cNvPr>
          <p:cNvSpPr>
            <a:spLocks noGrp="1"/>
          </p:cNvSpPr>
          <p:nvPr>
            <p:ph type="title"/>
          </p:nvPr>
        </p:nvSpPr>
        <p:spPr/>
        <p:txBody>
          <a:bodyPr/>
          <a:lstStyle/>
          <a:p>
            <a:r>
              <a:rPr lang="en-US" dirty="0" smtClean="0"/>
              <a:t>Type Interface: </a:t>
            </a:r>
            <a:r>
              <a:rPr lang="en-US" dirty="0" smtClean="0">
                <a:solidFill>
                  <a:schemeClr val="accent1">
                    <a:lumMod val="60000"/>
                    <a:lumOff val="40000"/>
                  </a:schemeClr>
                </a:solidFill>
              </a:rPr>
              <a:t>GUI</a:t>
            </a:r>
            <a:endParaRPr lang="en-US" dirty="0">
              <a:solidFill>
                <a:schemeClr val="accent1">
                  <a:lumMod val="60000"/>
                  <a:lumOff val="40000"/>
                </a:schemeClr>
              </a:solidFill>
            </a:endParaRPr>
          </a:p>
        </p:txBody>
      </p:sp>
      <p:sp>
        <p:nvSpPr>
          <p:cNvPr id="4" name="Slide Number Placeholder 3">
            <a:extLst>
              <a:ext uri="{FF2B5EF4-FFF2-40B4-BE49-F238E27FC236}">
                <a16:creationId xmlns:a16="http://schemas.microsoft.com/office/drawing/2014/main" xmlns="" id="{F1077B55-DE0A-1147-90F1-0FC783990A48}"/>
              </a:ext>
            </a:extLst>
          </p:cNvPr>
          <p:cNvSpPr>
            <a:spLocks noGrp="1"/>
          </p:cNvSpPr>
          <p:nvPr>
            <p:ph type="sldNum" sz="quarter" idx="12"/>
          </p:nvPr>
        </p:nvSpPr>
        <p:spPr/>
        <p:txBody>
          <a:bodyPr/>
          <a:lstStyle/>
          <a:p>
            <a:fld id="{F68327C5-B821-4FE9-A59A-A60D9EB59A9A}" type="slidenum">
              <a:rPr lang="en-US" smtClean="0"/>
              <a:pPr/>
              <a:t>8</a:t>
            </a:fld>
            <a:endParaRPr lang="en-US" dirty="0"/>
          </a:p>
        </p:txBody>
      </p:sp>
      <p:sp>
        <p:nvSpPr>
          <p:cNvPr id="5" name="Espace réservé du texte 4"/>
          <p:cNvSpPr>
            <a:spLocks noGrp="1"/>
          </p:cNvSpPr>
          <p:nvPr>
            <p:ph type="body" sz="quarter" idx="13"/>
          </p:nvPr>
        </p:nvSpPr>
        <p:spPr/>
        <p:txBody>
          <a:bodyPr/>
          <a:lstStyle/>
          <a:p>
            <a:r>
              <a:rPr lang="fr-FR" dirty="0" smtClean="0"/>
              <a:t>02</a:t>
            </a:r>
            <a:endParaRPr lang="en-GB" dirty="0"/>
          </a:p>
        </p:txBody>
      </p:sp>
      <p:sp>
        <p:nvSpPr>
          <p:cNvPr id="33" name="TextBox 32">
            <a:extLst>
              <a:ext uri="{FF2B5EF4-FFF2-40B4-BE49-F238E27FC236}">
                <a16:creationId xmlns:a16="http://schemas.microsoft.com/office/drawing/2014/main" xmlns="" id="{5978DE62-C4EB-4079-82E8-1B5D14C0B335}"/>
              </a:ext>
            </a:extLst>
          </p:cNvPr>
          <p:cNvSpPr txBox="1"/>
          <p:nvPr/>
        </p:nvSpPr>
        <p:spPr>
          <a:xfrm>
            <a:off x="7680176" y="1449251"/>
            <a:ext cx="3607309" cy="523220"/>
          </a:xfrm>
          <a:prstGeom prst="rect">
            <a:avLst/>
          </a:prstGeom>
          <a:solidFill>
            <a:schemeClr val="accent6">
              <a:lumMod val="75000"/>
            </a:schemeClr>
          </a:solidFill>
          <a:ln>
            <a:solidFill>
              <a:schemeClr val="accent1">
                <a:lumMod val="50000"/>
              </a:schemeClr>
            </a:solidFill>
          </a:ln>
        </p:spPr>
        <p:txBody>
          <a:bodyPr wrap="square" lIns="0" rtlCol="0" anchor="b">
            <a:spAutoFit/>
          </a:bodyPr>
          <a:lstStyle/>
          <a:p>
            <a:pPr algn="r"/>
            <a:r>
              <a:rPr lang="en-US" sz="2800" b="1" noProof="1" smtClean="0">
                <a:solidFill>
                  <a:schemeClr val="bg1"/>
                </a:solidFill>
              </a:rPr>
              <a:t>avantage</a:t>
            </a:r>
            <a:endParaRPr lang="en-US" sz="2800" b="1" noProof="1">
              <a:solidFill>
                <a:schemeClr val="bg1"/>
              </a:solidFill>
            </a:endParaRPr>
          </a:p>
        </p:txBody>
      </p:sp>
      <p:sp>
        <p:nvSpPr>
          <p:cNvPr id="34" name="Rectangle 33">
            <a:extLst>
              <a:ext uri="{FF2B5EF4-FFF2-40B4-BE49-F238E27FC236}">
                <a16:creationId xmlns:a16="http://schemas.microsoft.com/office/drawing/2014/main" xmlns="" id="{C13D754A-1971-4FC1-9A2E-EF9AF578959A}"/>
              </a:ext>
            </a:extLst>
          </p:cNvPr>
          <p:cNvSpPr/>
          <p:nvPr/>
        </p:nvSpPr>
        <p:spPr>
          <a:xfrm>
            <a:off x="8311179" y="2147390"/>
            <a:ext cx="4104456" cy="2554545"/>
          </a:xfrm>
          <a:prstGeom prst="rect">
            <a:avLst/>
          </a:prstGeom>
        </p:spPr>
        <p:txBody>
          <a:bodyPr wrap="square" lIns="0">
            <a:spAutoFit/>
          </a:bodyPr>
          <a:lstStyle/>
          <a:p>
            <a:pPr>
              <a:spcBef>
                <a:spcPts val="1200"/>
              </a:spcBef>
            </a:pPr>
            <a:r>
              <a:rPr lang="en-US" sz="2800" noProof="1" smtClean="0">
                <a:solidFill>
                  <a:schemeClr val="bg1"/>
                </a:solidFill>
              </a:rPr>
              <a:t>Facilite la manipulation de system et de l’appareil</a:t>
            </a:r>
          </a:p>
          <a:p>
            <a:pPr>
              <a:spcBef>
                <a:spcPts val="1200"/>
              </a:spcBef>
            </a:pPr>
            <a:r>
              <a:rPr lang="fr-FR" sz="2800" noProof="1">
                <a:solidFill>
                  <a:schemeClr val="bg1"/>
                </a:solidFill>
              </a:rPr>
              <a:t>gamme variée </a:t>
            </a:r>
            <a:r>
              <a:rPr lang="fr-FR" sz="2800" noProof="1" smtClean="0">
                <a:solidFill>
                  <a:schemeClr val="bg1"/>
                </a:solidFill>
              </a:rPr>
              <a:t>d'utilisateurs,</a:t>
            </a:r>
            <a:endParaRPr lang="en-US" sz="2800" noProof="1" smtClean="0">
              <a:solidFill>
                <a:schemeClr val="bg1"/>
              </a:solidFill>
            </a:endParaRPr>
          </a:p>
          <a:p>
            <a:pPr>
              <a:spcBef>
                <a:spcPts val="1200"/>
              </a:spcBef>
            </a:pPr>
            <a:endParaRPr lang="en-US" sz="2800" noProof="1">
              <a:solidFill>
                <a:schemeClr val="bg1"/>
              </a:solidFill>
            </a:endParaRPr>
          </a:p>
        </p:txBody>
      </p:sp>
      <p:sp>
        <p:nvSpPr>
          <p:cNvPr id="36" name="TextBox 35">
            <a:extLst>
              <a:ext uri="{FF2B5EF4-FFF2-40B4-BE49-F238E27FC236}">
                <a16:creationId xmlns:a16="http://schemas.microsoft.com/office/drawing/2014/main" xmlns="" id="{DDCD9F5B-8375-4A19-BC21-9124DAB49A59}"/>
              </a:ext>
            </a:extLst>
          </p:cNvPr>
          <p:cNvSpPr txBox="1"/>
          <p:nvPr/>
        </p:nvSpPr>
        <p:spPr>
          <a:xfrm>
            <a:off x="904516" y="3573016"/>
            <a:ext cx="3823332" cy="523220"/>
          </a:xfrm>
          <a:prstGeom prst="rect">
            <a:avLst/>
          </a:prstGeom>
          <a:solidFill>
            <a:srgbClr val="C00000"/>
          </a:solidFill>
          <a:ln>
            <a:solidFill>
              <a:srgbClr val="C00000"/>
            </a:solidFill>
          </a:ln>
        </p:spPr>
        <p:txBody>
          <a:bodyPr wrap="square" lIns="91440" rtlCol="0" anchor="b">
            <a:spAutoFit/>
          </a:bodyPr>
          <a:lstStyle/>
          <a:p>
            <a:r>
              <a:rPr lang="en-US" sz="2800" b="1" noProof="1" smtClean="0">
                <a:solidFill>
                  <a:schemeClr val="bg1"/>
                </a:solidFill>
              </a:rPr>
              <a:t>Inconvenient </a:t>
            </a:r>
            <a:endParaRPr lang="en-US" sz="2800" b="1" noProof="1">
              <a:solidFill>
                <a:schemeClr val="bg1"/>
              </a:solidFill>
            </a:endParaRPr>
          </a:p>
        </p:txBody>
      </p:sp>
      <p:sp>
        <p:nvSpPr>
          <p:cNvPr id="37" name="Rectangle 36">
            <a:extLst>
              <a:ext uri="{FF2B5EF4-FFF2-40B4-BE49-F238E27FC236}">
                <a16:creationId xmlns:a16="http://schemas.microsoft.com/office/drawing/2014/main" xmlns="" id="{13AFB090-D1CC-4E87-900B-F20C914D0E24}"/>
              </a:ext>
            </a:extLst>
          </p:cNvPr>
          <p:cNvSpPr/>
          <p:nvPr/>
        </p:nvSpPr>
        <p:spPr>
          <a:xfrm>
            <a:off x="904517" y="4306711"/>
            <a:ext cx="3025096" cy="2215991"/>
          </a:xfrm>
          <a:prstGeom prst="rect">
            <a:avLst/>
          </a:prstGeom>
        </p:spPr>
        <p:txBody>
          <a:bodyPr wrap="square" lIns="0">
            <a:spAutoFit/>
          </a:bodyPr>
          <a:lstStyle/>
          <a:p>
            <a:pPr marL="342900" indent="-342900">
              <a:spcBef>
                <a:spcPts val="1200"/>
              </a:spcBef>
              <a:buFont typeface="Arial" panose="020B0604020202020204" pitchFamily="34" charset="0"/>
              <a:buChar char="•"/>
            </a:pPr>
            <a:r>
              <a:rPr lang="fr-FR" sz="3200" dirty="0" smtClean="0">
                <a:solidFill>
                  <a:schemeClr val="bg1"/>
                </a:solidFill>
              </a:rPr>
              <a:t>Erreurs systèmes inévitables</a:t>
            </a:r>
            <a:endParaRPr lang="fr-FR" sz="3200" dirty="0">
              <a:solidFill>
                <a:schemeClr val="bg1"/>
              </a:solidFill>
            </a:endParaRPr>
          </a:p>
          <a:p>
            <a:pPr marL="342900" indent="-342900">
              <a:spcBef>
                <a:spcPts val="1200"/>
              </a:spcBef>
              <a:buFont typeface="Arial" panose="020B0604020202020204" pitchFamily="34" charset="0"/>
              <a:buChar char="•"/>
            </a:pPr>
            <a:r>
              <a:rPr lang="fr-FR" sz="3200" dirty="0" smtClean="0">
                <a:solidFill>
                  <a:schemeClr val="bg1"/>
                </a:solidFill>
              </a:rPr>
              <a:t>perte </a:t>
            </a:r>
            <a:r>
              <a:rPr lang="fr-FR" sz="3200" dirty="0">
                <a:solidFill>
                  <a:schemeClr val="bg1"/>
                </a:solidFill>
              </a:rPr>
              <a:t>de temps</a:t>
            </a:r>
            <a:endParaRPr lang="en-US" sz="3200" noProof="1">
              <a:solidFill>
                <a:schemeClr val="bg1"/>
              </a:solidFill>
            </a:endParaRPr>
          </a:p>
        </p:txBody>
      </p:sp>
      <p:sp>
        <p:nvSpPr>
          <p:cNvPr id="15" name="Shape">
            <a:extLst>
              <a:ext uri="{FF2B5EF4-FFF2-40B4-BE49-F238E27FC236}">
                <a16:creationId xmlns:a16="http://schemas.microsoft.com/office/drawing/2014/main" xmlns="" id="{FE0A0749-0188-B241-9E58-2C867C975FAA}"/>
              </a:ext>
            </a:extLst>
          </p:cNvPr>
          <p:cNvSpPr/>
          <p:nvPr/>
        </p:nvSpPr>
        <p:spPr>
          <a:xfrm>
            <a:off x="5289669" y="1274332"/>
            <a:ext cx="2687683" cy="2700500"/>
          </a:xfrm>
          <a:custGeom>
            <a:avLst/>
            <a:gdLst/>
            <a:ahLst/>
            <a:cxnLst>
              <a:cxn ang="0">
                <a:pos x="wd2" y="hd2"/>
              </a:cxn>
              <a:cxn ang="5400000">
                <a:pos x="wd2" y="hd2"/>
              </a:cxn>
              <a:cxn ang="10800000">
                <a:pos x="wd2" y="hd2"/>
              </a:cxn>
              <a:cxn ang="16200000">
                <a:pos x="wd2" y="hd2"/>
              </a:cxn>
            </a:cxnLst>
            <a:rect l="0" t="0" r="r" b="b"/>
            <a:pathLst>
              <a:path w="21580" h="21351" extrusionOk="0">
                <a:moveTo>
                  <a:pt x="21580" y="8333"/>
                </a:moveTo>
                <a:cubicBezTo>
                  <a:pt x="21535" y="9051"/>
                  <a:pt x="21515" y="9751"/>
                  <a:pt x="21440" y="10446"/>
                </a:cubicBezTo>
                <a:cubicBezTo>
                  <a:pt x="21342" y="11369"/>
                  <a:pt x="21172" y="12284"/>
                  <a:pt x="20925" y="13180"/>
                </a:cubicBezTo>
                <a:cubicBezTo>
                  <a:pt x="20523" y="14640"/>
                  <a:pt x="19943" y="16020"/>
                  <a:pt x="19101" y="17289"/>
                </a:cubicBezTo>
                <a:cubicBezTo>
                  <a:pt x="18270" y="18535"/>
                  <a:pt x="17240" y="19581"/>
                  <a:pt x="15925" y="20337"/>
                </a:cubicBezTo>
                <a:cubicBezTo>
                  <a:pt x="15294" y="20701"/>
                  <a:pt x="14621" y="20956"/>
                  <a:pt x="13910" y="21138"/>
                </a:cubicBezTo>
                <a:cubicBezTo>
                  <a:pt x="13148" y="21331"/>
                  <a:pt x="12377" y="21375"/>
                  <a:pt x="11600" y="21340"/>
                </a:cubicBezTo>
                <a:cubicBezTo>
                  <a:pt x="10808" y="21305"/>
                  <a:pt x="10043" y="21120"/>
                  <a:pt x="9302" y="20853"/>
                </a:cubicBezTo>
                <a:cubicBezTo>
                  <a:pt x="8213" y="20461"/>
                  <a:pt x="7231" y="19883"/>
                  <a:pt x="6335" y="19165"/>
                </a:cubicBezTo>
                <a:cubicBezTo>
                  <a:pt x="5510" y="18506"/>
                  <a:pt x="4772" y="17758"/>
                  <a:pt x="4117" y="16935"/>
                </a:cubicBezTo>
                <a:cubicBezTo>
                  <a:pt x="3534" y="16202"/>
                  <a:pt x="3013" y="15428"/>
                  <a:pt x="2564" y="14611"/>
                </a:cubicBezTo>
                <a:cubicBezTo>
                  <a:pt x="2114" y="13793"/>
                  <a:pt x="1694" y="12964"/>
                  <a:pt x="1391" y="12081"/>
                </a:cubicBezTo>
                <a:cubicBezTo>
                  <a:pt x="1132" y="11331"/>
                  <a:pt x="879" y="10581"/>
                  <a:pt x="665" y="9819"/>
                </a:cubicBezTo>
                <a:cubicBezTo>
                  <a:pt x="507" y="9256"/>
                  <a:pt x="406" y="8679"/>
                  <a:pt x="307" y="8101"/>
                </a:cubicBezTo>
                <a:cubicBezTo>
                  <a:pt x="215" y="7559"/>
                  <a:pt x="156" y="7014"/>
                  <a:pt x="90" y="6469"/>
                </a:cubicBezTo>
                <a:cubicBezTo>
                  <a:pt x="54" y="6170"/>
                  <a:pt x="10" y="5868"/>
                  <a:pt x="1" y="5569"/>
                </a:cubicBezTo>
                <a:cubicBezTo>
                  <a:pt x="-20" y="4716"/>
                  <a:pt x="269" y="3978"/>
                  <a:pt x="909" y="3389"/>
                </a:cubicBezTo>
                <a:cubicBezTo>
                  <a:pt x="1703" y="2656"/>
                  <a:pt x="2632" y="2474"/>
                  <a:pt x="3686" y="2709"/>
                </a:cubicBezTo>
                <a:cubicBezTo>
                  <a:pt x="4257" y="2838"/>
                  <a:pt x="4843" y="2926"/>
                  <a:pt x="5427" y="2975"/>
                </a:cubicBezTo>
                <a:cubicBezTo>
                  <a:pt x="6120" y="3034"/>
                  <a:pt x="6823" y="3060"/>
                  <a:pt x="7519" y="3040"/>
                </a:cubicBezTo>
                <a:cubicBezTo>
                  <a:pt x="8204" y="3019"/>
                  <a:pt x="8885" y="2937"/>
                  <a:pt x="9564" y="2855"/>
                </a:cubicBezTo>
                <a:cubicBezTo>
                  <a:pt x="10034" y="2800"/>
                  <a:pt x="10508" y="2729"/>
                  <a:pt x="10963" y="2612"/>
                </a:cubicBezTo>
                <a:cubicBezTo>
                  <a:pt x="11746" y="2407"/>
                  <a:pt x="12520" y="2175"/>
                  <a:pt x="13288" y="1923"/>
                </a:cubicBezTo>
                <a:cubicBezTo>
                  <a:pt x="14195" y="1624"/>
                  <a:pt x="15050" y="1202"/>
                  <a:pt x="15868" y="710"/>
                </a:cubicBezTo>
                <a:cubicBezTo>
                  <a:pt x="16130" y="555"/>
                  <a:pt x="16383" y="382"/>
                  <a:pt x="16663" y="262"/>
                </a:cubicBezTo>
                <a:cubicBezTo>
                  <a:pt x="17800" y="-225"/>
                  <a:pt x="18833" y="-17"/>
                  <a:pt x="19761" y="760"/>
                </a:cubicBezTo>
                <a:cubicBezTo>
                  <a:pt x="20214" y="1138"/>
                  <a:pt x="20485" y="1636"/>
                  <a:pt x="20631" y="2202"/>
                </a:cubicBezTo>
                <a:cubicBezTo>
                  <a:pt x="20764" y="2718"/>
                  <a:pt x="20916" y="3227"/>
                  <a:pt x="21035" y="3746"/>
                </a:cubicBezTo>
                <a:cubicBezTo>
                  <a:pt x="21139" y="4201"/>
                  <a:pt x="21202" y="4664"/>
                  <a:pt x="21285" y="5124"/>
                </a:cubicBezTo>
                <a:cubicBezTo>
                  <a:pt x="21416" y="5848"/>
                  <a:pt x="21494" y="6574"/>
                  <a:pt x="21509" y="7313"/>
                </a:cubicBezTo>
                <a:cubicBezTo>
                  <a:pt x="21512" y="7653"/>
                  <a:pt x="21556" y="8002"/>
                  <a:pt x="21580" y="8333"/>
                </a:cubicBezTo>
                <a:close/>
                <a:moveTo>
                  <a:pt x="12038" y="18368"/>
                </a:moveTo>
                <a:cubicBezTo>
                  <a:pt x="12707" y="18371"/>
                  <a:pt x="13353" y="18242"/>
                  <a:pt x="13966" y="17981"/>
                </a:cubicBezTo>
                <a:cubicBezTo>
                  <a:pt x="15005" y="17542"/>
                  <a:pt x="15809" y="16815"/>
                  <a:pt x="16475" y="15930"/>
                </a:cubicBezTo>
                <a:cubicBezTo>
                  <a:pt x="17083" y="15127"/>
                  <a:pt x="17532" y="14239"/>
                  <a:pt x="17877" y="13301"/>
                </a:cubicBezTo>
                <a:cubicBezTo>
                  <a:pt x="17928" y="13163"/>
                  <a:pt x="17943" y="12993"/>
                  <a:pt x="17919" y="12849"/>
                </a:cubicBezTo>
                <a:cubicBezTo>
                  <a:pt x="17871" y="12580"/>
                  <a:pt x="17663" y="12445"/>
                  <a:pt x="17404" y="12395"/>
                </a:cubicBezTo>
                <a:cubicBezTo>
                  <a:pt x="17181" y="12351"/>
                  <a:pt x="17002" y="12457"/>
                  <a:pt x="16839" y="12597"/>
                </a:cubicBezTo>
                <a:cubicBezTo>
                  <a:pt x="16461" y="12914"/>
                  <a:pt x="16094" y="13254"/>
                  <a:pt x="15687" y="13532"/>
                </a:cubicBezTo>
                <a:cubicBezTo>
                  <a:pt x="14937" y="14042"/>
                  <a:pt x="14100" y="14382"/>
                  <a:pt x="13222" y="14631"/>
                </a:cubicBezTo>
                <a:cubicBezTo>
                  <a:pt x="12466" y="14842"/>
                  <a:pt x="11695" y="14965"/>
                  <a:pt x="10915" y="14989"/>
                </a:cubicBezTo>
                <a:cubicBezTo>
                  <a:pt x="10430" y="15003"/>
                  <a:pt x="9942" y="14968"/>
                  <a:pt x="9457" y="14921"/>
                </a:cubicBezTo>
                <a:cubicBezTo>
                  <a:pt x="9141" y="14892"/>
                  <a:pt x="8823" y="14833"/>
                  <a:pt x="8522" y="14740"/>
                </a:cubicBezTo>
                <a:cubicBezTo>
                  <a:pt x="8025" y="14587"/>
                  <a:pt x="7540" y="14397"/>
                  <a:pt x="7049" y="14227"/>
                </a:cubicBezTo>
                <a:cubicBezTo>
                  <a:pt x="6978" y="14203"/>
                  <a:pt x="6891" y="14183"/>
                  <a:pt x="6823" y="14197"/>
                </a:cubicBezTo>
                <a:cubicBezTo>
                  <a:pt x="6222" y="14326"/>
                  <a:pt x="6153" y="14916"/>
                  <a:pt x="6436" y="15247"/>
                </a:cubicBezTo>
                <a:cubicBezTo>
                  <a:pt x="7219" y="16164"/>
                  <a:pt x="8103" y="16967"/>
                  <a:pt x="9165" y="17562"/>
                </a:cubicBezTo>
                <a:cubicBezTo>
                  <a:pt x="10049" y="18057"/>
                  <a:pt x="11002" y="18362"/>
                  <a:pt x="12038" y="18368"/>
                </a:cubicBezTo>
                <a:close/>
                <a:moveTo>
                  <a:pt x="7115" y="11138"/>
                </a:moveTo>
                <a:cubicBezTo>
                  <a:pt x="7409" y="11094"/>
                  <a:pt x="7710" y="11064"/>
                  <a:pt x="8002" y="11000"/>
                </a:cubicBezTo>
                <a:cubicBezTo>
                  <a:pt x="8924" y="10798"/>
                  <a:pt x="9653" y="10288"/>
                  <a:pt x="10225" y="9558"/>
                </a:cubicBezTo>
                <a:cubicBezTo>
                  <a:pt x="10457" y="9262"/>
                  <a:pt x="10457" y="9057"/>
                  <a:pt x="10249" y="8746"/>
                </a:cubicBezTo>
                <a:cubicBezTo>
                  <a:pt x="9639" y="7835"/>
                  <a:pt x="8856" y="7128"/>
                  <a:pt x="7814" y="6718"/>
                </a:cubicBezTo>
                <a:cubicBezTo>
                  <a:pt x="7284" y="6510"/>
                  <a:pt x="6728" y="6387"/>
                  <a:pt x="6165" y="6393"/>
                </a:cubicBezTo>
                <a:cubicBezTo>
                  <a:pt x="5754" y="6396"/>
                  <a:pt x="5341" y="6469"/>
                  <a:pt x="4942" y="6566"/>
                </a:cubicBezTo>
                <a:cubicBezTo>
                  <a:pt x="4248" y="6736"/>
                  <a:pt x="3641" y="7084"/>
                  <a:pt x="3123" y="7571"/>
                </a:cubicBezTo>
                <a:cubicBezTo>
                  <a:pt x="2912" y="7767"/>
                  <a:pt x="2867" y="8063"/>
                  <a:pt x="2998" y="8318"/>
                </a:cubicBezTo>
                <a:cubicBezTo>
                  <a:pt x="3415" y="9121"/>
                  <a:pt x="3965" y="9810"/>
                  <a:pt x="4721" y="10329"/>
                </a:cubicBezTo>
                <a:cubicBezTo>
                  <a:pt x="5439" y="10821"/>
                  <a:pt x="6225" y="11111"/>
                  <a:pt x="7115" y="11138"/>
                </a:cubicBezTo>
                <a:close/>
                <a:moveTo>
                  <a:pt x="14523" y="9851"/>
                </a:moveTo>
                <a:cubicBezTo>
                  <a:pt x="14812" y="9807"/>
                  <a:pt x="15103" y="9778"/>
                  <a:pt x="15392" y="9716"/>
                </a:cubicBezTo>
                <a:cubicBezTo>
                  <a:pt x="16505" y="9482"/>
                  <a:pt x="17297" y="8805"/>
                  <a:pt x="17907" y="7896"/>
                </a:cubicBezTo>
                <a:cubicBezTo>
                  <a:pt x="18368" y="7208"/>
                  <a:pt x="18618" y="6443"/>
                  <a:pt x="18714" y="5625"/>
                </a:cubicBezTo>
                <a:cubicBezTo>
                  <a:pt x="18752" y="5279"/>
                  <a:pt x="18627" y="5021"/>
                  <a:pt x="18309" y="4895"/>
                </a:cubicBezTo>
                <a:cubicBezTo>
                  <a:pt x="17791" y="4693"/>
                  <a:pt x="17249" y="4567"/>
                  <a:pt x="16696" y="4570"/>
                </a:cubicBezTo>
                <a:cubicBezTo>
                  <a:pt x="16285" y="4573"/>
                  <a:pt x="15871" y="4640"/>
                  <a:pt x="15469" y="4731"/>
                </a:cubicBezTo>
                <a:cubicBezTo>
                  <a:pt x="14576" y="4936"/>
                  <a:pt x="13850" y="5431"/>
                  <a:pt x="13246" y="6097"/>
                </a:cubicBezTo>
                <a:cubicBezTo>
                  <a:pt x="12654" y="6750"/>
                  <a:pt x="12288" y="7524"/>
                  <a:pt x="12064" y="8365"/>
                </a:cubicBezTo>
                <a:cubicBezTo>
                  <a:pt x="11957" y="8761"/>
                  <a:pt x="12058" y="9010"/>
                  <a:pt x="12404" y="9212"/>
                </a:cubicBezTo>
                <a:cubicBezTo>
                  <a:pt x="13053" y="9599"/>
                  <a:pt x="13752" y="9828"/>
                  <a:pt x="14523" y="9851"/>
                </a:cubicBezTo>
                <a:close/>
              </a:path>
            </a:pathLst>
          </a:custGeom>
          <a:solidFill>
            <a:schemeClr val="accent6">
              <a:lumMod val="75000"/>
            </a:schemeClr>
          </a:solidFill>
          <a:ln w="57150">
            <a:solidFill>
              <a:schemeClr val="accent1">
                <a:lumMod val="50000"/>
              </a:schemeClr>
            </a:solidFill>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xmlns="" id="{1CEEB9C1-2A10-0246-A509-406E97F222EE}"/>
              </a:ext>
            </a:extLst>
          </p:cNvPr>
          <p:cNvSpPr/>
          <p:nvPr/>
        </p:nvSpPr>
        <p:spPr>
          <a:xfrm>
            <a:off x="4214648" y="3239028"/>
            <a:ext cx="2838627" cy="2874176"/>
          </a:xfrm>
          <a:custGeom>
            <a:avLst/>
            <a:gdLst/>
            <a:ahLst/>
            <a:cxnLst>
              <a:cxn ang="0">
                <a:pos x="wd2" y="hd2"/>
              </a:cxn>
              <a:cxn ang="5400000">
                <a:pos x="wd2" y="hd2"/>
              </a:cxn>
              <a:cxn ang="10800000">
                <a:pos x="wd2" y="hd2"/>
              </a:cxn>
              <a:cxn ang="16200000">
                <a:pos x="wd2" y="hd2"/>
              </a:cxn>
            </a:cxnLst>
            <a:rect l="0" t="0" r="r" b="b"/>
            <a:pathLst>
              <a:path w="21528" h="21485" extrusionOk="0">
                <a:moveTo>
                  <a:pt x="17599" y="16912"/>
                </a:moveTo>
                <a:cubicBezTo>
                  <a:pt x="17082" y="17361"/>
                  <a:pt x="16595" y="17816"/>
                  <a:pt x="16073" y="18234"/>
                </a:cubicBezTo>
                <a:cubicBezTo>
                  <a:pt x="15381" y="18788"/>
                  <a:pt x="14650" y="19287"/>
                  <a:pt x="13874" y="19722"/>
                </a:cubicBezTo>
                <a:cubicBezTo>
                  <a:pt x="12617" y="20432"/>
                  <a:pt x="11290" y="20975"/>
                  <a:pt x="9868" y="21268"/>
                </a:cubicBezTo>
                <a:cubicBezTo>
                  <a:pt x="8468" y="21554"/>
                  <a:pt x="7070" y="21576"/>
                  <a:pt x="5682" y="21216"/>
                </a:cubicBezTo>
                <a:cubicBezTo>
                  <a:pt x="5015" y="21044"/>
                  <a:pt x="4391" y="20772"/>
                  <a:pt x="3792" y="20426"/>
                </a:cubicBezTo>
                <a:cubicBezTo>
                  <a:pt x="3151" y="20055"/>
                  <a:pt x="2609" y="19575"/>
                  <a:pt x="2114" y="19041"/>
                </a:cubicBezTo>
                <a:cubicBezTo>
                  <a:pt x="1611" y="18495"/>
                  <a:pt x="1223" y="17871"/>
                  <a:pt x="908" y="17201"/>
                </a:cubicBezTo>
                <a:cubicBezTo>
                  <a:pt x="447" y="16222"/>
                  <a:pt x="182" y="15189"/>
                  <a:pt x="70" y="14119"/>
                </a:cubicBezTo>
                <a:cubicBezTo>
                  <a:pt x="-34" y="13136"/>
                  <a:pt x="-20" y="12152"/>
                  <a:pt x="101" y="11171"/>
                </a:cubicBezTo>
                <a:cubicBezTo>
                  <a:pt x="208" y="10298"/>
                  <a:pt x="385" y="9439"/>
                  <a:pt x="641" y="8594"/>
                </a:cubicBezTo>
                <a:cubicBezTo>
                  <a:pt x="894" y="7751"/>
                  <a:pt x="1178" y="6920"/>
                  <a:pt x="1574" y="6130"/>
                </a:cubicBezTo>
                <a:cubicBezTo>
                  <a:pt x="1909" y="5460"/>
                  <a:pt x="2249" y="4789"/>
                  <a:pt x="2626" y="4141"/>
                </a:cubicBezTo>
                <a:cubicBezTo>
                  <a:pt x="2901" y="3661"/>
                  <a:pt x="3227" y="3207"/>
                  <a:pt x="3551" y="2758"/>
                </a:cubicBezTo>
                <a:cubicBezTo>
                  <a:pt x="3857" y="2334"/>
                  <a:pt x="4189" y="1932"/>
                  <a:pt x="4512" y="1522"/>
                </a:cubicBezTo>
                <a:cubicBezTo>
                  <a:pt x="4689" y="1298"/>
                  <a:pt x="4866" y="1068"/>
                  <a:pt x="5063" y="863"/>
                </a:cubicBezTo>
                <a:cubicBezTo>
                  <a:pt x="5628" y="278"/>
                  <a:pt x="6323" y="-24"/>
                  <a:pt x="7146" y="1"/>
                </a:cubicBezTo>
                <a:cubicBezTo>
                  <a:pt x="8172" y="34"/>
                  <a:pt x="8918" y="525"/>
                  <a:pt x="9463" y="1373"/>
                </a:cubicBezTo>
                <a:cubicBezTo>
                  <a:pt x="9758" y="1835"/>
                  <a:pt x="10087" y="2281"/>
                  <a:pt x="10447" y="2697"/>
                </a:cubicBezTo>
                <a:cubicBezTo>
                  <a:pt x="10871" y="3193"/>
                  <a:pt x="11321" y="3673"/>
                  <a:pt x="11799" y="4116"/>
                </a:cubicBezTo>
                <a:cubicBezTo>
                  <a:pt x="12269" y="4551"/>
                  <a:pt x="12780" y="4947"/>
                  <a:pt x="13289" y="5341"/>
                </a:cubicBezTo>
                <a:cubicBezTo>
                  <a:pt x="13641" y="5612"/>
                  <a:pt x="14003" y="5878"/>
                  <a:pt x="14388" y="6097"/>
                </a:cubicBezTo>
                <a:cubicBezTo>
                  <a:pt x="15049" y="6474"/>
                  <a:pt x="15724" y="6831"/>
                  <a:pt x="16407" y="7167"/>
                </a:cubicBezTo>
                <a:cubicBezTo>
                  <a:pt x="17217" y="7563"/>
                  <a:pt x="18074" y="7843"/>
                  <a:pt x="18954" y="8053"/>
                </a:cubicBezTo>
                <a:cubicBezTo>
                  <a:pt x="19235" y="8120"/>
                  <a:pt x="19522" y="8173"/>
                  <a:pt x="19789" y="8278"/>
                </a:cubicBezTo>
                <a:cubicBezTo>
                  <a:pt x="20877" y="8702"/>
                  <a:pt x="21428" y="9522"/>
                  <a:pt x="21521" y="10650"/>
                </a:cubicBezTo>
                <a:cubicBezTo>
                  <a:pt x="21566" y="11201"/>
                  <a:pt x="21411" y="11711"/>
                  <a:pt x="21125" y="12185"/>
                </a:cubicBezTo>
                <a:cubicBezTo>
                  <a:pt x="20863" y="12617"/>
                  <a:pt x="20621" y="13058"/>
                  <a:pt x="20349" y="13482"/>
                </a:cubicBezTo>
                <a:cubicBezTo>
                  <a:pt x="20110" y="13853"/>
                  <a:pt x="19837" y="14205"/>
                  <a:pt x="19581" y="14568"/>
                </a:cubicBezTo>
                <a:cubicBezTo>
                  <a:pt x="19179" y="15139"/>
                  <a:pt x="18735" y="15674"/>
                  <a:pt x="18246" y="16178"/>
                </a:cubicBezTo>
                <a:cubicBezTo>
                  <a:pt x="18015" y="16414"/>
                  <a:pt x="17807" y="16674"/>
                  <a:pt x="17599" y="16912"/>
                </a:cubicBezTo>
                <a:close/>
                <a:moveTo>
                  <a:pt x="9466" y="13127"/>
                </a:moveTo>
                <a:cubicBezTo>
                  <a:pt x="9022" y="12684"/>
                  <a:pt x="8499" y="12346"/>
                  <a:pt x="7914" y="12116"/>
                </a:cubicBezTo>
                <a:cubicBezTo>
                  <a:pt x="6921" y="11728"/>
                  <a:pt x="5892" y="11684"/>
                  <a:pt x="4847" y="11836"/>
                </a:cubicBezTo>
                <a:cubicBezTo>
                  <a:pt x="3896" y="11974"/>
                  <a:pt x="2994" y="12271"/>
                  <a:pt x="2125" y="12670"/>
                </a:cubicBezTo>
                <a:cubicBezTo>
                  <a:pt x="1996" y="12728"/>
                  <a:pt x="1872" y="12831"/>
                  <a:pt x="1791" y="12944"/>
                </a:cubicBezTo>
                <a:cubicBezTo>
                  <a:pt x="1642" y="13155"/>
                  <a:pt x="1687" y="13385"/>
                  <a:pt x="1824" y="13587"/>
                </a:cubicBezTo>
                <a:cubicBezTo>
                  <a:pt x="1945" y="13765"/>
                  <a:pt x="2134" y="13809"/>
                  <a:pt x="2339" y="13826"/>
                </a:cubicBezTo>
                <a:cubicBezTo>
                  <a:pt x="2808" y="13864"/>
                  <a:pt x="3281" y="13875"/>
                  <a:pt x="3742" y="13959"/>
                </a:cubicBezTo>
                <a:cubicBezTo>
                  <a:pt x="4591" y="14111"/>
                  <a:pt x="5378" y="14432"/>
                  <a:pt x="6134" y="14848"/>
                </a:cubicBezTo>
                <a:cubicBezTo>
                  <a:pt x="6784" y="15205"/>
                  <a:pt x="7380" y="15629"/>
                  <a:pt x="7917" y="16128"/>
                </a:cubicBezTo>
                <a:cubicBezTo>
                  <a:pt x="8251" y="16436"/>
                  <a:pt x="8552" y="16785"/>
                  <a:pt x="8844" y="17131"/>
                </a:cubicBezTo>
                <a:cubicBezTo>
                  <a:pt x="9036" y="17359"/>
                  <a:pt x="9207" y="17608"/>
                  <a:pt x="9345" y="17868"/>
                </a:cubicBezTo>
                <a:cubicBezTo>
                  <a:pt x="9573" y="18298"/>
                  <a:pt x="9767" y="18744"/>
                  <a:pt x="9980" y="19182"/>
                </a:cubicBezTo>
                <a:cubicBezTo>
                  <a:pt x="10011" y="19246"/>
                  <a:pt x="10053" y="19315"/>
                  <a:pt x="10112" y="19351"/>
                </a:cubicBezTo>
                <a:cubicBezTo>
                  <a:pt x="10602" y="19658"/>
                  <a:pt x="11049" y="19312"/>
                  <a:pt x="11082" y="18905"/>
                </a:cubicBezTo>
                <a:cubicBezTo>
                  <a:pt x="11181" y="17774"/>
                  <a:pt x="11136" y="16657"/>
                  <a:pt x="10832" y="15560"/>
                </a:cubicBezTo>
                <a:cubicBezTo>
                  <a:pt x="10582" y="14643"/>
                  <a:pt x="10152" y="13812"/>
                  <a:pt x="9466" y="13127"/>
                </a:cubicBezTo>
                <a:close/>
                <a:moveTo>
                  <a:pt x="16039" y="10051"/>
                </a:moveTo>
                <a:cubicBezTo>
                  <a:pt x="15811" y="9888"/>
                  <a:pt x="15592" y="9708"/>
                  <a:pt x="15353" y="9561"/>
                </a:cubicBezTo>
                <a:cubicBezTo>
                  <a:pt x="14597" y="9090"/>
                  <a:pt x="13767" y="8951"/>
                  <a:pt x="12890" y="9062"/>
                </a:cubicBezTo>
                <a:cubicBezTo>
                  <a:pt x="12536" y="9106"/>
                  <a:pt x="12395" y="9242"/>
                  <a:pt x="12322" y="9589"/>
                </a:cubicBezTo>
                <a:cubicBezTo>
                  <a:pt x="12111" y="10600"/>
                  <a:pt x="12156" y="11589"/>
                  <a:pt x="12575" y="12548"/>
                </a:cubicBezTo>
                <a:cubicBezTo>
                  <a:pt x="12789" y="13036"/>
                  <a:pt x="13076" y="13485"/>
                  <a:pt x="13455" y="13853"/>
                </a:cubicBezTo>
                <a:cubicBezTo>
                  <a:pt x="13731" y="14119"/>
                  <a:pt x="14057" y="14346"/>
                  <a:pt x="14391" y="14543"/>
                </a:cubicBezTo>
                <a:cubicBezTo>
                  <a:pt x="14970" y="14884"/>
                  <a:pt x="15611" y="15050"/>
                  <a:pt x="16289" y="15070"/>
                </a:cubicBezTo>
                <a:cubicBezTo>
                  <a:pt x="16565" y="15078"/>
                  <a:pt x="16795" y="14909"/>
                  <a:pt x="16879" y="14651"/>
                </a:cubicBezTo>
                <a:cubicBezTo>
                  <a:pt x="17146" y="13842"/>
                  <a:pt x="17245" y="13016"/>
                  <a:pt x="17093" y="12171"/>
                </a:cubicBezTo>
                <a:cubicBezTo>
                  <a:pt x="16947" y="11365"/>
                  <a:pt x="16618" y="10655"/>
                  <a:pt x="16039" y="10051"/>
                </a:cubicBezTo>
                <a:close/>
                <a:moveTo>
                  <a:pt x="10219" y="6033"/>
                </a:moveTo>
                <a:cubicBezTo>
                  <a:pt x="9997" y="5873"/>
                  <a:pt x="9781" y="5701"/>
                  <a:pt x="9550" y="5551"/>
                </a:cubicBezTo>
                <a:cubicBezTo>
                  <a:pt x="8648" y="4975"/>
                  <a:pt x="7658" y="4906"/>
                  <a:pt x="6637" y="5113"/>
                </a:cubicBezTo>
                <a:cubicBezTo>
                  <a:pt x="5864" y="5269"/>
                  <a:pt x="5176" y="5615"/>
                  <a:pt x="4557" y="6100"/>
                </a:cubicBezTo>
                <a:cubicBezTo>
                  <a:pt x="4296" y="6305"/>
                  <a:pt x="4206" y="6560"/>
                  <a:pt x="4332" y="6854"/>
                </a:cubicBezTo>
                <a:cubicBezTo>
                  <a:pt x="4540" y="7330"/>
                  <a:pt x="4816" y="7771"/>
                  <a:pt x="5190" y="8134"/>
                </a:cubicBezTo>
                <a:cubicBezTo>
                  <a:pt x="5465" y="8400"/>
                  <a:pt x="5788" y="8630"/>
                  <a:pt x="6117" y="8832"/>
                </a:cubicBezTo>
                <a:cubicBezTo>
                  <a:pt x="6854" y="9284"/>
                  <a:pt x="7672" y="9431"/>
                  <a:pt x="8530" y="9384"/>
                </a:cubicBezTo>
                <a:cubicBezTo>
                  <a:pt x="9367" y="9336"/>
                  <a:pt x="10138" y="9059"/>
                  <a:pt x="10857" y="8646"/>
                </a:cubicBezTo>
                <a:cubicBezTo>
                  <a:pt x="11198" y="8450"/>
                  <a:pt x="11299" y="8220"/>
                  <a:pt x="11206" y="7857"/>
                </a:cubicBezTo>
                <a:cubicBezTo>
                  <a:pt x="11029" y="7170"/>
                  <a:pt x="10717" y="6557"/>
                  <a:pt x="10219" y="6033"/>
                </a:cubicBezTo>
                <a:close/>
              </a:path>
            </a:pathLst>
          </a:custGeom>
          <a:solidFill>
            <a:srgbClr val="C00000"/>
          </a:solidFill>
          <a:ln w="57150">
            <a:solidFill>
              <a:srgbClr val="C00000"/>
            </a:solidFill>
            <a:miter lim="400000"/>
          </a:ln>
        </p:spPr>
        <p:txBody>
          <a:bodyPr lIns="38100" tIns="38100" rIns="38100" bIns="38100" anchor="ctr"/>
          <a:lstStyle/>
          <a:p>
            <a:pPr>
              <a:defRPr sz="3000">
                <a:solidFill>
                  <a:srgbClr val="FFFFFF"/>
                </a:solidFill>
              </a:defRPr>
            </a:pPr>
            <a:endParaRPr/>
          </a:p>
        </p:txBody>
      </p:sp>
    </p:spTree>
    <p:extLst>
      <p:ext uri="{BB962C8B-B14F-4D97-AF65-F5344CB8AC3E}">
        <p14:creationId xmlns:p14="http://schemas.microsoft.com/office/powerpoint/2010/main" val="245641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6" grpId="0" animBg="1"/>
      <p:bldP spid="37" grpId="0"/>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0911" y="2619332"/>
            <a:ext cx="4114799" cy="2852737"/>
          </a:xfrm>
        </p:spPr>
        <p:txBody>
          <a:bodyPr>
            <a:normAutofit/>
          </a:bodyPr>
          <a:lstStyle/>
          <a:p>
            <a:r>
              <a:rPr lang="en-US" dirty="0" smtClean="0"/>
              <a:t>Les interfaces WIMP </a:t>
            </a:r>
            <a:endParaRPr lang="en-US" dirty="0"/>
          </a:p>
        </p:txBody>
      </p:sp>
      <p:sp>
        <p:nvSpPr>
          <p:cNvPr id="38" name="Date Placeholder 37">
            <a:extLst>
              <a:ext uri="{FF2B5EF4-FFF2-40B4-BE49-F238E27FC236}">
                <a16:creationId xmlns="" xmlns:a16="http://schemas.microsoft.com/office/drawing/2014/main" id="{214893A6-5453-4772-A5C3-6E8247B9F7F7}"/>
              </a:ext>
            </a:extLst>
          </p:cNvPr>
          <p:cNvSpPr>
            <a:spLocks noGrp="1"/>
          </p:cNvSpPr>
          <p:nvPr>
            <p:ph type="dt" sz="half" idx="10"/>
          </p:nvPr>
        </p:nvSpPr>
        <p:spPr/>
        <p:txBody>
          <a:bodyPr/>
          <a:lstStyle/>
          <a:p>
            <a:r>
              <a:rPr lang="en-US"/>
              <a:t>Your Date Here</a:t>
            </a:r>
          </a:p>
        </p:txBody>
      </p:sp>
      <p:sp>
        <p:nvSpPr>
          <p:cNvPr id="39" name="Footer Placeholder 38">
            <a:extLst>
              <a:ext uri="{FF2B5EF4-FFF2-40B4-BE49-F238E27FC236}">
                <a16:creationId xmlns="" xmlns:a16="http://schemas.microsoft.com/office/drawing/2014/main" id="{19A88EA5-E6FB-4BFB-9421-CB6C4447B890}"/>
              </a:ext>
            </a:extLst>
          </p:cNvPr>
          <p:cNvSpPr>
            <a:spLocks noGrp="1"/>
          </p:cNvSpPr>
          <p:nvPr>
            <p:ph type="ftr" sz="quarter" idx="11"/>
          </p:nvPr>
        </p:nvSpPr>
        <p:spPr/>
        <p:txBody>
          <a:bodyPr/>
          <a:lstStyle/>
          <a:p>
            <a:r>
              <a:rPr lang="en-US"/>
              <a:t>Your Footer Here</a:t>
            </a:r>
          </a:p>
        </p:txBody>
      </p:sp>
      <p:sp>
        <p:nvSpPr>
          <p:cNvPr id="40" name="Slide Number Placeholder 39">
            <a:extLst>
              <a:ext uri="{FF2B5EF4-FFF2-40B4-BE49-F238E27FC236}">
                <a16:creationId xmlns="" xmlns:a16="http://schemas.microsoft.com/office/drawing/2014/main" id="{3FDADECE-BF65-44C8-B523-E1DC603B0573}"/>
              </a:ext>
            </a:extLst>
          </p:cNvPr>
          <p:cNvSpPr>
            <a:spLocks noGrp="1"/>
          </p:cNvSpPr>
          <p:nvPr>
            <p:ph type="sldNum" sz="quarter" idx="12"/>
          </p:nvPr>
        </p:nvSpPr>
        <p:spPr/>
        <p:txBody>
          <a:bodyPr/>
          <a:lstStyle/>
          <a:p>
            <a:fld id="{7F88F610-7B7C-44F0-8FE6-F62371B7351D}" type="slidenum">
              <a:rPr lang="en-US" smtClean="0"/>
              <a:t>9</a:t>
            </a:fld>
            <a:endParaRPr lang="en-US"/>
          </a:p>
        </p:txBody>
      </p:sp>
      <p:sp>
        <p:nvSpPr>
          <p:cNvPr id="3" name="Rectangle 2">
            <a:extLst>
              <a:ext uri="{FF2B5EF4-FFF2-40B4-BE49-F238E27FC236}">
                <a16:creationId xmlns="" xmlns:a16="http://schemas.microsoft.com/office/drawing/2014/main" id="{D9BCE231-6985-43A0-91D9-E2C7CADAAD5B}"/>
              </a:ext>
            </a:extLst>
          </p:cNvPr>
          <p:cNvSpPr/>
          <p:nvPr/>
        </p:nvSpPr>
        <p:spPr>
          <a:xfrm>
            <a:off x="4563272" y="7101408"/>
            <a:ext cx="3065455" cy="369332"/>
          </a:xfrm>
          <a:prstGeom prst="rect">
            <a:avLst/>
          </a:prstGeom>
        </p:spPr>
        <p:txBody>
          <a:bodyPr wrap="none">
            <a:spAutoFit/>
          </a:bodyPr>
          <a:lstStyle/>
          <a:p>
            <a:r>
              <a:rPr lang="en-US" dirty="0">
                <a:solidFill>
                  <a:srgbClr val="111111"/>
                </a:solidFill>
                <a:latin typeface="Calibri" panose="020F0502020204030204" pitchFamily="34" charset="0"/>
              </a:rPr>
              <a:t>Photo by </a:t>
            </a:r>
            <a:r>
              <a:rPr lang="en-US" dirty="0" err="1">
                <a:solidFill>
                  <a:srgbClr val="999999"/>
                </a:solidFill>
                <a:latin typeface="Calibri" panose="020F0502020204030204" pitchFamily="34" charset="0"/>
                <a:hlinkClick r:id="rId4"/>
              </a:rPr>
              <a:t>rawpixel</a:t>
            </a:r>
            <a:r>
              <a:rPr lang="en-US" dirty="0">
                <a:solidFill>
                  <a:srgbClr val="111111"/>
                </a:solidFill>
                <a:latin typeface="Calibri" panose="020F0502020204030204" pitchFamily="34" charset="0"/>
              </a:rPr>
              <a:t> on </a:t>
            </a:r>
            <a:r>
              <a:rPr lang="en-US" dirty="0">
                <a:solidFill>
                  <a:srgbClr val="999999"/>
                </a:solidFill>
                <a:latin typeface="Calibri" panose="020F0502020204030204" pitchFamily="34" charset="0"/>
                <a:hlinkClick r:id="rId5"/>
              </a:rPr>
              <a:t>Unsplash</a:t>
            </a:r>
            <a:endParaRPr lang="en-US" dirty="0"/>
          </a:p>
        </p:txBody>
      </p:sp>
    </p:spTree>
    <p:extLst>
      <p:ext uri="{BB962C8B-B14F-4D97-AF65-F5344CB8AC3E}">
        <p14:creationId xmlns:p14="http://schemas.microsoft.com/office/powerpoint/2010/main" val="1576230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1|0.7"/>
</p:tagLst>
</file>

<file path=ppt/tags/tag2.xml><?xml version="1.0" encoding="utf-8"?>
<p:tagLst xmlns:a="http://schemas.openxmlformats.org/drawingml/2006/main" xmlns:r="http://schemas.openxmlformats.org/officeDocument/2006/relationships" xmlns:p="http://schemas.openxmlformats.org/presentationml/2006/main">
  <p:tag name="TIMING" val="|0.8|0.7"/>
</p:tagLst>
</file>

<file path=ppt/theme/theme1.xml><?xml version="1.0" encoding="utf-8"?>
<a:theme xmlns:a="http://schemas.openxmlformats.org/drawingml/2006/main" name="SHOWEET-DARK PRO">
  <a:themeElements>
    <a:clrScheme name="SHO-DARK PRO">
      <a:dk1>
        <a:srgbClr val="25252B"/>
      </a:dk1>
      <a:lt1>
        <a:sysClr val="window" lastClr="FFFFFF"/>
      </a:lt1>
      <a:dk2>
        <a:srgbClr val="404152"/>
      </a:dk2>
      <a:lt2>
        <a:srgbClr val="E7E6E6"/>
      </a:lt2>
      <a:accent1>
        <a:srgbClr val="08CF96"/>
      </a:accent1>
      <a:accent2>
        <a:srgbClr val="FDEF54"/>
      </a:accent2>
      <a:accent3>
        <a:srgbClr val="3598FE"/>
      </a:accent3>
      <a:accent4>
        <a:srgbClr val="EF3C77"/>
      </a:accent4>
      <a:accent5>
        <a:srgbClr val="FF9933"/>
      </a:accent5>
      <a:accent6>
        <a:srgbClr val="08CF96"/>
      </a:accent6>
      <a:hlink>
        <a:srgbClr val="08CF96"/>
      </a:hlink>
      <a:folHlink>
        <a:srgbClr val="08CF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SHO-DARK PRO">
      <a:dk1>
        <a:srgbClr val="25252B"/>
      </a:dk1>
      <a:lt1>
        <a:sysClr val="window" lastClr="FFFFFF"/>
      </a:lt1>
      <a:dk2>
        <a:srgbClr val="404152"/>
      </a:dk2>
      <a:lt2>
        <a:srgbClr val="E7E6E6"/>
      </a:lt2>
      <a:accent1>
        <a:srgbClr val="08CF96"/>
      </a:accent1>
      <a:accent2>
        <a:srgbClr val="FDEF54"/>
      </a:accent2>
      <a:accent3>
        <a:srgbClr val="3598FE"/>
      </a:accent3>
      <a:accent4>
        <a:srgbClr val="EF3C77"/>
      </a:accent4>
      <a:accent5>
        <a:srgbClr val="FF9933"/>
      </a:accent5>
      <a:accent6>
        <a:srgbClr val="08CF96"/>
      </a:accent6>
      <a:hlink>
        <a:srgbClr val="08CF96"/>
      </a:hlink>
      <a:folHlink>
        <a:srgbClr val="08CF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79146</TotalTime>
  <Words>945</Words>
  <Application>Microsoft Office PowerPoint</Application>
  <PresentationFormat>Grand écran</PresentationFormat>
  <Paragraphs>493</Paragraphs>
  <Slides>45</Slides>
  <Notes>8</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45</vt:i4>
      </vt:variant>
    </vt:vector>
  </HeadingPairs>
  <TitlesOfParts>
    <vt:vector size="57" baseType="lpstr">
      <vt:lpstr>Arial</vt:lpstr>
      <vt:lpstr>Arial Rounded MT Bold</vt:lpstr>
      <vt:lpstr>Calibri</vt:lpstr>
      <vt:lpstr>Calibri Light</vt:lpstr>
      <vt:lpstr>Open Sans</vt:lpstr>
      <vt:lpstr>Symbol</vt:lpstr>
      <vt:lpstr>Times New Roman</vt:lpstr>
      <vt:lpstr>Wingdings</vt:lpstr>
      <vt:lpstr>Wingdings 3</vt:lpstr>
      <vt:lpstr>SHOWEET-DARK PRO</vt:lpstr>
      <vt:lpstr>Showeet theme</vt:lpstr>
      <vt:lpstr>showeet</vt:lpstr>
      <vt:lpstr>Les Interfaces Graphiques et les Interactions  Homme Machine </vt:lpstr>
      <vt:lpstr>Graphical user Interface</vt:lpstr>
      <vt:lpstr>Graphical User Interface</vt:lpstr>
      <vt:lpstr>Graphical user Interface</vt:lpstr>
      <vt:lpstr>Graphical user Interface</vt:lpstr>
      <vt:lpstr>Types d’interface</vt:lpstr>
      <vt:lpstr>Type d’interface: ILC</vt:lpstr>
      <vt:lpstr>Type Interface: GUI</vt:lpstr>
      <vt:lpstr>Les interfaces WIMP </vt:lpstr>
      <vt:lpstr>Windows, Icons, Menus and Pointing device «WIMP»</vt:lpstr>
      <vt:lpstr>Windows, Icons, Menus and Pointing device «WIMP»</vt:lpstr>
      <vt:lpstr>Composants d’interface Graphique</vt:lpstr>
      <vt:lpstr>Composants d’une GUI</vt:lpstr>
      <vt:lpstr>Fenêtre « Window »</vt:lpstr>
      <vt:lpstr>Multifenêtrage</vt:lpstr>
      <vt:lpstr>Multifenêtrage</vt:lpstr>
      <vt:lpstr>Multifenêtrage</vt:lpstr>
      <vt:lpstr>Quel type d’interaction et pour quelle commande ?</vt:lpstr>
      <vt:lpstr>Association type d’interaction / usages</vt:lpstr>
      <vt:lpstr>Types de fenêtres: Fenêtre d’application  </vt:lpstr>
      <vt:lpstr>Types de fenêtres: Fenêtre de document</vt:lpstr>
      <vt:lpstr>WIMP: Fenêtres utilitaires</vt:lpstr>
      <vt:lpstr>WIMP - Windows, Icons, Menus, Pointers</vt:lpstr>
      <vt:lpstr>WIMP - Windows, Icons, Menus, Pointers</vt:lpstr>
      <vt:lpstr>WIMP: ICONS</vt:lpstr>
      <vt:lpstr>WIMP: ICONS</vt:lpstr>
      <vt:lpstr>WIMP: MENU</vt:lpstr>
      <vt:lpstr>WIMP: Menus</vt:lpstr>
      <vt:lpstr>WIMP: Pointers</vt:lpstr>
      <vt:lpstr>Boutons pour exécuter une action</vt:lpstr>
      <vt:lpstr>Boutons pour faire un choix</vt:lpstr>
      <vt:lpstr>Listes pour regrouper des items</vt:lpstr>
      <vt:lpstr>Organisation de la fenêtre</vt:lpstr>
      <vt:lpstr>Zones de saisie de texte</vt:lpstr>
      <vt:lpstr>Retour d’information : contrôle des saisies</vt:lpstr>
      <vt:lpstr>Pour sélectionner des valeurs numériques</vt:lpstr>
      <vt:lpstr>Autres composants</vt:lpstr>
      <vt:lpstr>Caractéristiques des composants interactifs</vt:lpstr>
      <vt:lpstr>Intitulés des composants</vt:lpstr>
      <vt:lpstr>Caractéristiques des collections</vt:lpstr>
      <vt:lpstr>Retour d’information (feedback)</vt:lpstr>
      <vt:lpstr>Skeuomorphisme</vt:lpstr>
      <vt:lpstr>Présentation PowerPoint</vt:lpstr>
      <vt:lpstr>Feel Free to contact me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PRO - PowerPoint Template</dc:title>
  <dc:creator>showeet.com</dc:creator>
  <dc:description>© Copyright Showeet.com</dc:description>
  <cp:lastModifiedBy>manel gherari</cp:lastModifiedBy>
  <cp:revision>175</cp:revision>
  <dcterms:created xsi:type="dcterms:W3CDTF">2011-05-09T14:18:21Z</dcterms:created>
  <dcterms:modified xsi:type="dcterms:W3CDTF">2020-12-27T14:13:01Z</dcterms:modified>
  <cp:category>Templates</cp:category>
</cp:coreProperties>
</file>