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99" r:id="rId2"/>
    <p:sldId id="301" r:id="rId3"/>
    <p:sldId id="265" r:id="rId4"/>
    <p:sldId id="266" r:id="rId5"/>
    <p:sldId id="302" r:id="rId6"/>
    <p:sldId id="269" r:id="rId7"/>
    <p:sldId id="270" r:id="rId8"/>
    <p:sldId id="271" r:id="rId9"/>
    <p:sldId id="272" r:id="rId10"/>
    <p:sldId id="273" r:id="rId11"/>
    <p:sldId id="304" r:id="rId12"/>
    <p:sldId id="303" r:id="rId13"/>
    <p:sldId id="274" r:id="rId14"/>
    <p:sldId id="275" r:id="rId15"/>
    <p:sldId id="276" r:id="rId16"/>
    <p:sldId id="308" r:id="rId17"/>
    <p:sldId id="309" r:id="rId18"/>
    <p:sldId id="311" r:id="rId19"/>
    <p:sldId id="312" r:id="rId20"/>
    <p:sldId id="316" r:id="rId21"/>
    <p:sldId id="317" r:id="rId22"/>
    <p:sldId id="318" r:id="rId23"/>
    <p:sldId id="277" r:id="rId24"/>
    <p:sldId id="292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3" r:id="rId40"/>
    <p:sldId id="300" r:id="rId4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1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9FA4A6-4078-485D-B6CA-C90B1661574E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31A95-1506-4470-BBEF-0997EF6861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9853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1F497-005F-4775-9F71-5AB5BE9A84AC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FF6CF-20E6-4DEF-B302-A8B3CFAFDF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243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1F497-005F-4775-9F71-5AB5BE9A84AC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FF6CF-20E6-4DEF-B302-A8B3CFAFDF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3339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1F497-005F-4775-9F71-5AB5BE9A84AC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FF6CF-20E6-4DEF-B302-A8B3CFAFDF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336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1F497-005F-4775-9F71-5AB5BE9A84AC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FF6CF-20E6-4DEF-B302-A8B3CFAFDF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73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1F497-005F-4775-9F71-5AB5BE9A84AC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FF6CF-20E6-4DEF-B302-A8B3CFAFDF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467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1F497-005F-4775-9F71-5AB5BE9A84AC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FF6CF-20E6-4DEF-B302-A8B3CFAFDF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7691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1F497-005F-4775-9F71-5AB5BE9A84AC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FF6CF-20E6-4DEF-B302-A8B3CFAFDF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0196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1F497-005F-4775-9F71-5AB5BE9A84AC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FF6CF-20E6-4DEF-B302-A8B3CFAFDF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7872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1F497-005F-4775-9F71-5AB5BE9A84AC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FF6CF-20E6-4DEF-B302-A8B3CFAFDF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8867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1F497-005F-4775-9F71-5AB5BE9A84AC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FF6CF-20E6-4DEF-B302-A8B3CFAFDF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2418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1F497-005F-4775-9F71-5AB5BE9A84AC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FF6CF-20E6-4DEF-B302-A8B3CFAFDF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23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1F497-005F-4775-9F71-5AB5BE9A84AC}" type="datetimeFigureOut">
              <a:rPr lang="fr-FR" smtClean="0"/>
              <a:t>12/05/2020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FF6CF-20E6-4DEF-B302-A8B3CFAFDF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523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786" y="746975"/>
            <a:ext cx="10273048" cy="577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05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287" y="592427"/>
            <a:ext cx="7675809" cy="575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0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074" y="605307"/>
            <a:ext cx="7714444" cy="578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197" y="602086"/>
            <a:ext cx="7547020" cy="566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6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194" y="276895"/>
            <a:ext cx="7765961" cy="58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074" y="698679"/>
            <a:ext cx="7469746" cy="560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63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045" y="637503"/>
            <a:ext cx="7765961" cy="582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29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682" y="846785"/>
            <a:ext cx="7353837" cy="5515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19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529" y="682580"/>
            <a:ext cx="7263685" cy="544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1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344" y="418564"/>
            <a:ext cx="8139447" cy="610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62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166" y="389586"/>
            <a:ext cx="7933385" cy="595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0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256" y="457199"/>
            <a:ext cx="7959144" cy="596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93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101" y="301434"/>
            <a:ext cx="8535607" cy="591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20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561" y="614966"/>
            <a:ext cx="8178084" cy="613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2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68193" y="3949299"/>
            <a:ext cx="8731876" cy="830997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Utiliser les abréviations des organisations de métrologie et chercher les sites Web. Télécharger 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VIM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(en PDF)</a:t>
            </a:r>
          </a:p>
        </p:txBody>
      </p:sp>
      <p:pic>
        <p:nvPicPr>
          <p:cNvPr id="4" name="Picture 2" descr="C:\Users\LR3MI\Pictures\Manager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4447" y="951562"/>
            <a:ext cx="2016224" cy="153732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5" name="Picture 6" descr="Résultat de recherche d'images pour &quot;sigle urgent&quot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674" y="618185"/>
            <a:ext cx="3810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73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710" y="573110"/>
            <a:ext cx="7959144" cy="596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06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421" y="1630627"/>
            <a:ext cx="10282593" cy="3647221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593053" y="763793"/>
            <a:ext cx="6185647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/>
              <a:t>Compléter les noms des éléments et lire la grandeur mesurée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15188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183" y="598866"/>
            <a:ext cx="7890456" cy="591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9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768" y="370268"/>
            <a:ext cx="8448541" cy="63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64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408" y="360607"/>
            <a:ext cx="7997781" cy="599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1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315" y="357388"/>
            <a:ext cx="8113690" cy="608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69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044" y="437881"/>
            <a:ext cx="7856113" cy="589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4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associé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64" y="910040"/>
            <a:ext cx="8667482" cy="569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96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530" y="489397"/>
            <a:ext cx="7637171" cy="572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6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974" y="408903"/>
            <a:ext cx="7851820" cy="588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7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982" y="373486"/>
            <a:ext cx="7894749" cy="592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28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076" y="437882"/>
            <a:ext cx="7753082" cy="581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02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648" y="553791"/>
            <a:ext cx="8190963" cy="614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0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953" y="412124"/>
            <a:ext cx="7761668" cy="582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9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682" y="557011"/>
            <a:ext cx="7448281" cy="558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864" y="457200"/>
            <a:ext cx="7598535" cy="569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21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289" y="631064"/>
            <a:ext cx="8883994" cy="462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39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2296" y="551103"/>
            <a:ext cx="4808669" cy="480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5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ésultat de recherche d'images pour &quot;séminaire tunisie 2018 mécanique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105" y="1403797"/>
            <a:ext cx="8062174" cy="4597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45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25" y="2989669"/>
            <a:ext cx="10979848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5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983" y="602086"/>
            <a:ext cx="7843234" cy="588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6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832" y="505495"/>
            <a:ext cx="8062174" cy="604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0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740" y="447540"/>
            <a:ext cx="7302322" cy="547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8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258" y="563450"/>
            <a:ext cx="7392473" cy="554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2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02841"/>
            <a:ext cx="7675808" cy="575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5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29</Words>
  <Application>Microsoft Office PowerPoint</Application>
  <PresentationFormat>Grand écran</PresentationFormat>
  <Paragraphs>2</Paragraphs>
  <Slides>40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 G C</dc:creator>
  <cp:lastModifiedBy>N G C</cp:lastModifiedBy>
  <cp:revision>41</cp:revision>
  <dcterms:created xsi:type="dcterms:W3CDTF">2015-11-10T16:05:49Z</dcterms:created>
  <dcterms:modified xsi:type="dcterms:W3CDTF">2020-05-12T21:42:02Z</dcterms:modified>
</cp:coreProperties>
</file>