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27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9296" y="2099732"/>
            <a:ext cx="8825658" cy="2677648"/>
          </a:xfrm>
        </p:spPr>
        <p:txBody>
          <a:bodyPr/>
          <a:lstStyle/>
          <a:p>
            <a:r>
              <a:rPr lang="ar-DZ" dirty="0" smtClean="0"/>
              <a:t>قسم علوم الإعلام و </a:t>
            </a:r>
            <a:r>
              <a:rPr lang="ar-DZ" dirty="0" err="1" smtClean="0"/>
              <a:t>الإتصال</a:t>
            </a:r>
            <a:r>
              <a:rPr lang="ar-DZ" dirty="0" smtClean="0"/>
              <a:t> العام الجامعي 2019-2020 تطبيقات في نظريات التنظيم الأستاذة </a:t>
            </a:r>
            <a:r>
              <a:rPr lang="ar-DZ" dirty="0" err="1" smtClean="0"/>
              <a:t>طلبي.ر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البريد الإلكتروني </a:t>
            </a:r>
            <a:r>
              <a:rPr lang="en-GB" dirty="0" err="1" smtClean="0"/>
              <a:t>tolbifatima</a:t>
            </a:r>
            <a:r>
              <a:rPr lang="fr-FR" dirty="0" smtClean="0"/>
              <a:t>@</a:t>
            </a:r>
            <a:r>
              <a:rPr lang="fr-FR" dirty="0" err="1" smtClean="0"/>
              <a:t>yahoo</a:t>
            </a:r>
            <a:r>
              <a:rPr lang="en-GB" dirty="0" smtClean="0"/>
              <a:t>.</a:t>
            </a:r>
            <a:r>
              <a:rPr lang="en-GB" dirty="0" err="1" smtClean="0"/>
              <a:t>fr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 smtClean="0"/>
              <a:t>ترسل الحلول على </a:t>
            </a:r>
            <a:r>
              <a:rPr lang="ar-DZ" dirty="0" err="1" smtClean="0"/>
              <a:t>المايل</a:t>
            </a:r>
            <a:r>
              <a:rPr lang="ar-DZ" dirty="0" smtClean="0"/>
              <a:t> المدون أعلاه من طرف طلبة الأفواج 3.5.8 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923156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/>
              <a:t>مدرسة العلاقات الإنسانية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سؤال للنقاش:</a:t>
            </a:r>
          </a:p>
          <a:p>
            <a:pPr algn="r" rtl="1"/>
            <a:r>
              <a:rPr lang="ar-DZ" dirty="0" smtClean="0"/>
              <a:t>كيف استطاعت مدرسة العلاقات الإنسانية </a:t>
            </a:r>
            <a:r>
              <a:rPr lang="ar-DZ" dirty="0" err="1" smtClean="0"/>
              <a:t>الإنتشار</a:t>
            </a:r>
            <a:r>
              <a:rPr lang="ar-DZ" dirty="0" smtClean="0"/>
              <a:t> في ادبيات تسيير التنظيمات و المؤسسات على الرغم من اعتمادها على </a:t>
            </a:r>
            <a:r>
              <a:rPr lang="ar-DZ" dirty="0" err="1" smtClean="0"/>
              <a:t>تاويلات</a:t>
            </a:r>
            <a:r>
              <a:rPr lang="ar-DZ" dirty="0" smtClean="0"/>
              <a:t> اكثر منه دراسات علمية صارمة؟</a:t>
            </a: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836028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/>
              <a:t>مدرسة العلاقات الإنسانية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تجارب </a:t>
            </a:r>
            <a:r>
              <a:rPr lang="ar-DZ" dirty="0" err="1" smtClean="0"/>
              <a:t>هاوثورن</a:t>
            </a:r>
            <a:r>
              <a:rPr lang="ar-DZ" dirty="0" smtClean="0"/>
              <a:t> تبرز عدد من العوامل المهمة للتسيير الفعال للموارد البشرية ، اشرحها بدقة؟</a:t>
            </a:r>
          </a:p>
          <a:p>
            <a:pPr algn="r" rtl="1"/>
            <a:r>
              <a:rPr lang="ar-DZ" dirty="0" smtClean="0"/>
              <a:t>استبدلت وظيفة المراقبة بوظيفة </a:t>
            </a:r>
            <a:r>
              <a:rPr lang="ar-DZ" dirty="0" err="1" smtClean="0"/>
              <a:t>الإستشارة</a:t>
            </a:r>
            <a:r>
              <a:rPr lang="ar-DZ" dirty="0" smtClean="0"/>
              <a:t> ، كيف يمكن تطبيقها فعليا في </a:t>
            </a:r>
            <a:r>
              <a:rPr lang="ar-DZ" smtClean="0"/>
              <a:t>تسيير التنظيمات؟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9322498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rection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330</TotalTime>
  <Words>88</Words>
  <Application>Microsoft Office PowerPoint</Application>
  <PresentationFormat>Personnalisé</PresentationFormat>
  <Paragraphs>8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Direction Ion</vt:lpstr>
      <vt:lpstr>قسم علوم الإعلام و الإتصال العام الجامعي 2019-2020 تطبيقات في نظريات التنظيم الأستاذة طلبي.ر البريد الإلكتروني tolbifatima@yahoo.fr</vt:lpstr>
      <vt:lpstr>مدرسة العلاقات الإنسانية</vt:lpstr>
      <vt:lpstr>مدرسة العلاقات الإنسانية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قسم علوم الإعلام و الإتصال العام الجامعي 2019-2020 تطبيقات في نظريات التنظيم الأستاذة طلبي.ر البريد الإلكتروني tolbifatima@yahoo.fr</dc:title>
  <dc:creator>TOSHIBA</dc:creator>
  <cp:lastModifiedBy>hp2230s</cp:lastModifiedBy>
  <cp:revision>12</cp:revision>
  <dcterms:created xsi:type="dcterms:W3CDTF">2020-04-15T17:06:04Z</dcterms:created>
  <dcterms:modified xsi:type="dcterms:W3CDTF">2020-04-17T11:52:16Z</dcterms:modified>
</cp:coreProperties>
</file>