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FC1630-2DBC-4E7B-ADD6-65F469C6A55F}" type="datetimeFigureOut">
              <a:rPr lang="fr-FR" smtClean="0"/>
              <a:t>10/05/2020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753952-600B-4380-8823-93258709F7E4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28728" y="1357298"/>
            <a:ext cx="678661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Chapitre 4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Cycle à Etranglement simple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de LINDE</a:t>
            </a:r>
          </a:p>
          <a:p>
            <a:pPr algn="ctr"/>
            <a:endParaRPr lang="fr-FR" b="1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fr-FR" b="1" dirty="0" smtClean="0"/>
              <a:t> Processus E.S</a:t>
            </a:r>
          </a:p>
          <a:p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Cycle et diagramme H-S</a:t>
            </a:r>
          </a:p>
          <a:p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Caractéristiques thermodynamiques du cycle E.S</a:t>
            </a:r>
          </a:p>
          <a:p>
            <a:pPr>
              <a:buFontTx/>
              <a:buChar char="-"/>
            </a:pPr>
            <a:endParaRPr lang="fr-FR" b="1" dirty="0" smtClean="0"/>
          </a:p>
          <a:p>
            <a:pPr>
              <a:buFontTx/>
              <a:buChar char="-"/>
            </a:pPr>
            <a:r>
              <a:rPr lang="fr-FR" b="1" dirty="0" smtClean="0"/>
              <a:t>  Etude de Cas:  </a:t>
            </a:r>
          </a:p>
          <a:p>
            <a:r>
              <a:rPr lang="fr-FR" b="1" dirty="0" smtClean="0"/>
              <a:t>   Diagramme HS de l’air</a:t>
            </a:r>
          </a:p>
          <a:p>
            <a:r>
              <a:rPr lang="fr-FR" b="1" dirty="0" smtClean="0"/>
              <a:t>   Diagramme l’azote</a:t>
            </a:r>
            <a:endParaRPr lang="fr-FR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35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Débit</vt:lpstr>
      <vt:lpstr>Diapositive 1</vt:lpstr>
    </vt:vector>
  </TitlesOfParts>
  <Company>Sweet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1</cp:revision>
  <dcterms:created xsi:type="dcterms:W3CDTF">2020-05-10T09:26:34Z</dcterms:created>
  <dcterms:modified xsi:type="dcterms:W3CDTF">2020-05-10T09:29:04Z</dcterms:modified>
</cp:coreProperties>
</file>