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4" r:id="rId3"/>
    <p:sldId id="258" r:id="rId4"/>
    <p:sldId id="325" r:id="rId5"/>
    <p:sldId id="299" r:id="rId6"/>
    <p:sldId id="303" r:id="rId7"/>
    <p:sldId id="300" r:id="rId8"/>
    <p:sldId id="321" r:id="rId9"/>
    <p:sldId id="322" r:id="rId10"/>
    <p:sldId id="259" r:id="rId11"/>
    <p:sldId id="260" r:id="rId12"/>
    <p:sldId id="261" r:id="rId13"/>
    <p:sldId id="304" r:id="rId14"/>
    <p:sldId id="305" r:id="rId15"/>
    <p:sldId id="306" r:id="rId16"/>
    <p:sldId id="308" r:id="rId17"/>
    <p:sldId id="309" r:id="rId18"/>
    <p:sldId id="310" r:id="rId19"/>
    <p:sldId id="311" r:id="rId20"/>
    <p:sldId id="313" r:id="rId21"/>
    <p:sldId id="262" r:id="rId22"/>
    <p:sldId id="318" r:id="rId23"/>
    <p:sldId id="315" r:id="rId24"/>
    <p:sldId id="266" r:id="rId25"/>
    <p:sldId id="323" r:id="rId26"/>
    <p:sldId id="314" r:id="rId27"/>
    <p:sldId id="281" r:id="rId28"/>
    <p:sldId id="282" r:id="rId29"/>
    <p:sldId id="327" r:id="rId30"/>
    <p:sldId id="328" r:id="rId31"/>
    <p:sldId id="329" r:id="rId32"/>
    <p:sldId id="326" r:id="rId33"/>
    <p:sldId id="283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494" y="62"/>
      </p:cViewPr>
      <p:guideLst>
        <p:guide orient="horz" pos="15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5C4E33-83A7-425A-9FC8-06D03B49EDA3}" type="doc">
      <dgm:prSet loTypeId="urn:microsoft.com/office/officeart/2005/8/layout/hierarchy2" loCatId="hierarchy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147B0BBE-5BA6-4498-8A81-30332A655D3A}">
      <dgm:prSet phldrT="[Texte]"/>
      <dgm:spPr/>
      <dgm:t>
        <a:bodyPr/>
        <a:lstStyle/>
        <a:p>
          <a:r>
            <a:rPr lang="fr-FR" dirty="0" smtClean="0"/>
            <a:t>Les différents méthodes de contrôle</a:t>
          </a:r>
          <a:endParaRPr lang="fr-FR" dirty="0"/>
        </a:p>
      </dgm:t>
    </dgm:pt>
    <dgm:pt modelId="{2BECA29D-75DC-4329-A844-8FA7AA3480C5}" type="parTrans" cxnId="{65866342-815B-462E-BC72-285C1807FBA1}">
      <dgm:prSet/>
      <dgm:spPr/>
      <dgm:t>
        <a:bodyPr/>
        <a:lstStyle/>
        <a:p>
          <a:endParaRPr lang="fr-FR"/>
        </a:p>
      </dgm:t>
    </dgm:pt>
    <dgm:pt modelId="{28CDB0C1-933B-4289-A5E1-61D7E004A641}" type="sibTrans" cxnId="{65866342-815B-462E-BC72-285C1807FBA1}">
      <dgm:prSet/>
      <dgm:spPr/>
      <dgm:t>
        <a:bodyPr/>
        <a:lstStyle/>
        <a:p>
          <a:endParaRPr lang="fr-FR"/>
        </a:p>
      </dgm:t>
    </dgm:pt>
    <dgm:pt modelId="{984AA456-A265-4BF3-BBC3-1683B8B43AD9}">
      <dgm:prSet phldrT="[Texte]"/>
      <dgm:spPr/>
      <dgm:t>
        <a:bodyPr/>
        <a:lstStyle/>
        <a:p>
          <a:r>
            <a:rPr lang="fr-FR" dirty="0" smtClean="0"/>
            <a:t>Méthodes physico-chimiques</a:t>
          </a:r>
          <a:endParaRPr lang="fr-FR" dirty="0"/>
        </a:p>
      </dgm:t>
    </dgm:pt>
    <dgm:pt modelId="{112E90A9-25C0-4C5A-9FEA-7D67DE48F19E}" type="parTrans" cxnId="{C3C5B9B9-6AD6-4615-8DF7-A41EDCD9704E}">
      <dgm:prSet/>
      <dgm:spPr/>
      <dgm:t>
        <a:bodyPr/>
        <a:lstStyle/>
        <a:p>
          <a:endParaRPr lang="fr-FR"/>
        </a:p>
      </dgm:t>
    </dgm:pt>
    <dgm:pt modelId="{A9CBF83B-EB53-4286-AA7A-F179074698C8}" type="sibTrans" cxnId="{C3C5B9B9-6AD6-4615-8DF7-A41EDCD9704E}">
      <dgm:prSet/>
      <dgm:spPr/>
      <dgm:t>
        <a:bodyPr/>
        <a:lstStyle/>
        <a:p>
          <a:endParaRPr lang="fr-FR"/>
        </a:p>
      </dgm:t>
    </dgm:pt>
    <dgm:pt modelId="{B4C98BFA-5DC3-4BBE-91E9-55EFD065A071}">
      <dgm:prSet phldrT="[Texte]"/>
      <dgm:spPr/>
      <dgm:t>
        <a:bodyPr/>
        <a:lstStyle/>
        <a:p>
          <a:r>
            <a:rPr lang="fr-FR" dirty="0" smtClean="0"/>
            <a:t>Groupement fonctionnel</a:t>
          </a:r>
          <a:endParaRPr lang="fr-FR" dirty="0"/>
        </a:p>
      </dgm:t>
    </dgm:pt>
    <dgm:pt modelId="{CA0CC897-B28F-46A8-A975-2C0319FCFD3D}" type="parTrans" cxnId="{DF6490BD-431C-46ED-892C-4A81430B4843}">
      <dgm:prSet/>
      <dgm:spPr/>
      <dgm:t>
        <a:bodyPr/>
        <a:lstStyle/>
        <a:p>
          <a:endParaRPr lang="fr-FR"/>
        </a:p>
      </dgm:t>
    </dgm:pt>
    <dgm:pt modelId="{B3217907-07C6-4499-9AC9-4049F6E7AC5A}" type="sibTrans" cxnId="{DF6490BD-431C-46ED-892C-4A81430B4843}">
      <dgm:prSet/>
      <dgm:spPr/>
      <dgm:t>
        <a:bodyPr/>
        <a:lstStyle/>
        <a:p>
          <a:endParaRPr lang="fr-FR"/>
        </a:p>
      </dgm:t>
    </dgm:pt>
    <dgm:pt modelId="{C67D6A83-2C1B-4B1D-BFE1-C9346ABE70F7}">
      <dgm:prSet phldrT="[Texte]"/>
      <dgm:spPr/>
      <dgm:t>
        <a:bodyPr/>
        <a:lstStyle/>
        <a:p>
          <a:r>
            <a:rPr lang="fr-FR" dirty="0" smtClean="0"/>
            <a:t>partiel</a:t>
          </a:r>
          <a:endParaRPr lang="fr-FR" dirty="0"/>
        </a:p>
      </dgm:t>
    </dgm:pt>
    <dgm:pt modelId="{0A85C28B-C10C-4227-BDD1-74FEDED583E6}" type="parTrans" cxnId="{14D55312-E32D-4969-98DD-CEA92CB0A093}">
      <dgm:prSet/>
      <dgm:spPr/>
      <dgm:t>
        <a:bodyPr/>
        <a:lstStyle/>
        <a:p>
          <a:endParaRPr lang="fr-FR"/>
        </a:p>
      </dgm:t>
    </dgm:pt>
    <dgm:pt modelId="{47134386-9D32-460E-9B1F-12B3ACF04365}" type="sibTrans" cxnId="{14D55312-E32D-4969-98DD-CEA92CB0A093}">
      <dgm:prSet/>
      <dgm:spPr/>
      <dgm:t>
        <a:bodyPr/>
        <a:lstStyle/>
        <a:p>
          <a:endParaRPr lang="fr-FR"/>
        </a:p>
      </dgm:t>
    </dgm:pt>
    <dgm:pt modelId="{ADB3532B-3B77-417A-AEC4-04657A48E6DC}">
      <dgm:prSet phldrT="[Texte]"/>
      <dgm:spPr/>
      <dgm:t>
        <a:bodyPr/>
        <a:lstStyle/>
        <a:p>
          <a:r>
            <a:rPr lang="fr-FR" dirty="0" smtClean="0"/>
            <a:t>Méthodes de </a:t>
          </a:r>
          <a:r>
            <a:rPr lang="fr-FR" dirty="0" err="1" smtClean="0"/>
            <a:t>pharmacotechnie</a:t>
          </a:r>
          <a:endParaRPr lang="fr-FR" dirty="0"/>
        </a:p>
      </dgm:t>
    </dgm:pt>
    <dgm:pt modelId="{26CAE937-6A00-4897-977A-647269B05F70}" type="parTrans" cxnId="{9099EA3A-CC0E-437A-943F-4E68E36D2530}">
      <dgm:prSet/>
      <dgm:spPr/>
      <dgm:t>
        <a:bodyPr/>
        <a:lstStyle/>
        <a:p>
          <a:endParaRPr lang="fr-FR"/>
        </a:p>
      </dgm:t>
    </dgm:pt>
    <dgm:pt modelId="{54D446F8-7634-4FC8-AE48-97E9476898D0}" type="sibTrans" cxnId="{9099EA3A-CC0E-437A-943F-4E68E36D2530}">
      <dgm:prSet/>
      <dgm:spPr/>
      <dgm:t>
        <a:bodyPr/>
        <a:lstStyle/>
        <a:p>
          <a:endParaRPr lang="fr-FR"/>
        </a:p>
      </dgm:t>
    </dgm:pt>
    <dgm:pt modelId="{5EAC0E53-B96C-4C2C-9B03-71B24903CD54}">
      <dgm:prSet/>
      <dgm:spPr/>
      <dgm:t>
        <a:bodyPr/>
        <a:lstStyle/>
        <a:p>
          <a:r>
            <a:rPr lang="fr-FR" dirty="0" smtClean="0"/>
            <a:t>Méthodes biologiques</a:t>
          </a:r>
          <a:endParaRPr lang="fr-FR" dirty="0"/>
        </a:p>
      </dgm:t>
    </dgm:pt>
    <dgm:pt modelId="{3FAD94C5-7994-461C-8EF3-736746D93FE8}" type="parTrans" cxnId="{59A5E5F0-5518-4B34-BD03-745278CA20C8}">
      <dgm:prSet/>
      <dgm:spPr/>
      <dgm:t>
        <a:bodyPr/>
        <a:lstStyle/>
        <a:p>
          <a:endParaRPr lang="fr-FR"/>
        </a:p>
      </dgm:t>
    </dgm:pt>
    <dgm:pt modelId="{963449DE-E129-41D5-8522-4CCE980CF0E9}" type="sibTrans" cxnId="{59A5E5F0-5518-4B34-BD03-745278CA20C8}">
      <dgm:prSet/>
      <dgm:spPr/>
      <dgm:t>
        <a:bodyPr/>
        <a:lstStyle/>
        <a:p>
          <a:endParaRPr lang="fr-FR"/>
        </a:p>
      </dgm:t>
    </dgm:pt>
    <dgm:pt modelId="{42DBEF6A-58BA-479A-B30A-1A39C8584E61}">
      <dgm:prSet/>
      <dgm:spPr/>
      <dgm:t>
        <a:bodyPr/>
        <a:lstStyle/>
        <a:p>
          <a:r>
            <a:rPr lang="fr-FR" dirty="0" smtClean="0"/>
            <a:t>G.A.V.T</a:t>
          </a:r>
          <a:endParaRPr lang="fr-FR" dirty="0"/>
        </a:p>
      </dgm:t>
    </dgm:pt>
    <dgm:pt modelId="{AF8EC377-8A3E-4762-BBE0-584AFF05D63C}" type="parTrans" cxnId="{6173EA0A-6D84-4FB2-8721-AC79D326C087}">
      <dgm:prSet/>
      <dgm:spPr/>
      <dgm:t>
        <a:bodyPr/>
        <a:lstStyle/>
        <a:p>
          <a:endParaRPr lang="fr-FR"/>
        </a:p>
      </dgm:t>
    </dgm:pt>
    <dgm:pt modelId="{40C7A90F-1201-4D5C-BCEE-549051C74E50}" type="sibTrans" cxnId="{6173EA0A-6D84-4FB2-8721-AC79D326C087}">
      <dgm:prSet/>
      <dgm:spPr/>
      <dgm:t>
        <a:bodyPr/>
        <a:lstStyle/>
        <a:p>
          <a:endParaRPr lang="fr-FR"/>
        </a:p>
      </dgm:t>
    </dgm:pt>
    <dgm:pt modelId="{66AE7701-6536-456C-AD08-684CE397C3E5}">
      <dgm:prSet custT="1"/>
      <dgm:spPr/>
      <dgm:t>
        <a:bodyPr/>
        <a:lstStyle/>
        <a:p>
          <a:r>
            <a:rPr lang="fr-FR" sz="1200" b="1" dirty="0" smtClean="0"/>
            <a:t>IDENTIFICATION</a:t>
          </a:r>
          <a:endParaRPr lang="fr-FR" sz="1200" b="1" dirty="0"/>
        </a:p>
      </dgm:t>
    </dgm:pt>
    <dgm:pt modelId="{F0E9176B-99D9-4830-A962-93236CB37EF2}" type="parTrans" cxnId="{4AF23BE9-FC46-443E-A305-463A59EDD867}">
      <dgm:prSet/>
      <dgm:spPr/>
      <dgm:t>
        <a:bodyPr/>
        <a:lstStyle/>
        <a:p>
          <a:endParaRPr lang="fr-FR"/>
        </a:p>
      </dgm:t>
    </dgm:pt>
    <dgm:pt modelId="{A02C8D34-163C-4DD6-8FD9-C4A404C60841}" type="sibTrans" cxnId="{4AF23BE9-FC46-443E-A305-463A59EDD867}">
      <dgm:prSet/>
      <dgm:spPr/>
      <dgm:t>
        <a:bodyPr/>
        <a:lstStyle/>
        <a:p>
          <a:endParaRPr lang="fr-FR"/>
        </a:p>
      </dgm:t>
    </dgm:pt>
    <dgm:pt modelId="{4AB33B53-5619-4317-9857-147579D0799A}">
      <dgm:prSet/>
      <dgm:spPr/>
      <dgm:t>
        <a:bodyPr/>
        <a:lstStyle/>
        <a:p>
          <a:r>
            <a:rPr lang="fr-FR" b="1" dirty="0" smtClean="0"/>
            <a:t>DOSAGE</a:t>
          </a:r>
          <a:endParaRPr lang="fr-FR" b="1" dirty="0"/>
        </a:p>
      </dgm:t>
    </dgm:pt>
    <dgm:pt modelId="{0F151FFE-D3E4-4210-A593-1C6E3AF1F371}" type="parTrans" cxnId="{C9D6CDF8-2750-4B77-B384-FB84F7CC95E9}">
      <dgm:prSet/>
      <dgm:spPr/>
      <dgm:t>
        <a:bodyPr/>
        <a:lstStyle/>
        <a:p>
          <a:endParaRPr lang="fr-FR"/>
        </a:p>
      </dgm:t>
    </dgm:pt>
    <dgm:pt modelId="{973296AB-5E6E-4AED-9528-9ADF813469E7}" type="sibTrans" cxnId="{C9D6CDF8-2750-4B77-B384-FB84F7CC95E9}">
      <dgm:prSet/>
      <dgm:spPr/>
      <dgm:t>
        <a:bodyPr/>
        <a:lstStyle/>
        <a:p>
          <a:endParaRPr lang="fr-FR"/>
        </a:p>
      </dgm:t>
    </dgm:pt>
    <dgm:pt modelId="{08D26499-109E-4B56-9953-93B2B84170C7}">
      <dgm:prSet/>
      <dgm:spPr/>
      <dgm:t>
        <a:bodyPr/>
        <a:lstStyle/>
        <a:p>
          <a:r>
            <a:rPr lang="fr-FR" b="1" dirty="0" smtClean="0"/>
            <a:t>DÉNOMBREMENT</a:t>
          </a:r>
          <a:endParaRPr lang="fr-FR" b="1" dirty="0"/>
        </a:p>
      </dgm:t>
    </dgm:pt>
    <dgm:pt modelId="{EEFAC457-9229-4A43-BB12-154E6F84EC41}" type="parTrans" cxnId="{B5F076B0-CC4E-4E96-BE17-5257C02C33A1}">
      <dgm:prSet/>
      <dgm:spPr/>
      <dgm:t>
        <a:bodyPr/>
        <a:lstStyle/>
        <a:p>
          <a:endParaRPr lang="fr-FR"/>
        </a:p>
      </dgm:t>
    </dgm:pt>
    <dgm:pt modelId="{857AB7B1-A76C-4A0A-8FC5-1FFC8A816B40}" type="sibTrans" cxnId="{B5F076B0-CC4E-4E96-BE17-5257C02C33A1}">
      <dgm:prSet/>
      <dgm:spPr/>
      <dgm:t>
        <a:bodyPr/>
        <a:lstStyle/>
        <a:p>
          <a:endParaRPr lang="fr-FR"/>
        </a:p>
      </dgm:t>
    </dgm:pt>
    <dgm:pt modelId="{7D062E63-9E4F-4BD5-836F-10FAC7E65462}">
      <dgm:prSet/>
      <dgm:spPr/>
      <dgm:t>
        <a:bodyPr/>
        <a:lstStyle/>
        <a:p>
          <a:r>
            <a:rPr lang="fr-FR" b="1" dirty="0" smtClean="0"/>
            <a:t>ESSAI DE STÉRILITÉ</a:t>
          </a:r>
          <a:endParaRPr lang="fr-FR" b="1" dirty="0"/>
        </a:p>
      </dgm:t>
    </dgm:pt>
    <dgm:pt modelId="{6E0DDD48-F235-4222-936E-DEEB934E5B56}" type="parTrans" cxnId="{1ECCB54F-72EC-4340-826F-D88AB21FEE70}">
      <dgm:prSet/>
      <dgm:spPr/>
      <dgm:t>
        <a:bodyPr/>
        <a:lstStyle/>
        <a:p>
          <a:endParaRPr lang="fr-FR"/>
        </a:p>
      </dgm:t>
    </dgm:pt>
    <dgm:pt modelId="{6C7B5A6D-8F14-40BF-8D2D-EC57D1CE8B72}" type="sibTrans" cxnId="{1ECCB54F-72EC-4340-826F-D88AB21FEE70}">
      <dgm:prSet/>
      <dgm:spPr/>
      <dgm:t>
        <a:bodyPr/>
        <a:lstStyle/>
        <a:p>
          <a:endParaRPr lang="fr-FR"/>
        </a:p>
      </dgm:t>
    </dgm:pt>
    <dgm:pt modelId="{3EFB1EDB-174F-429F-8BB6-835B0B6BFA3C}">
      <dgm:prSet/>
      <dgm:spPr/>
      <dgm:t>
        <a:bodyPr/>
        <a:lstStyle/>
        <a:p>
          <a:r>
            <a:rPr lang="fr-FR" dirty="0" smtClean="0"/>
            <a:t>Propriété physico-chimique</a:t>
          </a:r>
          <a:endParaRPr lang="fr-FR" dirty="0"/>
        </a:p>
      </dgm:t>
    </dgm:pt>
    <dgm:pt modelId="{D9B7C29A-6889-4552-ADDF-268B2EED1F18}" type="parTrans" cxnId="{F69C970B-A0C8-45C7-9C6A-CA0F7F13EE27}">
      <dgm:prSet/>
      <dgm:spPr/>
      <dgm:t>
        <a:bodyPr/>
        <a:lstStyle/>
        <a:p>
          <a:endParaRPr lang="fr-FR"/>
        </a:p>
      </dgm:t>
    </dgm:pt>
    <dgm:pt modelId="{6C06482F-F56D-4246-B3CB-B803B53BA614}" type="sibTrans" cxnId="{F69C970B-A0C8-45C7-9C6A-CA0F7F13EE27}">
      <dgm:prSet/>
      <dgm:spPr/>
      <dgm:t>
        <a:bodyPr/>
        <a:lstStyle/>
        <a:p>
          <a:endParaRPr lang="fr-FR"/>
        </a:p>
      </dgm:t>
    </dgm:pt>
    <dgm:pt modelId="{B2005720-C9E0-4314-91DA-AD1CE2222B23}">
      <dgm:prSet/>
      <dgm:spPr/>
      <dgm:t>
        <a:bodyPr/>
        <a:lstStyle/>
        <a:p>
          <a:r>
            <a:rPr lang="fr-FR" dirty="0" smtClean="0"/>
            <a:t>intégral</a:t>
          </a:r>
          <a:endParaRPr lang="fr-FR" dirty="0"/>
        </a:p>
      </dgm:t>
    </dgm:pt>
    <dgm:pt modelId="{DFE68AC5-189A-4102-935C-5B893FB745B3}" type="parTrans" cxnId="{716EE9BE-F37D-41B8-A244-4EC11CA37060}">
      <dgm:prSet/>
      <dgm:spPr/>
      <dgm:t>
        <a:bodyPr/>
        <a:lstStyle/>
        <a:p>
          <a:endParaRPr lang="fr-FR"/>
        </a:p>
      </dgm:t>
    </dgm:pt>
    <dgm:pt modelId="{ABE3F0F9-A6AA-426F-83FA-9C80DE86FDFA}" type="sibTrans" cxnId="{716EE9BE-F37D-41B8-A244-4EC11CA37060}">
      <dgm:prSet/>
      <dgm:spPr/>
      <dgm:t>
        <a:bodyPr/>
        <a:lstStyle/>
        <a:p>
          <a:endParaRPr lang="fr-FR"/>
        </a:p>
      </dgm:t>
    </dgm:pt>
    <dgm:pt modelId="{FD38E5D9-0C1E-4E61-85E4-591F642E6F86}">
      <dgm:prSet/>
      <dgm:spPr/>
      <dgm:t>
        <a:bodyPr/>
        <a:lstStyle/>
        <a:p>
          <a:r>
            <a:rPr lang="fr-FR" dirty="0" smtClean="0"/>
            <a:t>Levures et moisissures</a:t>
          </a:r>
          <a:endParaRPr lang="fr-FR" dirty="0"/>
        </a:p>
      </dgm:t>
    </dgm:pt>
    <dgm:pt modelId="{7950E24A-83D7-4C89-AB50-6B7AE80C1292}" type="parTrans" cxnId="{C6C0B08F-17CE-4566-86D7-0F61CCF43FD9}">
      <dgm:prSet/>
      <dgm:spPr/>
      <dgm:t>
        <a:bodyPr/>
        <a:lstStyle/>
        <a:p>
          <a:endParaRPr lang="fr-FR"/>
        </a:p>
      </dgm:t>
    </dgm:pt>
    <dgm:pt modelId="{E075F832-919D-4DBD-892A-B2AB93C63E36}" type="sibTrans" cxnId="{C6C0B08F-17CE-4566-86D7-0F61CCF43FD9}">
      <dgm:prSet/>
      <dgm:spPr/>
      <dgm:t>
        <a:bodyPr/>
        <a:lstStyle/>
        <a:p>
          <a:endParaRPr lang="fr-FR"/>
        </a:p>
      </dgm:t>
    </dgm:pt>
    <dgm:pt modelId="{103F11D5-D202-44F6-81F5-643094EA46EC}" type="pres">
      <dgm:prSet presAssocID="{795C4E33-83A7-425A-9FC8-06D03B49EDA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9B98FA2-7BAC-4441-82DE-F7AA2B9B1D44}" type="pres">
      <dgm:prSet presAssocID="{147B0BBE-5BA6-4498-8A81-30332A655D3A}" presName="root1" presStyleCnt="0"/>
      <dgm:spPr/>
    </dgm:pt>
    <dgm:pt modelId="{0CB5B2A1-4434-4592-A935-2DB6871E3C20}" type="pres">
      <dgm:prSet presAssocID="{147B0BBE-5BA6-4498-8A81-30332A655D3A}" presName="LevelOneTextNode" presStyleLbl="node0" presStyleIdx="0" presStyleCnt="1" custLinFactX="-26911" custLinFactNeighborX="-100000" custLinFactNeighborY="642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263F6F8-3DBB-4976-AB15-B3066CE10EF9}" type="pres">
      <dgm:prSet presAssocID="{147B0BBE-5BA6-4498-8A81-30332A655D3A}" presName="level2hierChild" presStyleCnt="0"/>
      <dgm:spPr/>
    </dgm:pt>
    <dgm:pt modelId="{735B781F-7A37-48D4-9C2B-C2ACAE809AAC}" type="pres">
      <dgm:prSet presAssocID="{112E90A9-25C0-4C5A-9FEA-7D67DE48F19E}" presName="conn2-1" presStyleLbl="parChTrans1D2" presStyleIdx="0" presStyleCnt="3"/>
      <dgm:spPr/>
      <dgm:t>
        <a:bodyPr/>
        <a:lstStyle/>
        <a:p>
          <a:endParaRPr lang="fr-FR"/>
        </a:p>
      </dgm:t>
    </dgm:pt>
    <dgm:pt modelId="{7F7A6BDB-70DC-41E6-957F-A82844DDB000}" type="pres">
      <dgm:prSet presAssocID="{112E90A9-25C0-4C5A-9FEA-7D67DE48F19E}" presName="connTx" presStyleLbl="parChTrans1D2" presStyleIdx="0" presStyleCnt="3"/>
      <dgm:spPr/>
      <dgm:t>
        <a:bodyPr/>
        <a:lstStyle/>
        <a:p>
          <a:endParaRPr lang="fr-FR"/>
        </a:p>
      </dgm:t>
    </dgm:pt>
    <dgm:pt modelId="{C9B27F5D-6740-4207-A189-F0694C3EE30B}" type="pres">
      <dgm:prSet presAssocID="{984AA456-A265-4BF3-BBC3-1683B8B43AD9}" presName="root2" presStyleCnt="0"/>
      <dgm:spPr/>
    </dgm:pt>
    <dgm:pt modelId="{F38962B1-8E20-46E7-920C-0986A4FA9C2B}" type="pres">
      <dgm:prSet presAssocID="{984AA456-A265-4BF3-BBC3-1683B8B43AD9}" presName="LevelTwoTextNode" presStyleLbl="node2" presStyleIdx="0" presStyleCnt="3" custLinFactNeighborX="-11524" custLinFactNeighborY="1319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5F24DCF-B03B-4114-BF3E-8EC97CEE13D0}" type="pres">
      <dgm:prSet presAssocID="{984AA456-A265-4BF3-BBC3-1683B8B43AD9}" presName="level3hierChild" presStyleCnt="0"/>
      <dgm:spPr/>
    </dgm:pt>
    <dgm:pt modelId="{CF3E2769-738B-45B6-82F7-AF9FF7BD68C1}" type="pres">
      <dgm:prSet presAssocID="{F0E9176B-99D9-4830-A962-93236CB37EF2}" presName="conn2-1" presStyleLbl="parChTrans1D3" presStyleIdx="0" presStyleCnt="4"/>
      <dgm:spPr/>
      <dgm:t>
        <a:bodyPr/>
        <a:lstStyle/>
        <a:p>
          <a:endParaRPr lang="fr-FR"/>
        </a:p>
      </dgm:t>
    </dgm:pt>
    <dgm:pt modelId="{F73265F5-CB49-4F4F-A59F-65C2B2CDF312}" type="pres">
      <dgm:prSet presAssocID="{F0E9176B-99D9-4830-A962-93236CB37EF2}" presName="connTx" presStyleLbl="parChTrans1D3" presStyleIdx="0" presStyleCnt="4"/>
      <dgm:spPr/>
      <dgm:t>
        <a:bodyPr/>
        <a:lstStyle/>
        <a:p>
          <a:endParaRPr lang="fr-FR"/>
        </a:p>
      </dgm:t>
    </dgm:pt>
    <dgm:pt modelId="{7707F8AD-C3D6-4D99-B3D8-2D15EAE8578F}" type="pres">
      <dgm:prSet presAssocID="{66AE7701-6536-456C-AD08-684CE397C3E5}" presName="root2" presStyleCnt="0"/>
      <dgm:spPr/>
    </dgm:pt>
    <dgm:pt modelId="{ACCED26D-C68F-4313-BBBA-6969D2737A01}" type="pres">
      <dgm:prSet presAssocID="{66AE7701-6536-456C-AD08-684CE397C3E5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A70A002-EE42-4261-9A51-E0EFCE38AF80}" type="pres">
      <dgm:prSet presAssocID="{66AE7701-6536-456C-AD08-684CE397C3E5}" presName="level3hierChild" presStyleCnt="0"/>
      <dgm:spPr/>
    </dgm:pt>
    <dgm:pt modelId="{8755B74B-804D-4FD7-82AB-098F555A068F}" type="pres">
      <dgm:prSet presAssocID="{CA0CC897-B28F-46A8-A975-2C0319FCFD3D}" presName="conn2-1" presStyleLbl="parChTrans1D4" presStyleIdx="0" presStyleCnt="6"/>
      <dgm:spPr/>
      <dgm:t>
        <a:bodyPr/>
        <a:lstStyle/>
        <a:p>
          <a:endParaRPr lang="fr-FR"/>
        </a:p>
      </dgm:t>
    </dgm:pt>
    <dgm:pt modelId="{AD011BF0-886F-4489-9FFC-1F2F0509FEAE}" type="pres">
      <dgm:prSet presAssocID="{CA0CC897-B28F-46A8-A975-2C0319FCFD3D}" presName="connTx" presStyleLbl="parChTrans1D4" presStyleIdx="0" presStyleCnt="6"/>
      <dgm:spPr/>
      <dgm:t>
        <a:bodyPr/>
        <a:lstStyle/>
        <a:p>
          <a:endParaRPr lang="fr-FR"/>
        </a:p>
      </dgm:t>
    </dgm:pt>
    <dgm:pt modelId="{0D75F861-2082-4640-94D7-2F4151596826}" type="pres">
      <dgm:prSet presAssocID="{B4C98BFA-5DC3-4BBE-91E9-55EFD065A071}" presName="root2" presStyleCnt="0"/>
      <dgm:spPr/>
    </dgm:pt>
    <dgm:pt modelId="{955FA56A-F171-4E63-A9EC-507423F6B437}" type="pres">
      <dgm:prSet presAssocID="{B4C98BFA-5DC3-4BBE-91E9-55EFD065A071}" presName="LevelTwoTextNode" presStyleLbl="node4" presStyleIdx="0" presStyleCnt="6" custLinFactNeighborX="-2410" custLinFactNeighborY="321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9E91BB6-FA8A-4620-98A4-224BC6E7945E}" type="pres">
      <dgm:prSet presAssocID="{B4C98BFA-5DC3-4BBE-91E9-55EFD065A071}" presName="level3hierChild" presStyleCnt="0"/>
      <dgm:spPr/>
    </dgm:pt>
    <dgm:pt modelId="{58F6D6F2-F6BE-47D7-A6D8-B6EE42968254}" type="pres">
      <dgm:prSet presAssocID="{D9B7C29A-6889-4552-ADDF-268B2EED1F18}" presName="conn2-1" presStyleLbl="parChTrans1D4" presStyleIdx="1" presStyleCnt="6"/>
      <dgm:spPr/>
      <dgm:t>
        <a:bodyPr/>
        <a:lstStyle/>
        <a:p>
          <a:endParaRPr lang="fr-FR"/>
        </a:p>
      </dgm:t>
    </dgm:pt>
    <dgm:pt modelId="{A8C96ED1-FC6A-46E2-9837-477CB989F5A3}" type="pres">
      <dgm:prSet presAssocID="{D9B7C29A-6889-4552-ADDF-268B2EED1F18}" presName="connTx" presStyleLbl="parChTrans1D4" presStyleIdx="1" presStyleCnt="6"/>
      <dgm:spPr/>
      <dgm:t>
        <a:bodyPr/>
        <a:lstStyle/>
        <a:p>
          <a:endParaRPr lang="fr-FR"/>
        </a:p>
      </dgm:t>
    </dgm:pt>
    <dgm:pt modelId="{0AC6E70A-3581-4923-9E56-6B03D2E1FCD1}" type="pres">
      <dgm:prSet presAssocID="{3EFB1EDB-174F-429F-8BB6-835B0B6BFA3C}" presName="root2" presStyleCnt="0"/>
      <dgm:spPr/>
    </dgm:pt>
    <dgm:pt modelId="{DCDB347E-5A23-4C87-AC84-823FD2181196}" type="pres">
      <dgm:prSet presAssocID="{3EFB1EDB-174F-429F-8BB6-835B0B6BFA3C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1C9AD6D-7007-4B09-B7AC-66D41463DB03}" type="pres">
      <dgm:prSet presAssocID="{3EFB1EDB-174F-429F-8BB6-835B0B6BFA3C}" presName="level3hierChild" presStyleCnt="0"/>
      <dgm:spPr/>
    </dgm:pt>
    <dgm:pt modelId="{36152A58-15D6-4B43-B658-DD48B0D2894E}" type="pres">
      <dgm:prSet presAssocID="{0F151FFE-D3E4-4210-A593-1C6E3AF1F371}" presName="conn2-1" presStyleLbl="parChTrans1D3" presStyleIdx="1" presStyleCnt="4"/>
      <dgm:spPr/>
      <dgm:t>
        <a:bodyPr/>
        <a:lstStyle/>
        <a:p>
          <a:endParaRPr lang="fr-FR"/>
        </a:p>
      </dgm:t>
    </dgm:pt>
    <dgm:pt modelId="{8C757DEA-2934-45DE-975F-658728321C89}" type="pres">
      <dgm:prSet presAssocID="{0F151FFE-D3E4-4210-A593-1C6E3AF1F371}" presName="connTx" presStyleLbl="parChTrans1D3" presStyleIdx="1" presStyleCnt="4"/>
      <dgm:spPr/>
      <dgm:t>
        <a:bodyPr/>
        <a:lstStyle/>
        <a:p>
          <a:endParaRPr lang="fr-FR"/>
        </a:p>
      </dgm:t>
    </dgm:pt>
    <dgm:pt modelId="{B87011FB-F341-462B-9E11-D328A2EF1378}" type="pres">
      <dgm:prSet presAssocID="{4AB33B53-5619-4317-9857-147579D0799A}" presName="root2" presStyleCnt="0"/>
      <dgm:spPr/>
    </dgm:pt>
    <dgm:pt modelId="{42F9D577-5C17-408D-B9C1-3D82E607C586}" type="pres">
      <dgm:prSet presAssocID="{4AB33B53-5619-4317-9857-147579D0799A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E96E26B-0F4C-4BD6-83B4-22407E2C3217}" type="pres">
      <dgm:prSet presAssocID="{4AB33B53-5619-4317-9857-147579D0799A}" presName="level3hierChild" presStyleCnt="0"/>
      <dgm:spPr/>
    </dgm:pt>
    <dgm:pt modelId="{1ACF4C24-E37E-40F7-9AFE-716D1BB08976}" type="pres">
      <dgm:prSet presAssocID="{0A85C28B-C10C-4227-BDD1-74FEDED583E6}" presName="conn2-1" presStyleLbl="parChTrans1D4" presStyleIdx="2" presStyleCnt="6"/>
      <dgm:spPr/>
      <dgm:t>
        <a:bodyPr/>
        <a:lstStyle/>
        <a:p>
          <a:endParaRPr lang="fr-FR"/>
        </a:p>
      </dgm:t>
    </dgm:pt>
    <dgm:pt modelId="{EDCE2801-B8DC-4DF4-94AC-D3FA43C0E0FB}" type="pres">
      <dgm:prSet presAssocID="{0A85C28B-C10C-4227-BDD1-74FEDED583E6}" presName="connTx" presStyleLbl="parChTrans1D4" presStyleIdx="2" presStyleCnt="6"/>
      <dgm:spPr/>
      <dgm:t>
        <a:bodyPr/>
        <a:lstStyle/>
        <a:p>
          <a:endParaRPr lang="fr-FR"/>
        </a:p>
      </dgm:t>
    </dgm:pt>
    <dgm:pt modelId="{BF23FA21-1664-4269-A228-FF204FFA9CDD}" type="pres">
      <dgm:prSet presAssocID="{C67D6A83-2C1B-4B1D-BFE1-C9346ABE70F7}" presName="root2" presStyleCnt="0"/>
      <dgm:spPr/>
    </dgm:pt>
    <dgm:pt modelId="{192F030A-4DDB-41DC-A141-D34886725CD6}" type="pres">
      <dgm:prSet presAssocID="{C67D6A83-2C1B-4B1D-BFE1-C9346ABE70F7}" presName="LevelTwoTextNode" presStyleLbl="node4" presStyleIdx="2" presStyleCnt="6" custLinFactNeighborX="-803" custLinFactNeighborY="-324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5F1F15B-33FE-4F64-9A77-ECA2274D6E87}" type="pres">
      <dgm:prSet presAssocID="{C67D6A83-2C1B-4B1D-BFE1-C9346ABE70F7}" presName="level3hierChild" presStyleCnt="0"/>
      <dgm:spPr/>
    </dgm:pt>
    <dgm:pt modelId="{49DD9691-8962-466A-93EF-A6D992AC8555}" type="pres">
      <dgm:prSet presAssocID="{DFE68AC5-189A-4102-935C-5B893FB745B3}" presName="conn2-1" presStyleLbl="parChTrans1D4" presStyleIdx="3" presStyleCnt="6"/>
      <dgm:spPr/>
      <dgm:t>
        <a:bodyPr/>
        <a:lstStyle/>
        <a:p>
          <a:endParaRPr lang="fr-FR"/>
        </a:p>
      </dgm:t>
    </dgm:pt>
    <dgm:pt modelId="{73531B66-B15F-42E2-99C2-33F16F21E3C4}" type="pres">
      <dgm:prSet presAssocID="{DFE68AC5-189A-4102-935C-5B893FB745B3}" presName="connTx" presStyleLbl="parChTrans1D4" presStyleIdx="3" presStyleCnt="6"/>
      <dgm:spPr/>
      <dgm:t>
        <a:bodyPr/>
        <a:lstStyle/>
        <a:p>
          <a:endParaRPr lang="fr-FR"/>
        </a:p>
      </dgm:t>
    </dgm:pt>
    <dgm:pt modelId="{D47E8A0B-17BF-4C48-9663-AE7738A81466}" type="pres">
      <dgm:prSet presAssocID="{B2005720-C9E0-4314-91DA-AD1CE2222B23}" presName="root2" presStyleCnt="0"/>
      <dgm:spPr/>
    </dgm:pt>
    <dgm:pt modelId="{53CCCDDB-7AAE-4F4E-845C-9C66B37ED907}" type="pres">
      <dgm:prSet presAssocID="{B2005720-C9E0-4314-91DA-AD1CE2222B23}" presName="LevelTwoTextNode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B32B234-D23E-4829-B4D8-C4C0F4448BEA}" type="pres">
      <dgm:prSet presAssocID="{B2005720-C9E0-4314-91DA-AD1CE2222B23}" presName="level3hierChild" presStyleCnt="0"/>
      <dgm:spPr/>
    </dgm:pt>
    <dgm:pt modelId="{E3A67B91-2398-4EF7-9BF5-168EE41EFC87}" type="pres">
      <dgm:prSet presAssocID="{3FAD94C5-7994-461C-8EF3-736746D93FE8}" presName="conn2-1" presStyleLbl="parChTrans1D2" presStyleIdx="1" presStyleCnt="3"/>
      <dgm:spPr/>
      <dgm:t>
        <a:bodyPr/>
        <a:lstStyle/>
        <a:p>
          <a:endParaRPr lang="fr-FR"/>
        </a:p>
      </dgm:t>
    </dgm:pt>
    <dgm:pt modelId="{F04795C0-C2D7-4517-8A2A-94F9E72A3A23}" type="pres">
      <dgm:prSet presAssocID="{3FAD94C5-7994-461C-8EF3-736746D93FE8}" presName="connTx" presStyleLbl="parChTrans1D2" presStyleIdx="1" presStyleCnt="3"/>
      <dgm:spPr/>
      <dgm:t>
        <a:bodyPr/>
        <a:lstStyle/>
        <a:p>
          <a:endParaRPr lang="fr-FR"/>
        </a:p>
      </dgm:t>
    </dgm:pt>
    <dgm:pt modelId="{8F63DF33-E4E2-4FCF-92FB-5D94F5A6DE45}" type="pres">
      <dgm:prSet presAssocID="{5EAC0E53-B96C-4C2C-9B03-71B24903CD54}" presName="root2" presStyleCnt="0"/>
      <dgm:spPr/>
    </dgm:pt>
    <dgm:pt modelId="{44961D19-41D4-46F7-9AE5-2843630FDDD2}" type="pres">
      <dgm:prSet presAssocID="{5EAC0E53-B96C-4C2C-9B03-71B24903CD54}" presName="LevelTwoTextNode" presStyleLbl="node2" presStyleIdx="1" presStyleCnt="3" custLinFactNeighborX="-13244" custLinFactNeighborY="-485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5AD6788-5180-4F46-8406-27D64794B7B3}" type="pres">
      <dgm:prSet presAssocID="{5EAC0E53-B96C-4C2C-9B03-71B24903CD54}" presName="level3hierChild" presStyleCnt="0"/>
      <dgm:spPr/>
    </dgm:pt>
    <dgm:pt modelId="{D47411DE-F895-43D9-91A1-95C5D19A1162}" type="pres">
      <dgm:prSet presAssocID="{EEFAC457-9229-4A43-BB12-154E6F84EC41}" presName="conn2-1" presStyleLbl="parChTrans1D3" presStyleIdx="2" presStyleCnt="4"/>
      <dgm:spPr/>
      <dgm:t>
        <a:bodyPr/>
        <a:lstStyle/>
        <a:p>
          <a:endParaRPr lang="fr-FR"/>
        </a:p>
      </dgm:t>
    </dgm:pt>
    <dgm:pt modelId="{BE220B56-8F7E-4B48-B086-12D9B7993019}" type="pres">
      <dgm:prSet presAssocID="{EEFAC457-9229-4A43-BB12-154E6F84EC41}" presName="connTx" presStyleLbl="parChTrans1D3" presStyleIdx="2" presStyleCnt="4"/>
      <dgm:spPr/>
      <dgm:t>
        <a:bodyPr/>
        <a:lstStyle/>
        <a:p>
          <a:endParaRPr lang="fr-FR"/>
        </a:p>
      </dgm:t>
    </dgm:pt>
    <dgm:pt modelId="{F59D0DE6-B719-48E5-BD4B-5BD1E5B726D7}" type="pres">
      <dgm:prSet presAssocID="{08D26499-109E-4B56-9953-93B2B84170C7}" presName="root2" presStyleCnt="0"/>
      <dgm:spPr/>
    </dgm:pt>
    <dgm:pt modelId="{C686051D-2A24-4DBF-A322-B9AA0EC9235C}" type="pres">
      <dgm:prSet presAssocID="{08D26499-109E-4B56-9953-93B2B84170C7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438695-E507-40F2-AFBA-90B8C114D2CE}" type="pres">
      <dgm:prSet presAssocID="{08D26499-109E-4B56-9953-93B2B84170C7}" presName="level3hierChild" presStyleCnt="0"/>
      <dgm:spPr/>
    </dgm:pt>
    <dgm:pt modelId="{6D3D99FA-A80C-40D2-B31B-CA78947DF051}" type="pres">
      <dgm:prSet presAssocID="{AF8EC377-8A3E-4762-BBE0-584AFF05D63C}" presName="conn2-1" presStyleLbl="parChTrans1D4" presStyleIdx="4" presStyleCnt="6"/>
      <dgm:spPr/>
      <dgm:t>
        <a:bodyPr/>
        <a:lstStyle/>
        <a:p>
          <a:endParaRPr lang="fr-FR"/>
        </a:p>
      </dgm:t>
    </dgm:pt>
    <dgm:pt modelId="{B7F3C259-E7A5-41FA-A11E-92A1F990E843}" type="pres">
      <dgm:prSet presAssocID="{AF8EC377-8A3E-4762-BBE0-584AFF05D63C}" presName="connTx" presStyleLbl="parChTrans1D4" presStyleIdx="4" presStyleCnt="6"/>
      <dgm:spPr/>
      <dgm:t>
        <a:bodyPr/>
        <a:lstStyle/>
        <a:p>
          <a:endParaRPr lang="fr-FR"/>
        </a:p>
      </dgm:t>
    </dgm:pt>
    <dgm:pt modelId="{24BE3964-9CFD-4FB2-8C94-F10034695D30}" type="pres">
      <dgm:prSet presAssocID="{42DBEF6A-58BA-479A-B30A-1A39C8584E61}" presName="root2" presStyleCnt="0"/>
      <dgm:spPr/>
    </dgm:pt>
    <dgm:pt modelId="{0624E1D6-0549-48F8-8AA9-ECE2BFBBE885}" type="pres">
      <dgm:prSet presAssocID="{42DBEF6A-58BA-479A-B30A-1A39C8584E61}" presName="LevelTwoTextNode" presStyleLbl="node4" presStyleIdx="4" presStyleCnt="6" custLinFactNeighborX="-1606" custLinFactNeighborY="-482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14EA72D-19BE-4770-9027-8DB7201B0BDF}" type="pres">
      <dgm:prSet presAssocID="{42DBEF6A-58BA-479A-B30A-1A39C8584E61}" presName="level3hierChild" presStyleCnt="0"/>
      <dgm:spPr/>
    </dgm:pt>
    <dgm:pt modelId="{A8DA400C-9E55-48E6-937D-74B44E9DFBEA}" type="pres">
      <dgm:prSet presAssocID="{7950E24A-83D7-4C89-AB50-6B7AE80C1292}" presName="conn2-1" presStyleLbl="parChTrans1D4" presStyleIdx="5" presStyleCnt="6"/>
      <dgm:spPr/>
      <dgm:t>
        <a:bodyPr/>
        <a:lstStyle/>
        <a:p>
          <a:endParaRPr lang="fr-FR"/>
        </a:p>
      </dgm:t>
    </dgm:pt>
    <dgm:pt modelId="{771A0E34-AC6E-42FA-BF4E-4ABDC3C9A31D}" type="pres">
      <dgm:prSet presAssocID="{7950E24A-83D7-4C89-AB50-6B7AE80C1292}" presName="connTx" presStyleLbl="parChTrans1D4" presStyleIdx="5" presStyleCnt="6"/>
      <dgm:spPr/>
      <dgm:t>
        <a:bodyPr/>
        <a:lstStyle/>
        <a:p>
          <a:endParaRPr lang="fr-FR"/>
        </a:p>
      </dgm:t>
    </dgm:pt>
    <dgm:pt modelId="{99D729F9-9D52-4083-9D9E-DF64DA713D2E}" type="pres">
      <dgm:prSet presAssocID="{FD38E5D9-0C1E-4E61-85E4-591F642E6F86}" presName="root2" presStyleCnt="0"/>
      <dgm:spPr/>
    </dgm:pt>
    <dgm:pt modelId="{455FB7B8-EEDC-4BB3-8374-8F5A9FB83057}" type="pres">
      <dgm:prSet presAssocID="{FD38E5D9-0C1E-4E61-85E4-591F642E6F86}" presName="LevelTwoTextNode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55F2776-6735-412F-827B-B517F6B0BBF8}" type="pres">
      <dgm:prSet presAssocID="{FD38E5D9-0C1E-4E61-85E4-591F642E6F86}" presName="level3hierChild" presStyleCnt="0"/>
      <dgm:spPr/>
    </dgm:pt>
    <dgm:pt modelId="{FE7207D6-908E-4013-A6F7-A8525465D9D5}" type="pres">
      <dgm:prSet presAssocID="{6E0DDD48-F235-4222-936E-DEEB934E5B56}" presName="conn2-1" presStyleLbl="parChTrans1D3" presStyleIdx="3" presStyleCnt="4"/>
      <dgm:spPr/>
      <dgm:t>
        <a:bodyPr/>
        <a:lstStyle/>
        <a:p>
          <a:endParaRPr lang="fr-FR"/>
        </a:p>
      </dgm:t>
    </dgm:pt>
    <dgm:pt modelId="{7077C0FC-F026-4F56-B908-C856152F415D}" type="pres">
      <dgm:prSet presAssocID="{6E0DDD48-F235-4222-936E-DEEB934E5B56}" presName="connTx" presStyleLbl="parChTrans1D3" presStyleIdx="3" presStyleCnt="4"/>
      <dgm:spPr/>
      <dgm:t>
        <a:bodyPr/>
        <a:lstStyle/>
        <a:p>
          <a:endParaRPr lang="fr-FR"/>
        </a:p>
      </dgm:t>
    </dgm:pt>
    <dgm:pt modelId="{CC5FD43C-8995-4F2C-A651-D941C1C9834D}" type="pres">
      <dgm:prSet presAssocID="{7D062E63-9E4F-4BD5-836F-10FAC7E65462}" presName="root2" presStyleCnt="0"/>
      <dgm:spPr/>
    </dgm:pt>
    <dgm:pt modelId="{D13DCC03-D33C-4A8D-A38E-139F6B3C5A70}" type="pres">
      <dgm:prSet presAssocID="{7D062E63-9E4F-4BD5-836F-10FAC7E65462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3EF336A-8E61-4122-9511-2D758125EB93}" type="pres">
      <dgm:prSet presAssocID="{7D062E63-9E4F-4BD5-836F-10FAC7E65462}" presName="level3hierChild" presStyleCnt="0"/>
      <dgm:spPr/>
    </dgm:pt>
    <dgm:pt modelId="{D405D343-E130-4326-9244-BC59B7DC83DD}" type="pres">
      <dgm:prSet presAssocID="{26CAE937-6A00-4897-977A-647269B05F70}" presName="conn2-1" presStyleLbl="parChTrans1D2" presStyleIdx="2" presStyleCnt="3"/>
      <dgm:spPr/>
      <dgm:t>
        <a:bodyPr/>
        <a:lstStyle/>
        <a:p>
          <a:endParaRPr lang="fr-FR"/>
        </a:p>
      </dgm:t>
    </dgm:pt>
    <dgm:pt modelId="{C4F8DB1C-F9E8-4BC4-B645-15971DA91EF4}" type="pres">
      <dgm:prSet presAssocID="{26CAE937-6A00-4897-977A-647269B05F70}" presName="connTx" presStyleLbl="parChTrans1D2" presStyleIdx="2" presStyleCnt="3"/>
      <dgm:spPr/>
      <dgm:t>
        <a:bodyPr/>
        <a:lstStyle/>
        <a:p>
          <a:endParaRPr lang="fr-FR"/>
        </a:p>
      </dgm:t>
    </dgm:pt>
    <dgm:pt modelId="{E49A48BF-7230-4EF9-B843-79EF0F4AB603}" type="pres">
      <dgm:prSet presAssocID="{ADB3532B-3B77-417A-AEC4-04657A48E6DC}" presName="root2" presStyleCnt="0"/>
      <dgm:spPr/>
    </dgm:pt>
    <dgm:pt modelId="{214B7345-6220-4D9B-B527-D1C29CAA1759}" type="pres">
      <dgm:prSet presAssocID="{ADB3532B-3B77-417A-AEC4-04657A48E6DC}" presName="LevelTwoTextNode" presStyleLbl="node2" presStyleIdx="2" presStyleCnt="3" custLinFactNeighborX="-9587" custLinFactNeighborY="2579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5DB95D6-C431-40C3-B808-49B1EE13FFC9}" type="pres">
      <dgm:prSet presAssocID="{ADB3532B-3B77-417A-AEC4-04657A48E6DC}" presName="level3hierChild" presStyleCnt="0"/>
      <dgm:spPr/>
    </dgm:pt>
  </dgm:ptLst>
  <dgm:cxnLst>
    <dgm:cxn modelId="{260C6A2B-2DC3-4D35-8C76-04EC667F2C60}" type="presOf" srcId="{112E90A9-25C0-4C5A-9FEA-7D67DE48F19E}" destId="{7F7A6BDB-70DC-41E6-957F-A82844DDB000}" srcOrd="1" destOrd="0" presId="urn:microsoft.com/office/officeart/2005/8/layout/hierarchy2"/>
    <dgm:cxn modelId="{D00DAD2D-8E65-4393-92E7-EE07D4C01428}" type="presOf" srcId="{147B0BBE-5BA6-4498-8A81-30332A655D3A}" destId="{0CB5B2A1-4434-4592-A935-2DB6871E3C20}" srcOrd="0" destOrd="0" presId="urn:microsoft.com/office/officeart/2005/8/layout/hierarchy2"/>
    <dgm:cxn modelId="{07E5465E-74B4-4964-8772-EF3CD8FC4969}" type="presOf" srcId="{0F151FFE-D3E4-4210-A593-1C6E3AF1F371}" destId="{8C757DEA-2934-45DE-975F-658728321C89}" srcOrd="1" destOrd="0" presId="urn:microsoft.com/office/officeart/2005/8/layout/hierarchy2"/>
    <dgm:cxn modelId="{B5F076B0-CC4E-4E96-BE17-5257C02C33A1}" srcId="{5EAC0E53-B96C-4C2C-9B03-71B24903CD54}" destId="{08D26499-109E-4B56-9953-93B2B84170C7}" srcOrd="0" destOrd="0" parTransId="{EEFAC457-9229-4A43-BB12-154E6F84EC41}" sibTransId="{857AB7B1-A76C-4A0A-8FC5-1FFC8A816B40}"/>
    <dgm:cxn modelId="{7AE9DC3D-8301-4117-8905-9CE0CE76EE53}" type="presOf" srcId="{DFE68AC5-189A-4102-935C-5B893FB745B3}" destId="{73531B66-B15F-42E2-99C2-33F16F21E3C4}" srcOrd="1" destOrd="0" presId="urn:microsoft.com/office/officeart/2005/8/layout/hierarchy2"/>
    <dgm:cxn modelId="{DDC35F19-62C3-4ABB-92C5-46F7292B6E77}" type="presOf" srcId="{7D062E63-9E4F-4BD5-836F-10FAC7E65462}" destId="{D13DCC03-D33C-4A8D-A38E-139F6B3C5A70}" srcOrd="0" destOrd="0" presId="urn:microsoft.com/office/officeart/2005/8/layout/hierarchy2"/>
    <dgm:cxn modelId="{038B4FBB-32D0-4BC9-8F77-CB034DC686AB}" type="presOf" srcId="{C67D6A83-2C1B-4B1D-BFE1-C9346ABE70F7}" destId="{192F030A-4DDB-41DC-A141-D34886725CD6}" srcOrd="0" destOrd="0" presId="urn:microsoft.com/office/officeart/2005/8/layout/hierarchy2"/>
    <dgm:cxn modelId="{05E1A001-1ECA-48E5-9638-25FA70D7C8B0}" type="presOf" srcId="{3FAD94C5-7994-461C-8EF3-736746D93FE8}" destId="{F04795C0-C2D7-4517-8A2A-94F9E72A3A23}" srcOrd="1" destOrd="0" presId="urn:microsoft.com/office/officeart/2005/8/layout/hierarchy2"/>
    <dgm:cxn modelId="{6173EA0A-6D84-4FB2-8721-AC79D326C087}" srcId="{08D26499-109E-4B56-9953-93B2B84170C7}" destId="{42DBEF6A-58BA-479A-B30A-1A39C8584E61}" srcOrd="0" destOrd="0" parTransId="{AF8EC377-8A3E-4762-BBE0-584AFF05D63C}" sibTransId="{40C7A90F-1201-4D5C-BCEE-549051C74E50}"/>
    <dgm:cxn modelId="{C6C0B08F-17CE-4566-86D7-0F61CCF43FD9}" srcId="{08D26499-109E-4B56-9953-93B2B84170C7}" destId="{FD38E5D9-0C1E-4E61-85E4-591F642E6F86}" srcOrd="1" destOrd="0" parTransId="{7950E24A-83D7-4C89-AB50-6B7AE80C1292}" sibTransId="{E075F832-919D-4DBD-892A-B2AB93C63E36}"/>
    <dgm:cxn modelId="{8EE3EF57-07D6-4265-94CF-E03B765B22AF}" type="presOf" srcId="{CA0CC897-B28F-46A8-A975-2C0319FCFD3D}" destId="{AD011BF0-886F-4489-9FFC-1F2F0509FEAE}" srcOrd="1" destOrd="0" presId="urn:microsoft.com/office/officeart/2005/8/layout/hierarchy2"/>
    <dgm:cxn modelId="{F69C970B-A0C8-45C7-9C6A-CA0F7F13EE27}" srcId="{66AE7701-6536-456C-AD08-684CE397C3E5}" destId="{3EFB1EDB-174F-429F-8BB6-835B0B6BFA3C}" srcOrd="1" destOrd="0" parTransId="{D9B7C29A-6889-4552-ADDF-268B2EED1F18}" sibTransId="{6C06482F-F56D-4246-B3CB-B803B53BA614}"/>
    <dgm:cxn modelId="{C28EBAC0-F7AA-4C9F-8689-60B32042F8B3}" type="presOf" srcId="{AF8EC377-8A3E-4762-BBE0-584AFF05D63C}" destId="{B7F3C259-E7A5-41FA-A11E-92A1F990E843}" srcOrd="1" destOrd="0" presId="urn:microsoft.com/office/officeart/2005/8/layout/hierarchy2"/>
    <dgm:cxn modelId="{216CF5FA-3C47-4A5B-8346-26961030AC0F}" type="presOf" srcId="{B2005720-C9E0-4314-91DA-AD1CE2222B23}" destId="{53CCCDDB-7AAE-4F4E-845C-9C66B37ED907}" srcOrd="0" destOrd="0" presId="urn:microsoft.com/office/officeart/2005/8/layout/hierarchy2"/>
    <dgm:cxn modelId="{A91959AA-EC27-4E27-9180-EA345D7F9A81}" type="presOf" srcId="{26CAE937-6A00-4897-977A-647269B05F70}" destId="{D405D343-E130-4326-9244-BC59B7DC83DD}" srcOrd="0" destOrd="0" presId="urn:microsoft.com/office/officeart/2005/8/layout/hierarchy2"/>
    <dgm:cxn modelId="{E5ED2927-CD9F-46E9-AA43-DE14CD72BDF3}" type="presOf" srcId="{EEFAC457-9229-4A43-BB12-154E6F84EC41}" destId="{BE220B56-8F7E-4B48-B086-12D9B7993019}" srcOrd="1" destOrd="0" presId="urn:microsoft.com/office/officeart/2005/8/layout/hierarchy2"/>
    <dgm:cxn modelId="{9099EA3A-CC0E-437A-943F-4E68E36D2530}" srcId="{147B0BBE-5BA6-4498-8A81-30332A655D3A}" destId="{ADB3532B-3B77-417A-AEC4-04657A48E6DC}" srcOrd="2" destOrd="0" parTransId="{26CAE937-6A00-4897-977A-647269B05F70}" sibTransId="{54D446F8-7634-4FC8-AE48-97E9476898D0}"/>
    <dgm:cxn modelId="{11AA8926-44BE-435B-AD14-1275B1645318}" type="presOf" srcId="{795C4E33-83A7-425A-9FC8-06D03B49EDA3}" destId="{103F11D5-D202-44F6-81F5-643094EA46EC}" srcOrd="0" destOrd="0" presId="urn:microsoft.com/office/officeart/2005/8/layout/hierarchy2"/>
    <dgm:cxn modelId="{02C604BD-8C77-44B2-A51D-EDB653A987EE}" type="presOf" srcId="{6E0DDD48-F235-4222-936E-DEEB934E5B56}" destId="{7077C0FC-F026-4F56-B908-C856152F415D}" srcOrd="1" destOrd="0" presId="urn:microsoft.com/office/officeart/2005/8/layout/hierarchy2"/>
    <dgm:cxn modelId="{7D931FA6-0F05-42CF-AD47-290DA64282EA}" type="presOf" srcId="{F0E9176B-99D9-4830-A962-93236CB37EF2}" destId="{CF3E2769-738B-45B6-82F7-AF9FF7BD68C1}" srcOrd="0" destOrd="0" presId="urn:microsoft.com/office/officeart/2005/8/layout/hierarchy2"/>
    <dgm:cxn modelId="{14D55312-E32D-4969-98DD-CEA92CB0A093}" srcId="{4AB33B53-5619-4317-9857-147579D0799A}" destId="{C67D6A83-2C1B-4B1D-BFE1-C9346ABE70F7}" srcOrd="0" destOrd="0" parTransId="{0A85C28B-C10C-4227-BDD1-74FEDED583E6}" sibTransId="{47134386-9D32-460E-9B1F-12B3ACF04365}"/>
    <dgm:cxn modelId="{65866342-815B-462E-BC72-285C1807FBA1}" srcId="{795C4E33-83A7-425A-9FC8-06D03B49EDA3}" destId="{147B0BBE-5BA6-4498-8A81-30332A655D3A}" srcOrd="0" destOrd="0" parTransId="{2BECA29D-75DC-4329-A844-8FA7AA3480C5}" sibTransId="{28CDB0C1-933B-4289-A5E1-61D7E004A641}"/>
    <dgm:cxn modelId="{E53C4491-9E24-4CB4-A513-DA8B57146CA3}" type="presOf" srcId="{D9B7C29A-6889-4552-ADDF-268B2EED1F18}" destId="{58F6D6F2-F6BE-47D7-A6D8-B6EE42968254}" srcOrd="0" destOrd="0" presId="urn:microsoft.com/office/officeart/2005/8/layout/hierarchy2"/>
    <dgm:cxn modelId="{6BC01E34-307D-43CD-A865-3BA0ED0AF303}" type="presOf" srcId="{FD38E5D9-0C1E-4E61-85E4-591F642E6F86}" destId="{455FB7B8-EEDC-4BB3-8374-8F5A9FB83057}" srcOrd="0" destOrd="0" presId="urn:microsoft.com/office/officeart/2005/8/layout/hierarchy2"/>
    <dgm:cxn modelId="{C9D6CDF8-2750-4B77-B384-FB84F7CC95E9}" srcId="{984AA456-A265-4BF3-BBC3-1683B8B43AD9}" destId="{4AB33B53-5619-4317-9857-147579D0799A}" srcOrd="1" destOrd="0" parTransId="{0F151FFE-D3E4-4210-A593-1C6E3AF1F371}" sibTransId="{973296AB-5E6E-4AED-9528-9ADF813469E7}"/>
    <dgm:cxn modelId="{31C615B8-3922-4E29-A863-309225BE9838}" type="presOf" srcId="{3FAD94C5-7994-461C-8EF3-736746D93FE8}" destId="{E3A67B91-2398-4EF7-9BF5-168EE41EFC87}" srcOrd="0" destOrd="0" presId="urn:microsoft.com/office/officeart/2005/8/layout/hierarchy2"/>
    <dgm:cxn modelId="{FB997C2A-5124-42B8-A9AE-9D226DD04E55}" type="presOf" srcId="{984AA456-A265-4BF3-BBC3-1683B8B43AD9}" destId="{F38962B1-8E20-46E7-920C-0986A4FA9C2B}" srcOrd="0" destOrd="0" presId="urn:microsoft.com/office/officeart/2005/8/layout/hierarchy2"/>
    <dgm:cxn modelId="{360FECBB-D2D8-44F9-A039-B75EF724D803}" type="presOf" srcId="{0A85C28B-C10C-4227-BDD1-74FEDED583E6}" destId="{1ACF4C24-E37E-40F7-9AFE-716D1BB08976}" srcOrd="0" destOrd="0" presId="urn:microsoft.com/office/officeart/2005/8/layout/hierarchy2"/>
    <dgm:cxn modelId="{C3C5B9B9-6AD6-4615-8DF7-A41EDCD9704E}" srcId="{147B0BBE-5BA6-4498-8A81-30332A655D3A}" destId="{984AA456-A265-4BF3-BBC3-1683B8B43AD9}" srcOrd="0" destOrd="0" parTransId="{112E90A9-25C0-4C5A-9FEA-7D67DE48F19E}" sibTransId="{A9CBF83B-EB53-4286-AA7A-F179074698C8}"/>
    <dgm:cxn modelId="{F2E1323A-E721-41AE-A6C0-0420E6610D0D}" type="presOf" srcId="{3EFB1EDB-174F-429F-8BB6-835B0B6BFA3C}" destId="{DCDB347E-5A23-4C87-AC84-823FD2181196}" srcOrd="0" destOrd="0" presId="urn:microsoft.com/office/officeart/2005/8/layout/hierarchy2"/>
    <dgm:cxn modelId="{4AF23BE9-FC46-443E-A305-463A59EDD867}" srcId="{984AA456-A265-4BF3-BBC3-1683B8B43AD9}" destId="{66AE7701-6536-456C-AD08-684CE397C3E5}" srcOrd="0" destOrd="0" parTransId="{F0E9176B-99D9-4830-A962-93236CB37EF2}" sibTransId="{A02C8D34-163C-4DD6-8FD9-C4A404C60841}"/>
    <dgm:cxn modelId="{1E69EB1D-BB77-4135-8488-BD3BEE718422}" type="presOf" srcId="{DFE68AC5-189A-4102-935C-5B893FB745B3}" destId="{49DD9691-8962-466A-93EF-A6D992AC8555}" srcOrd="0" destOrd="0" presId="urn:microsoft.com/office/officeart/2005/8/layout/hierarchy2"/>
    <dgm:cxn modelId="{AB4243D9-8AD3-4635-8B06-8A290C582150}" type="presOf" srcId="{B4C98BFA-5DC3-4BBE-91E9-55EFD065A071}" destId="{955FA56A-F171-4E63-A9EC-507423F6B437}" srcOrd="0" destOrd="0" presId="urn:microsoft.com/office/officeart/2005/8/layout/hierarchy2"/>
    <dgm:cxn modelId="{21886285-752A-43EF-A0B8-2671D763C8D5}" type="presOf" srcId="{0F151FFE-D3E4-4210-A593-1C6E3AF1F371}" destId="{36152A58-15D6-4B43-B658-DD48B0D2894E}" srcOrd="0" destOrd="0" presId="urn:microsoft.com/office/officeart/2005/8/layout/hierarchy2"/>
    <dgm:cxn modelId="{0E0E08E6-8B29-4D5B-A847-7B9C2686370F}" type="presOf" srcId="{5EAC0E53-B96C-4C2C-9B03-71B24903CD54}" destId="{44961D19-41D4-46F7-9AE5-2843630FDDD2}" srcOrd="0" destOrd="0" presId="urn:microsoft.com/office/officeart/2005/8/layout/hierarchy2"/>
    <dgm:cxn modelId="{AE77DC21-F5C0-475A-B818-971DB8AF54CD}" type="presOf" srcId="{26CAE937-6A00-4897-977A-647269B05F70}" destId="{C4F8DB1C-F9E8-4BC4-B645-15971DA91EF4}" srcOrd="1" destOrd="0" presId="urn:microsoft.com/office/officeart/2005/8/layout/hierarchy2"/>
    <dgm:cxn modelId="{A3D19569-8D0E-4F9E-B80C-74A1C5994BDE}" type="presOf" srcId="{42DBEF6A-58BA-479A-B30A-1A39C8584E61}" destId="{0624E1D6-0549-48F8-8AA9-ECE2BFBBE885}" srcOrd="0" destOrd="0" presId="urn:microsoft.com/office/officeart/2005/8/layout/hierarchy2"/>
    <dgm:cxn modelId="{FC8CAA26-6237-44B4-B2B9-F025F37B4952}" type="presOf" srcId="{F0E9176B-99D9-4830-A962-93236CB37EF2}" destId="{F73265F5-CB49-4F4F-A59F-65C2B2CDF312}" srcOrd="1" destOrd="0" presId="urn:microsoft.com/office/officeart/2005/8/layout/hierarchy2"/>
    <dgm:cxn modelId="{59A5E5F0-5518-4B34-BD03-745278CA20C8}" srcId="{147B0BBE-5BA6-4498-8A81-30332A655D3A}" destId="{5EAC0E53-B96C-4C2C-9B03-71B24903CD54}" srcOrd="1" destOrd="0" parTransId="{3FAD94C5-7994-461C-8EF3-736746D93FE8}" sibTransId="{963449DE-E129-41D5-8522-4CCE980CF0E9}"/>
    <dgm:cxn modelId="{3EB72087-60F5-4515-80AE-5DC0AA7515FC}" type="presOf" srcId="{08D26499-109E-4B56-9953-93B2B84170C7}" destId="{C686051D-2A24-4DBF-A322-B9AA0EC9235C}" srcOrd="0" destOrd="0" presId="urn:microsoft.com/office/officeart/2005/8/layout/hierarchy2"/>
    <dgm:cxn modelId="{9EEEC58B-7EEF-41FF-9F71-53E8C3180601}" type="presOf" srcId="{D9B7C29A-6889-4552-ADDF-268B2EED1F18}" destId="{A8C96ED1-FC6A-46E2-9837-477CB989F5A3}" srcOrd="1" destOrd="0" presId="urn:microsoft.com/office/officeart/2005/8/layout/hierarchy2"/>
    <dgm:cxn modelId="{0051BB69-8271-4027-BE06-89580C39F913}" type="presOf" srcId="{AF8EC377-8A3E-4762-BBE0-584AFF05D63C}" destId="{6D3D99FA-A80C-40D2-B31B-CA78947DF051}" srcOrd="0" destOrd="0" presId="urn:microsoft.com/office/officeart/2005/8/layout/hierarchy2"/>
    <dgm:cxn modelId="{30B2BA35-FF85-40E7-A561-69D599914A3B}" type="presOf" srcId="{66AE7701-6536-456C-AD08-684CE397C3E5}" destId="{ACCED26D-C68F-4313-BBBA-6969D2737A01}" srcOrd="0" destOrd="0" presId="urn:microsoft.com/office/officeart/2005/8/layout/hierarchy2"/>
    <dgm:cxn modelId="{AA74FA01-6759-40A2-831A-310D2659BA08}" type="presOf" srcId="{EEFAC457-9229-4A43-BB12-154E6F84EC41}" destId="{D47411DE-F895-43D9-91A1-95C5D19A1162}" srcOrd="0" destOrd="0" presId="urn:microsoft.com/office/officeart/2005/8/layout/hierarchy2"/>
    <dgm:cxn modelId="{1ECCB54F-72EC-4340-826F-D88AB21FEE70}" srcId="{5EAC0E53-B96C-4C2C-9B03-71B24903CD54}" destId="{7D062E63-9E4F-4BD5-836F-10FAC7E65462}" srcOrd="1" destOrd="0" parTransId="{6E0DDD48-F235-4222-936E-DEEB934E5B56}" sibTransId="{6C7B5A6D-8F14-40BF-8D2D-EC57D1CE8B72}"/>
    <dgm:cxn modelId="{49502CF7-5069-4954-90BB-2AF295B0E443}" type="presOf" srcId="{CA0CC897-B28F-46A8-A975-2C0319FCFD3D}" destId="{8755B74B-804D-4FD7-82AB-098F555A068F}" srcOrd="0" destOrd="0" presId="urn:microsoft.com/office/officeart/2005/8/layout/hierarchy2"/>
    <dgm:cxn modelId="{DF6490BD-431C-46ED-892C-4A81430B4843}" srcId="{66AE7701-6536-456C-AD08-684CE397C3E5}" destId="{B4C98BFA-5DC3-4BBE-91E9-55EFD065A071}" srcOrd="0" destOrd="0" parTransId="{CA0CC897-B28F-46A8-A975-2C0319FCFD3D}" sibTransId="{B3217907-07C6-4499-9AC9-4049F6E7AC5A}"/>
    <dgm:cxn modelId="{875C7A0C-C6C8-423C-8BE9-49E330087606}" type="presOf" srcId="{6E0DDD48-F235-4222-936E-DEEB934E5B56}" destId="{FE7207D6-908E-4013-A6F7-A8525465D9D5}" srcOrd="0" destOrd="0" presId="urn:microsoft.com/office/officeart/2005/8/layout/hierarchy2"/>
    <dgm:cxn modelId="{EEE0CCA1-1FE4-446F-9D41-7B838B0EE4C5}" type="presOf" srcId="{ADB3532B-3B77-417A-AEC4-04657A48E6DC}" destId="{214B7345-6220-4D9B-B527-D1C29CAA1759}" srcOrd="0" destOrd="0" presId="urn:microsoft.com/office/officeart/2005/8/layout/hierarchy2"/>
    <dgm:cxn modelId="{716EE9BE-F37D-41B8-A244-4EC11CA37060}" srcId="{4AB33B53-5619-4317-9857-147579D0799A}" destId="{B2005720-C9E0-4314-91DA-AD1CE2222B23}" srcOrd="1" destOrd="0" parTransId="{DFE68AC5-189A-4102-935C-5B893FB745B3}" sibTransId="{ABE3F0F9-A6AA-426F-83FA-9C80DE86FDFA}"/>
    <dgm:cxn modelId="{D74CC294-2AB4-403E-821D-CA7C7789383B}" type="presOf" srcId="{4AB33B53-5619-4317-9857-147579D0799A}" destId="{42F9D577-5C17-408D-B9C1-3D82E607C586}" srcOrd="0" destOrd="0" presId="urn:microsoft.com/office/officeart/2005/8/layout/hierarchy2"/>
    <dgm:cxn modelId="{5DE5FA6D-ED45-4761-A662-776CC0CE45F4}" type="presOf" srcId="{7950E24A-83D7-4C89-AB50-6B7AE80C1292}" destId="{A8DA400C-9E55-48E6-937D-74B44E9DFBEA}" srcOrd="0" destOrd="0" presId="urn:microsoft.com/office/officeart/2005/8/layout/hierarchy2"/>
    <dgm:cxn modelId="{96D1BABA-8832-4D38-ACEE-544183633D53}" type="presOf" srcId="{7950E24A-83D7-4C89-AB50-6B7AE80C1292}" destId="{771A0E34-AC6E-42FA-BF4E-4ABDC3C9A31D}" srcOrd="1" destOrd="0" presId="urn:microsoft.com/office/officeart/2005/8/layout/hierarchy2"/>
    <dgm:cxn modelId="{8632EE47-37CC-4CC0-BEAB-14472A583C01}" type="presOf" srcId="{0A85C28B-C10C-4227-BDD1-74FEDED583E6}" destId="{EDCE2801-B8DC-4DF4-94AC-D3FA43C0E0FB}" srcOrd="1" destOrd="0" presId="urn:microsoft.com/office/officeart/2005/8/layout/hierarchy2"/>
    <dgm:cxn modelId="{EBDDD189-997B-4C1C-8E2C-F34259F75433}" type="presOf" srcId="{112E90A9-25C0-4C5A-9FEA-7D67DE48F19E}" destId="{735B781F-7A37-48D4-9C2B-C2ACAE809AAC}" srcOrd="0" destOrd="0" presId="urn:microsoft.com/office/officeart/2005/8/layout/hierarchy2"/>
    <dgm:cxn modelId="{5266019F-8BEF-4E3D-8FF4-8944EBED6B52}" type="presParOf" srcId="{103F11D5-D202-44F6-81F5-643094EA46EC}" destId="{59B98FA2-7BAC-4441-82DE-F7AA2B9B1D44}" srcOrd="0" destOrd="0" presId="urn:microsoft.com/office/officeart/2005/8/layout/hierarchy2"/>
    <dgm:cxn modelId="{C6743102-50C8-4580-8E43-CEA4DD2370B7}" type="presParOf" srcId="{59B98FA2-7BAC-4441-82DE-F7AA2B9B1D44}" destId="{0CB5B2A1-4434-4592-A935-2DB6871E3C20}" srcOrd="0" destOrd="0" presId="urn:microsoft.com/office/officeart/2005/8/layout/hierarchy2"/>
    <dgm:cxn modelId="{017AB648-2C0B-4E1E-B44B-A97E7F64E557}" type="presParOf" srcId="{59B98FA2-7BAC-4441-82DE-F7AA2B9B1D44}" destId="{3263F6F8-3DBB-4976-AB15-B3066CE10EF9}" srcOrd="1" destOrd="0" presId="urn:microsoft.com/office/officeart/2005/8/layout/hierarchy2"/>
    <dgm:cxn modelId="{E413DB1B-A212-4DE0-B0D0-708241181FEE}" type="presParOf" srcId="{3263F6F8-3DBB-4976-AB15-B3066CE10EF9}" destId="{735B781F-7A37-48D4-9C2B-C2ACAE809AAC}" srcOrd="0" destOrd="0" presId="urn:microsoft.com/office/officeart/2005/8/layout/hierarchy2"/>
    <dgm:cxn modelId="{BD536FC0-A029-4317-A544-84F30CED670E}" type="presParOf" srcId="{735B781F-7A37-48D4-9C2B-C2ACAE809AAC}" destId="{7F7A6BDB-70DC-41E6-957F-A82844DDB000}" srcOrd="0" destOrd="0" presId="urn:microsoft.com/office/officeart/2005/8/layout/hierarchy2"/>
    <dgm:cxn modelId="{14976D72-E82E-433D-BA25-EA4933C15D9C}" type="presParOf" srcId="{3263F6F8-3DBB-4976-AB15-B3066CE10EF9}" destId="{C9B27F5D-6740-4207-A189-F0694C3EE30B}" srcOrd="1" destOrd="0" presId="urn:microsoft.com/office/officeart/2005/8/layout/hierarchy2"/>
    <dgm:cxn modelId="{81E41605-D07C-4012-8DF6-84A3E8610D5E}" type="presParOf" srcId="{C9B27F5D-6740-4207-A189-F0694C3EE30B}" destId="{F38962B1-8E20-46E7-920C-0986A4FA9C2B}" srcOrd="0" destOrd="0" presId="urn:microsoft.com/office/officeart/2005/8/layout/hierarchy2"/>
    <dgm:cxn modelId="{2EAE93C6-4C8C-467A-86B2-64F36379564E}" type="presParOf" srcId="{C9B27F5D-6740-4207-A189-F0694C3EE30B}" destId="{65F24DCF-B03B-4114-BF3E-8EC97CEE13D0}" srcOrd="1" destOrd="0" presId="urn:microsoft.com/office/officeart/2005/8/layout/hierarchy2"/>
    <dgm:cxn modelId="{44E7E3BB-8E61-44AA-91AC-4608CCB83D4B}" type="presParOf" srcId="{65F24DCF-B03B-4114-BF3E-8EC97CEE13D0}" destId="{CF3E2769-738B-45B6-82F7-AF9FF7BD68C1}" srcOrd="0" destOrd="0" presId="urn:microsoft.com/office/officeart/2005/8/layout/hierarchy2"/>
    <dgm:cxn modelId="{971C4C64-431E-472E-BDE4-CC30D401DD08}" type="presParOf" srcId="{CF3E2769-738B-45B6-82F7-AF9FF7BD68C1}" destId="{F73265F5-CB49-4F4F-A59F-65C2B2CDF312}" srcOrd="0" destOrd="0" presId="urn:microsoft.com/office/officeart/2005/8/layout/hierarchy2"/>
    <dgm:cxn modelId="{C327E7D9-6E0F-4F48-92A3-4ADC432CA7A4}" type="presParOf" srcId="{65F24DCF-B03B-4114-BF3E-8EC97CEE13D0}" destId="{7707F8AD-C3D6-4D99-B3D8-2D15EAE8578F}" srcOrd="1" destOrd="0" presId="urn:microsoft.com/office/officeart/2005/8/layout/hierarchy2"/>
    <dgm:cxn modelId="{DEC13399-037D-4041-BFC3-B30FA4040D15}" type="presParOf" srcId="{7707F8AD-C3D6-4D99-B3D8-2D15EAE8578F}" destId="{ACCED26D-C68F-4313-BBBA-6969D2737A01}" srcOrd="0" destOrd="0" presId="urn:microsoft.com/office/officeart/2005/8/layout/hierarchy2"/>
    <dgm:cxn modelId="{8152B0BC-E73B-4AA1-8736-7C494D72A3AF}" type="presParOf" srcId="{7707F8AD-C3D6-4D99-B3D8-2D15EAE8578F}" destId="{FA70A002-EE42-4261-9A51-E0EFCE38AF80}" srcOrd="1" destOrd="0" presId="urn:microsoft.com/office/officeart/2005/8/layout/hierarchy2"/>
    <dgm:cxn modelId="{D021A91A-D63F-4A94-BD23-625E8A25EE06}" type="presParOf" srcId="{FA70A002-EE42-4261-9A51-E0EFCE38AF80}" destId="{8755B74B-804D-4FD7-82AB-098F555A068F}" srcOrd="0" destOrd="0" presId="urn:microsoft.com/office/officeart/2005/8/layout/hierarchy2"/>
    <dgm:cxn modelId="{BF818A14-EA1B-4194-B425-848F494BFD12}" type="presParOf" srcId="{8755B74B-804D-4FD7-82AB-098F555A068F}" destId="{AD011BF0-886F-4489-9FFC-1F2F0509FEAE}" srcOrd="0" destOrd="0" presId="urn:microsoft.com/office/officeart/2005/8/layout/hierarchy2"/>
    <dgm:cxn modelId="{3F07CD4B-91BA-456F-B093-7FAF06D8309E}" type="presParOf" srcId="{FA70A002-EE42-4261-9A51-E0EFCE38AF80}" destId="{0D75F861-2082-4640-94D7-2F4151596826}" srcOrd="1" destOrd="0" presId="urn:microsoft.com/office/officeart/2005/8/layout/hierarchy2"/>
    <dgm:cxn modelId="{24A36E67-A200-4381-A820-ACFD261A6A3C}" type="presParOf" srcId="{0D75F861-2082-4640-94D7-2F4151596826}" destId="{955FA56A-F171-4E63-A9EC-507423F6B437}" srcOrd="0" destOrd="0" presId="urn:microsoft.com/office/officeart/2005/8/layout/hierarchy2"/>
    <dgm:cxn modelId="{39ED1DC0-9B1D-4C69-924E-2C381A8D255A}" type="presParOf" srcId="{0D75F861-2082-4640-94D7-2F4151596826}" destId="{E9E91BB6-FA8A-4620-98A4-224BC6E7945E}" srcOrd="1" destOrd="0" presId="urn:microsoft.com/office/officeart/2005/8/layout/hierarchy2"/>
    <dgm:cxn modelId="{16FB048C-E9B7-4D93-9D05-44E4C978F0AB}" type="presParOf" srcId="{FA70A002-EE42-4261-9A51-E0EFCE38AF80}" destId="{58F6D6F2-F6BE-47D7-A6D8-B6EE42968254}" srcOrd="2" destOrd="0" presId="urn:microsoft.com/office/officeart/2005/8/layout/hierarchy2"/>
    <dgm:cxn modelId="{B828E2D5-7833-4FD3-8A5E-EBA813D6C296}" type="presParOf" srcId="{58F6D6F2-F6BE-47D7-A6D8-B6EE42968254}" destId="{A8C96ED1-FC6A-46E2-9837-477CB989F5A3}" srcOrd="0" destOrd="0" presId="urn:microsoft.com/office/officeart/2005/8/layout/hierarchy2"/>
    <dgm:cxn modelId="{8605B254-AB24-487A-8F6F-783545649C67}" type="presParOf" srcId="{FA70A002-EE42-4261-9A51-E0EFCE38AF80}" destId="{0AC6E70A-3581-4923-9E56-6B03D2E1FCD1}" srcOrd="3" destOrd="0" presId="urn:microsoft.com/office/officeart/2005/8/layout/hierarchy2"/>
    <dgm:cxn modelId="{2DA55EA8-4A08-4235-8EC1-59A6B8BF7598}" type="presParOf" srcId="{0AC6E70A-3581-4923-9E56-6B03D2E1FCD1}" destId="{DCDB347E-5A23-4C87-AC84-823FD2181196}" srcOrd="0" destOrd="0" presId="urn:microsoft.com/office/officeart/2005/8/layout/hierarchy2"/>
    <dgm:cxn modelId="{3372EDA2-1BAD-4917-8CA6-508BABBA3A77}" type="presParOf" srcId="{0AC6E70A-3581-4923-9E56-6B03D2E1FCD1}" destId="{B1C9AD6D-7007-4B09-B7AC-66D41463DB03}" srcOrd="1" destOrd="0" presId="urn:microsoft.com/office/officeart/2005/8/layout/hierarchy2"/>
    <dgm:cxn modelId="{064BDF54-8AD4-43AC-B10C-D0648CDBF330}" type="presParOf" srcId="{65F24DCF-B03B-4114-BF3E-8EC97CEE13D0}" destId="{36152A58-15D6-4B43-B658-DD48B0D2894E}" srcOrd="2" destOrd="0" presId="urn:microsoft.com/office/officeart/2005/8/layout/hierarchy2"/>
    <dgm:cxn modelId="{64B91195-51DD-4255-93F1-875C5A2BE970}" type="presParOf" srcId="{36152A58-15D6-4B43-B658-DD48B0D2894E}" destId="{8C757DEA-2934-45DE-975F-658728321C89}" srcOrd="0" destOrd="0" presId="urn:microsoft.com/office/officeart/2005/8/layout/hierarchy2"/>
    <dgm:cxn modelId="{392FCA3C-4439-4351-9E27-7108B57B05E5}" type="presParOf" srcId="{65F24DCF-B03B-4114-BF3E-8EC97CEE13D0}" destId="{B87011FB-F341-462B-9E11-D328A2EF1378}" srcOrd="3" destOrd="0" presId="urn:microsoft.com/office/officeart/2005/8/layout/hierarchy2"/>
    <dgm:cxn modelId="{F3AADBBC-E3E2-4448-9477-CDA5CDE06A30}" type="presParOf" srcId="{B87011FB-F341-462B-9E11-D328A2EF1378}" destId="{42F9D577-5C17-408D-B9C1-3D82E607C586}" srcOrd="0" destOrd="0" presId="urn:microsoft.com/office/officeart/2005/8/layout/hierarchy2"/>
    <dgm:cxn modelId="{9EDA8A75-D160-41DF-8BA0-7881D6045891}" type="presParOf" srcId="{B87011FB-F341-462B-9E11-D328A2EF1378}" destId="{8E96E26B-0F4C-4BD6-83B4-22407E2C3217}" srcOrd="1" destOrd="0" presId="urn:microsoft.com/office/officeart/2005/8/layout/hierarchy2"/>
    <dgm:cxn modelId="{99DE8AE7-71D9-478F-A52B-2D770BD8F49A}" type="presParOf" srcId="{8E96E26B-0F4C-4BD6-83B4-22407E2C3217}" destId="{1ACF4C24-E37E-40F7-9AFE-716D1BB08976}" srcOrd="0" destOrd="0" presId="urn:microsoft.com/office/officeart/2005/8/layout/hierarchy2"/>
    <dgm:cxn modelId="{FDF21584-441D-442C-9131-6C07B87AF2AF}" type="presParOf" srcId="{1ACF4C24-E37E-40F7-9AFE-716D1BB08976}" destId="{EDCE2801-B8DC-4DF4-94AC-D3FA43C0E0FB}" srcOrd="0" destOrd="0" presId="urn:microsoft.com/office/officeart/2005/8/layout/hierarchy2"/>
    <dgm:cxn modelId="{209526F2-2B42-487D-B3A6-D2B6F2110E28}" type="presParOf" srcId="{8E96E26B-0F4C-4BD6-83B4-22407E2C3217}" destId="{BF23FA21-1664-4269-A228-FF204FFA9CDD}" srcOrd="1" destOrd="0" presId="urn:microsoft.com/office/officeart/2005/8/layout/hierarchy2"/>
    <dgm:cxn modelId="{8691BF14-1D0A-4C79-A3B7-E4D7FA009C35}" type="presParOf" srcId="{BF23FA21-1664-4269-A228-FF204FFA9CDD}" destId="{192F030A-4DDB-41DC-A141-D34886725CD6}" srcOrd="0" destOrd="0" presId="urn:microsoft.com/office/officeart/2005/8/layout/hierarchy2"/>
    <dgm:cxn modelId="{28DBC0AB-356B-4FEB-872F-D21BAC2B9D75}" type="presParOf" srcId="{BF23FA21-1664-4269-A228-FF204FFA9CDD}" destId="{65F1F15B-33FE-4F64-9A77-ECA2274D6E87}" srcOrd="1" destOrd="0" presId="urn:microsoft.com/office/officeart/2005/8/layout/hierarchy2"/>
    <dgm:cxn modelId="{222C3296-39C7-4BD3-8CBD-901C312ACEB2}" type="presParOf" srcId="{8E96E26B-0F4C-4BD6-83B4-22407E2C3217}" destId="{49DD9691-8962-466A-93EF-A6D992AC8555}" srcOrd="2" destOrd="0" presId="urn:microsoft.com/office/officeart/2005/8/layout/hierarchy2"/>
    <dgm:cxn modelId="{D9619164-5352-42E6-8E08-A8A6F65B513E}" type="presParOf" srcId="{49DD9691-8962-466A-93EF-A6D992AC8555}" destId="{73531B66-B15F-42E2-99C2-33F16F21E3C4}" srcOrd="0" destOrd="0" presId="urn:microsoft.com/office/officeart/2005/8/layout/hierarchy2"/>
    <dgm:cxn modelId="{B9C3ACFF-E0DE-41F0-99A5-A2453CC4C339}" type="presParOf" srcId="{8E96E26B-0F4C-4BD6-83B4-22407E2C3217}" destId="{D47E8A0B-17BF-4C48-9663-AE7738A81466}" srcOrd="3" destOrd="0" presId="urn:microsoft.com/office/officeart/2005/8/layout/hierarchy2"/>
    <dgm:cxn modelId="{819449EF-A7C9-4267-9649-1E05361DDD55}" type="presParOf" srcId="{D47E8A0B-17BF-4C48-9663-AE7738A81466}" destId="{53CCCDDB-7AAE-4F4E-845C-9C66B37ED907}" srcOrd="0" destOrd="0" presId="urn:microsoft.com/office/officeart/2005/8/layout/hierarchy2"/>
    <dgm:cxn modelId="{5E987B8F-52E6-4559-ADD0-7BDC0EBB935E}" type="presParOf" srcId="{D47E8A0B-17BF-4C48-9663-AE7738A81466}" destId="{0B32B234-D23E-4829-B4D8-C4C0F4448BEA}" srcOrd="1" destOrd="0" presId="urn:microsoft.com/office/officeart/2005/8/layout/hierarchy2"/>
    <dgm:cxn modelId="{7E4C96C2-B870-4F0C-B576-EA2458029A0C}" type="presParOf" srcId="{3263F6F8-3DBB-4976-AB15-B3066CE10EF9}" destId="{E3A67B91-2398-4EF7-9BF5-168EE41EFC87}" srcOrd="2" destOrd="0" presId="urn:microsoft.com/office/officeart/2005/8/layout/hierarchy2"/>
    <dgm:cxn modelId="{B91F4B4A-5152-424A-92BB-BC0BC7C03648}" type="presParOf" srcId="{E3A67B91-2398-4EF7-9BF5-168EE41EFC87}" destId="{F04795C0-C2D7-4517-8A2A-94F9E72A3A23}" srcOrd="0" destOrd="0" presId="urn:microsoft.com/office/officeart/2005/8/layout/hierarchy2"/>
    <dgm:cxn modelId="{DD6CCB7F-2849-402A-8714-47DB42DC4DDB}" type="presParOf" srcId="{3263F6F8-3DBB-4976-AB15-B3066CE10EF9}" destId="{8F63DF33-E4E2-4FCF-92FB-5D94F5A6DE45}" srcOrd="3" destOrd="0" presId="urn:microsoft.com/office/officeart/2005/8/layout/hierarchy2"/>
    <dgm:cxn modelId="{8DC80A4C-14E2-458D-ABEC-30924408A0E4}" type="presParOf" srcId="{8F63DF33-E4E2-4FCF-92FB-5D94F5A6DE45}" destId="{44961D19-41D4-46F7-9AE5-2843630FDDD2}" srcOrd="0" destOrd="0" presId="urn:microsoft.com/office/officeart/2005/8/layout/hierarchy2"/>
    <dgm:cxn modelId="{DB34BD1D-9496-4271-A8E9-E7A56639B904}" type="presParOf" srcId="{8F63DF33-E4E2-4FCF-92FB-5D94F5A6DE45}" destId="{F5AD6788-5180-4F46-8406-27D64794B7B3}" srcOrd="1" destOrd="0" presId="urn:microsoft.com/office/officeart/2005/8/layout/hierarchy2"/>
    <dgm:cxn modelId="{81D41539-944D-4BAF-B9FA-A73E30F91221}" type="presParOf" srcId="{F5AD6788-5180-4F46-8406-27D64794B7B3}" destId="{D47411DE-F895-43D9-91A1-95C5D19A1162}" srcOrd="0" destOrd="0" presId="urn:microsoft.com/office/officeart/2005/8/layout/hierarchy2"/>
    <dgm:cxn modelId="{41868565-3AA3-4E91-B972-32C2AA8EC0A8}" type="presParOf" srcId="{D47411DE-F895-43D9-91A1-95C5D19A1162}" destId="{BE220B56-8F7E-4B48-B086-12D9B7993019}" srcOrd="0" destOrd="0" presId="urn:microsoft.com/office/officeart/2005/8/layout/hierarchy2"/>
    <dgm:cxn modelId="{20D3B392-9639-4275-AFF3-1ADE1546B185}" type="presParOf" srcId="{F5AD6788-5180-4F46-8406-27D64794B7B3}" destId="{F59D0DE6-B719-48E5-BD4B-5BD1E5B726D7}" srcOrd="1" destOrd="0" presId="urn:microsoft.com/office/officeart/2005/8/layout/hierarchy2"/>
    <dgm:cxn modelId="{6FEB3B4A-E548-4B6B-BDB0-37E406944507}" type="presParOf" srcId="{F59D0DE6-B719-48E5-BD4B-5BD1E5B726D7}" destId="{C686051D-2A24-4DBF-A322-B9AA0EC9235C}" srcOrd="0" destOrd="0" presId="urn:microsoft.com/office/officeart/2005/8/layout/hierarchy2"/>
    <dgm:cxn modelId="{E471DFFF-60D0-4BD0-89F8-A54BD9C2CB3B}" type="presParOf" srcId="{F59D0DE6-B719-48E5-BD4B-5BD1E5B726D7}" destId="{8F438695-E507-40F2-AFBA-90B8C114D2CE}" srcOrd="1" destOrd="0" presId="urn:microsoft.com/office/officeart/2005/8/layout/hierarchy2"/>
    <dgm:cxn modelId="{76B62378-4D26-45D9-9BBE-90C04CCDD509}" type="presParOf" srcId="{8F438695-E507-40F2-AFBA-90B8C114D2CE}" destId="{6D3D99FA-A80C-40D2-B31B-CA78947DF051}" srcOrd="0" destOrd="0" presId="urn:microsoft.com/office/officeart/2005/8/layout/hierarchy2"/>
    <dgm:cxn modelId="{F61BC7C6-D3C6-4579-B473-8963C29668A5}" type="presParOf" srcId="{6D3D99FA-A80C-40D2-B31B-CA78947DF051}" destId="{B7F3C259-E7A5-41FA-A11E-92A1F990E843}" srcOrd="0" destOrd="0" presId="urn:microsoft.com/office/officeart/2005/8/layout/hierarchy2"/>
    <dgm:cxn modelId="{889658CD-D2E0-40B4-8B3E-5DE996B1CC5A}" type="presParOf" srcId="{8F438695-E507-40F2-AFBA-90B8C114D2CE}" destId="{24BE3964-9CFD-4FB2-8C94-F10034695D30}" srcOrd="1" destOrd="0" presId="urn:microsoft.com/office/officeart/2005/8/layout/hierarchy2"/>
    <dgm:cxn modelId="{3CEA0336-1663-4018-BA75-3B80004BA647}" type="presParOf" srcId="{24BE3964-9CFD-4FB2-8C94-F10034695D30}" destId="{0624E1D6-0549-48F8-8AA9-ECE2BFBBE885}" srcOrd="0" destOrd="0" presId="urn:microsoft.com/office/officeart/2005/8/layout/hierarchy2"/>
    <dgm:cxn modelId="{EBD963E2-302C-479D-BD9F-3D3BE6B76A1B}" type="presParOf" srcId="{24BE3964-9CFD-4FB2-8C94-F10034695D30}" destId="{214EA72D-19BE-4770-9027-8DB7201B0BDF}" srcOrd="1" destOrd="0" presId="urn:microsoft.com/office/officeart/2005/8/layout/hierarchy2"/>
    <dgm:cxn modelId="{64441041-7AF0-4A8D-806F-274F98078396}" type="presParOf" srcId="{8F438695-E507-40F2-AFBA-90B8C114D2CE}" destId="{A8DA400C-9E55-48E6-937D-74B44E9DFBEA}" srcOrd="2" destOrd="0" presId="urn:microsoft.com/office/officeart/2005/8/layout/hierarchy2"/>
    <dgm:cxn modelId="{57988322-7E5F-4D24-9EE6-7371523D6467}" type="presParOf" srcId="{A8DA400C-9E55-48E6-937D-74B44E9DFBEA}" destId="{771A0E34-AC6E-42FA-BF4E-4ABDC3C9A31D}" srcOrd="0" destOrd="0" presId="urn:microsoft.com/office/officeart/2005/8/layout/hierarchy2"/>
    <dgm:cxn modelId="{57FD0510-3C9B-4EC0-81C3-0C56A5EF25E6}" type="presParOf" srcId="{8F438695-E507-40F2-AFBA-90B8C114D2CE}" destId="{99D729F9-9D52-4083-9D9E-DF64DA713D2E}" srcOrd="3" destOrd="0" presId="urn:microsoft.com/office/officeart/2005/8/layout/hierarchy2"/>
    <dgm:cxn modelId="{048F58E7-FB38-406D-918D-0C02042AB0D9}" type="presParOf" srcId="{99D729F9-9D52-4083-9D9E-DF64DA713D2E}" destId="{455FB7B8-EEDC-4BB3-8374-8F5A9FB83057}" srcOrd="0" destOrd="0" presId="urn:microsoft.com/office/officeart/2005/8/layout/hierarchy2"/>
    <dgm:cxn modelId="{1D714598-510F-4ED7-9E8E-14F89B7B35F9}" type="presParOf" srcId="{99D729F9-9D52-4083-9D9E-DF64DA713D2E}" destId="{355F2776-6735-412F-827B-B517F6B0BBF8}" srcOrd="1" destOrd="0" presId="urn:microsoft.com/office/officeart/2005/8/layout/hierarchy2"/>
    <dgm:cxn modelId="{392DEB29-5984-4429-906D-9ECE503A5C9C}" type="presParOf" srcId="{F5AD6788-5180-4F46-8406-27D64794B7B3}" destId="{FE7207D6-908E-4013-A6F7-A8525465D9D5}" srcOrd="2" destOrd="0" presId="urn:microsoft.com/office/officeart/2005/8/layout/hierarchy2"/>
    <dgm:cxn modelId="{7D01AE9E-DA3B-48D8-8CD8-B819995C7C44}" type="presParOf" srcId="{FE7207D6-908E-4013-A6F7-A8525465D9D5}" destId="{7077C0FC-F026-4F56-B908-C856152F415D}" srcOrd="0" destOrd="0" presId="urn:microsoft.com/office/officeart/2005/8/layout/hierarchy2"/>
    <dgm:cxn modelId="{C2FD099E-D87F-4B0F-8B7E-51036A7FA091}" type="presParOf" srcId="{F5AD6788-5180-4F46-8406-27D64794B7B3}" destId="{CC5FD43C-8995-4F2C-A651-D941C1C9834D}" srcOrd="3" destOrd="0" presId="urn:microsoft.com/office/officeart/2005/8/layout/hierarchy2"/>
    <dgm:cxn modelId="{02DFCEB1-67BB-4157-9F4F-378CFA68B33B}" type="presParOf" srcId="{CC5FD43C-8995-4F2C-A651-D941C1C9834D}" destId="{D13DCC03-D33C-4A8D-A38E-139F6B3C5A70}" srcOrd="0" destOrd="0" presId="urn:microsoft.com/office/officeart/2005/8/layout/hierarchy2"/>
    <dgm:cxn modelId="{9D0C70DB-AE8F-49AA-9690-744011F948AA}" type="presParOf" srcId="{CC5FD43C-8995-4F2C-A651-D941C1C9834D}" destId="{D3EF336A-8E61-4122-9511-2D758125EB93}" srcOrd="1" destOrd="0" presId="urn:microsoft.com/office/officeart/2005/8/layout/hierarchy2"/>
    <dgm:cxn modelId="{D3B0AFEF-E528-443F-9E48-344B3E5EA47F}" type="presParOf" srcId="{3263F6F8-3DBB-4976-AB15-B3066CE10EF9}" destId="{D405D343-E130-4326-9244-BC59B7DC83DD}" srcOrd="4" destOrd="0" presId="urn:microsoft.com/office/officeart/2005/8/layout/hierarchy2"/>
    <dgm:cxn modelId="{59BDAA9E-1AD7-4392-8097-A6BD9DBE7E97}" type="presParOf" srcId="{D405D343-E130-4326-9244-BC59B7DC83DD}" destId="{C4F8DB1C-F9E8-4BC4-B645-15971DA91EF4}" srcOrd="0" destOrd="0" presId="urn:microsoft.com/office/officeart/2005/8/layout/hierarchy2"/>
    <dgm:cxn modelId="{94B1B652-3512-4DDE-A952-DB50CBD174BA}" type="presParOf" srcId="{3263F6F8-3DBB-4976-AB15-B3066CE10EF9}" destId="{E49A48BF-7230-4EF9-B843-79EF0F4AB603}" srcOrd="5" destOrd="0" presId="urn:microsoft.com/office/officeart/2005/8/layout/hierarchy2"/>
    <dgm:cxn modelId="{F9F895F3-DC8E-4D4A-9B4A-3B9CF4403BF7}" type="presParOf" srcId="{E49A48BF-7230-4EF9-B843-79EF0F4AB603}" destId="{214B7345-6220-4D9B-B527-D1C29CAA1759}" srcOrd="0" destOrd="0" presId="urn:microsoft.com/office/officeart/2005/8/layout/hierarchy2"/>
    <dgm:cxn modelId="{60AAACDF-48C5-4C31-95F1-6EE916CE934E}" type="presParOf" srcId="{E49A48BF-7230-4EF9-B843-79EF0F4AB603}" destId="{05DB95D6-C431-40C3-B808-49B1EE13FFC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B5B2A1-4434-4592-A935-2DB6871E3C20}">
      <dsp:nvSpPr>
        <dsp:cNvPr id="0" name=""/>
        <dsp:cNvSpPr/>
      </dsp:nvSpPr>
      <dsp:spPr>
        <a:xfrm>
          <a:off x="0" y="3617196"/>
          <a:ext cx="1651526" cy="825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Les différents méthodes de contrôle</a:t>
          </a:r>
          <a:endParaRPr lang="fr-FR" sz="1400" kern="1200" dirty="0"/>
        </a:p>
      </dsp:txBody>
      <dsp:txXfrm>
        <a:off x="24186" y="3641382"/>
        <a:ext cx="1603154" cy="777391"/>
      </dsp:txXfrm>
    </dsp:sp>
    <dsp:sp modelId="{735B781F-7A37-48D4-9C2B-C2ACAE809AAC}">
      <dsp:nvSpPr>
        <dsp:cNvPr id="0" name=""/>
        <dsp:cNvSpPr/>
      </dsp:nvSpPr>
      <dsp:spPr>
        <a:xfrm rot="18530640">
          <a:off x="1153553" y="2978321"/>
          <a:ext cx="267154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2671544" y="11381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kern="1200"/>
        </a:p>
      </dsp:txBody>
      <dsp:txXfrm>
        <a:off x="2422537" y="2922914"/>
        <a:ext cx="133577" cy="133577"/>
      </dsp:txXfrm>
    </dsp:sp>
    <dsp:sp modelId="{F38962B1-8E20-46E7-920C-0986A4FA9C2B}">
      <dsp:nvSpPr>
        <dsp:cNvPr id="0" name=""/>
        <dsp:cNvSpPr/>
      </dsp:nvSpPr>
      <dsp:spPr>
        <a:xfrm>
          <a:off x="3327125" y="1536446"/>
          <a:ext cx="1651526" cy="8257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Méthodes physico-chimiques</a:t>
          </a:r>
          <a:endParaRPr lang="fr-FR" sz="1400" kern="1200" dirty="0"/>
        </a:p>
      </dsp:txBody>
      <dsp:txXfrm>
        <a:off x="3351311" y="1560632"/>
        <a:ext cx="1603154" cy="777391"/>
      </dsp:txXfrm>
    </dsp:sp>
    <dsp:sp modelId="{CF3E2769-738B-45B6-82F7-AF9FF7BD68C1}">
      <dsp:nvSpPr>
        <dsp:cNvPr id="0" name=""/>
        <dsp:cNvSpPr/>
      </dsp:nvSpPr>
      <dsp:spPr>
        <a:xfrm rot="18527592">
          <a:off x="4725014" y="1408644"/>
          <a:ext cx="1358207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358207" y="11381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370162" y="1386071"/>
        <a:ext cx="67910" cy="67910"/>
      </dsp:txXfrm>
    </dsp:sp>
    <dsp:sp modelId="{ACCED26D-C68F-4313-BBBA-6969D2737A01}">
      <dsp:nvSpPr>
        <dsp:cNvPr id="0" name=""/>
        <dsp:cNvSpPr/>
      </dsp:nvSpPr>
      <dsp:spPr>
        <a:xfrm>
          <a:off x="5829584" y="477842"/>
          <a:ext cx="1651526" cy="8257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IDENTIFICATION</a:t>
          </a:r>
          <a:endParaRPr lang="fr-FR" sz="1200" b="1" kern="1200" dirty="0"/>
        </a:p>
      </dsp:txBody>
      <dsp:txXfrm>
        <a:off x="5853770" y="502028"/>
        <a:ext cx="1603154" cy="777391"/>
      </dsp:txXfrm>
    </dsp:sp>
    <dsp:sp modelId="{8755B74B-804D-4FD7-82AB-098F555A068F}">
      <dsp:nvSpPr>
        <dsp:cNvPr id="0" name=""/>
        <dsp:cNvSpPr/>
      </dsp:nvSpPr>
      <dsp:spPr>
        <a:xfrm rot="19450001">
          <a:off x="7408642" y="655197"/>
          <a:ext cx="765746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765746" y="1138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72371" y="647435"/>
        <a:ext cx="38287" cy="38287"/>
      </dsp:txXfrm>
    </dsp:sp>
    <dsp:sp modelId="{955FA56A-F171-4E63-A9EC-507423F6B437}">
      <dsp:nvSpPr>
        <dsp:cNvPr id="0" name=""/>
        <dsp:cNvSpPr/>
      </dsp:nvSpPr>
      <dsp:spPr>
        <a:xfrm>
          <a:off x="8101919" y="29552"/>
          <a:ext cx="1651526" cy="825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Groupement fonctionnel</a:t>
          </a:r>
          <a:endParaRPr lang="fr-FR" sz="1400" kern="1200" dirty="0"/>
        </a:p>
      </dsp:txBody>
      <dsp:txXfrm>
        <a:off x="8126105" y="53738"/>
        <a:ext cx="1603154" cy="777391"/>
      </dsp:txXfrm>
    </dsp:sp>
    <dsp:sp modelId="{58F6D6F2-F6BE-47D7-A6D8-B6EE42968254}">
      <dsp:nvSpPr>
        <dsp:cNvPr id="0" name=""/>
        <dsp:cNvSpPr/>
      </dsp:nvSpPr>
      <dsp:spPr>
        <a:xfrm rot="2142401">
          <a:off x="7404644" y="1116749"/>
          <a:ext cx="81354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13544" y="1138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91077" y="1107792"/>
        <a:ext cx="40677" cy="40677"/>
      </dsp:txXfrm>
    </dsp:sp>
    <dsp:sp modelId="{DCDB347E-5A23-4C87-AC84-823FD2181196}">
      <dsp:nvSpPr>
        <dsp:cNvPr id="0" name=""/>
        <dsp:cNvSpPr/>
      </dsp:nvSpPr>
      <dsp:spPr>
        <a:xfrm>
          <a:off x="8141721" y="952656"/>
          <a:ext cx="1651526" cy="825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Propriété physico-chimique</a:t>
          </a:r>
          <a:endParaRPr lang="fr-FR" sz="1400" kern="1200" dirty="0"/>
        </a:p>
      </dsp:txBody>
      <dsp:txXfrm>
        <a:off x="8165907" y="976842"/>
        <a:ext cx="1603154" cy="777391"/>
      </dsp:txXfrm>
    </dsp:sp>
    <dsp:sp modelId="{36152A58-15D6-4B43-B658-DD48B0D2894E}">
      <dsp:nvSpPr>
        <dsp:cNvPr id="0" name=""/>
        <dsp:cNvSpPr/>
      </dsp:nvSpPr>
      <dsp:spPr>
        <a:xfrm rot="2679107">
          <a:off x="4806041" y="2358272"/>
          <a:ext cx="1196152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196152" y="11381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374214" y="2339750"/>
        <a:ext cx="59807" cy="59807"/>
      </dsp:txXfrm>
    </dsp:sp>
    <dsp:sp modelId="{42F9D577-5C17-408D-B9C1-3D82E607C586}">
      <dsp:nvSpPr>
        <dsp:cNvPr id="0" name=""/>
        <dsp:cNvSpPr/>
      </dsp:nvSpPr>
      <dsp:spPr>
        <a:xfrm>
          <a:off x="5829584" y="2377098"/>
          <a:ext cx="1651526" cy="8257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DOSAGE</a:t>
          </a:r>
          <a:endParaRPr lang="fr-FR" sz="1400" b="1" kern="1200" dirty="0"/>
        </a:p>
      </dsp:txBody>
      <dsp:txXfrm>
        <a:off x="5853770" y="2401284"/>
        <a:ext cx="1603154" cy="777391"/>
      </dsp:txXfrm>
    </dsp:sp>
    <dsp:sp modelId="{1ACF4C24-E37E-40F7-9AFE-716D1BB08976}">
      <dsp:nvSpPr>
        <dsp:cNvPr id="0" name=""/>
        <dsp:cNvSpPr/>
      </dsp:nvSpPr>
      <dsp:spPr>
        <a:xfrm rot="19333825">
          <a:off x="7395319" y="2527805"/>
          <a:ext cx="818931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18931" y="1138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84312" y="2518714"/>
        <a:ext cx="40946" cy="40946"/>
      </dsp:txXfrm>
    </dsp:sp>
    <dsp:sp modelId="{192F030A-4DDB-41DC-A141-D34886725CD6}">
      <dsp:nvSpPr>
        <dsp:cNvPr id="0" name=""/>
        <dsp:cNvSpPr/>
      </dsp:nvSpPr>
      <dsp:spPr>
        <a:xfrm>
          <a:off x="8128459" y="1875513"/>
          <a:ext cx="1651526" cy="825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partiel</a:t>
          </a:r>
          <a:endParaRPr lang="fr-FR" sz="1400" kern="1200" dirty="0"/>
        </a:p>
      </dsp:txBody>
      <dsp:txXfrm>
        <a:off x="8152645" y="1899699"/>
        <a:ext cx="1603154" cy="777391"/>
      </dsp:txXfrm>
    </dsp:sp>
    <dsp:sp modelId="{49DD9691-8962-466A-93EF-A6D992AC8555}">
      <dsp:nvSpPr>
        <dsp:cNvPr id="0" name=""/>
        <dsp:cNvSpPr/>
      </dsp:nvSpPr>
      <dsp:spPr>
        <a:xfrm rot="2142401">
          <a:off x="7404644" y="3016005"/>
          <a:ext cx="81354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13544" y="1138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91077" y="3007048"/>
        <a:ext cx="40677" cy="40677"/>
      </dsp:txXfrm>
    </dsp:sp>
    <dsp:sp modelId="{53CCCDDB-7AAE-4F4E-845C-9C66B37ED907}">
      <dsp:nvSpPr>
        <dsp:cNvPr id="0" name=""/>
        <dsp:cNvSpPr/>
      </dsp:nvSpPr>
      <dsp:spPr>
        <a:xfrm>
          <a:off x="8141721" y="2851912"/>
          <a:ext cx="1651526" cy="825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intégral</a:t>
          </a:r>
          <a:endParaRPr lang="fr-FR" sz="1400" kern="1200" dirty="0"/>
        </a:p>
      </dsp:txBody>
      <dsp:txXfrm>
        <a:off x="8165907" y="2876098"/>
        <a:ext cx="1603154" cy="777391"/>
      </dsp:txXfrm>
    </dsp:sp>
    <dsp:sp modelId="{E3A67B91-2398-4EF7-9BF5-168EE41EFC87}">
      <dsp:nvSpPr>
        <dsp:cNvPr id="0" name=""/>
        <dsp:cNvSpPr/>
      </dsp:nvSpPr>
      <dsp:spPr>
        <a:xfrm rot="2015319">
          <a:off x="1486448" y="4565657"/>
          <a:ext cx="1977348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977348" y="11381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700" kern="1200"/>
        </a:p>
      </dsp:txBody>
      <dsp:txXfrm>
        <a:off x="2425689" y="4527605"/>
        <a:ext cx="98867" cy="98867"/>
      </dsp:txXfrm>
    </dsp:sp>
    <dsp:sp modelId="{44961D19-41D4-46F7-9AE5-2843630FDDD2}">
      <dsp:nvSpPr>
        <dsp:cNvPr id="0" name=""/>
        <dsp:cNvSpPr/>
      </dsp:nvSpPr>
      <dsp:spPr>
        <a:xfrm>
          <a:off x="3298718" y="4711118"/>
          <a:ext cx="1651526" cy="8257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Méthodes biologiques</a:t>
          </a:r>
          <a:endParaRPr lang="fr-FR" sz="1400" kern="1200" dirty="0"/>
        </a:p>
      </dsp:txBody>
      <dsp:txXfrm>
        <a:off x="3322904" y="4735304"/>
        <a:ext cx="1603154" cy="777391"/>
      </dsp:txXfrm>
    </dsp:sp>
    <dsp:sp modelId="{D47411DE-F895-43D9-91A1-95C5D19A1162}">
      <dsp:nvSpPr>
        <dsp:cNvPr id="0" name=""/>
        <dsp:cNvSpPr/>
      </dsp:nvSpPr>
      <dsp:spPr>
        <a:xfrm rot="20021472">
          <a:off x="4899441" y="4895236"/>
          <a:ext cx="980946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980946" y="11381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365391" y="4882094"/>
        <a:ext cx="49047" cy="49047"/>
      </dsp:txXfrm>
    </dsp:sp>
    <dsp:sp modelId="{C686051D-2A24-4DBF-A322-B9AA0EC9235C}">
      <dsp:nvSpPr>
        <dsp:cNvPr id="0" name=""/>
        <dsp:cNvSpPr/>
      </dsp:nvSpPr>
      <dsp:spPr>
        <a:xfrm>
          <a:off x="5829584" y="4276354"/>
          <a:ext cx="1651526" cy="8257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DÉNOMBREMENT</a:t>
          </a:r>
          <a:endParaRPr lang="fr-FR" sz="1400" b="1" kern="1200" dirty="0"/>
        </a:p>
      </dsp:txBody>
      <dsp:txXfrm>
        <a:off x="5853770" y="4300540"/>
        <a:ext cx="1603154" cy="777391"/>
      </dsp:txXfrm>
    </dsp:sp>
    <dsp:sp modelId="{6D3D99FA-A80C-40D2-B31B-CA78947DF051}">
      <dsp:nvSpPr>
        <dsp:cNvPr id="0" name=""/>
        <dsp:cNvSpPr/>
      </dsp:nvSpPr>
      <dsp:spPr>
        <a:xfrm rot="19256264">
          <a:off x="7389836" y="4420546"/>
          <a:ext cx="816636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16636" y="1138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77738" y="4411511"/>
        <a:ext cx="40831" cy="40831"/>
      </dsp:txXfrm>
    </dsp:sp>
    <dsp:sp modelId="{0624E1D6-0549-48F8-8AA9-ECE2BFBBE885}">
      <dsp:nvSpPr>
        <dsp:cNvPr id="0" name=""/>
        <dsp:cNvSpPr/>
      </dsp:nvSpPr>
      <dsp:spPr>
        <a:xfrm>
          <a:off x="8115198" y="3761738"/>
          <a:ext cx="1651526" cy="825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G.A.V.T</a:t>
          </a:r>
          <a:endParaRPr lang="fr-FR" sz="1400" kern="1200" dirty="0"/>
        </a:p>
      </dsp:txBody>
      <dsp:txXfrm>
        <a:off x="8139384" y="3785924"/>
        <a:ext cx="1603154" cy="777391"/>
      </dsp:txXfrm>
    </dsp:sp>
    <dsp:sp modelId="{A8DA400C-9E55-48E6-937D-74B44E9DFBEA}">
      <dsp:nvSpPr>
        <dsp:cNvPr id="0" name=""/>
        <dsp:cNvSpPr/>
      </dsp:nvSpPr>
      <dsp:spPr>
        <a:xfrm rot="2142401">
          <a:off x="7404644" y="4915260"/>
          <a:ext cx="81354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13544" y="11381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7791077" y="4906304"/>
        <a:ext cx="40677" cy="40677"/>
      </dsp:txXfrm>
    </dsp:sp>
    <dsp:sp modelId="{455FB7B8-EEDC-4BB3-8374-8F5A9FB83057}">
      <dsp:nvSpPr>
        <dsp:cNvPr id="0" name=""/>
        <dsp:cNvSpPr/>
      </dsp:nvSpPr>
      <dsp:spPr>
        <a:xfrm>
          <a:off x="8141721" y="4751167"/>
          <a:ext cx="1651526" cy="8257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Levures et moisissures</a:t>
          </a:r>
          <a:endParaRPr lang="fr-FR" sz="1400" kern="1200" dirty="0"/>
        </a:p>
      </dsp:txBody>
      <dsp:txXfrm>
        <a:off x="8165907" y="4775353"/>
        <a:ext cx="1603154" cy="777391"/>
      </dsp:txXfrm>
    </dsp:sp>
    <dsp:sp modelId="{FE7207D6-908E-4013-A6F7-A8525465D9D5}">
      <dsp:nvSpPr>
        <dsp:cNvPr id="0" name=""/>
        <dsp:cNvSpPr/>
      </dsp:nvSpPr>
      <dsp:spPr>
        <a:xfrm rot="1820969">
          <a:off x="4880424" y="5370050"/>
          <a:ext cx="1018980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1018980" y="11381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500" kern="1200"/>
        </a:p>
      </dsp:txBody>
      <dsp:txXfrm>
        <a:off x="5364440" y="5355957"/>
        <a:ext cx="50949" cy="50949"/>
      </dsp:txXfrm>
    </dsp:sp>
    <dsp:sp modelId="{D13DCC03-D33C-4A8D-A38E-139F6B3C5A70}">
      <dsp:nvSpPr>
        <dsp:cNvPr id="0" name=""/>
        <dsp:cNvSpPr/>
      </dsp:nvSpPr>
      <dsp:spPr>
        <a:xfrm>
          <a:off x="5829584" y="5225981"/>
          <a:ext cx="1651526" cy="8257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ESSAI DE STÉRILITÉ</a:t>
          </a:r>
          <a:endParaRPr lang="fr-FR" sz="1400" b="1" kern="1200" dirty="0"/>
        </a:p>
      </dsp:txBody>
      <dsp:txXfrm>
        <a:off x="5853770" y="5250167"/>
        <a:ext cx="1603154" cy="777391"/>
      </dsp:txXfrm>
    </dsp:sp>
    <dsp:sp modelId="{D405D343-E130-4326-9244-BC59B7DC83DD}">
      <dsp:nvSpPr>
        <dsp:cNvPr id="0" name=""/>
        <dsp:cNvSpPr/>
      </dsp:nvSpPr>
      <dsp:spPr>
        <a:xfrm rot="3042293">
          <a:off x="1157185" y="5062010"/>
          <a:ext cx="2696270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2696270" y="11381"/>
              </a:lnTo>
            </a:path>
          </a:pathLst>
        </a:cu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900" kern="1200"/>
        </a:p>
      </dsp:txBody>
      <dsp:txXfrm>
        <a:off x="2437914" y="5005985"/>
        <a:ext cx="134813" cy="134813"/>
      </dsp:txXfrm>
    </dsp:sp>
    <dsp:sp modelId="{214B7345-6220-4D9B-B527-D1C29CAA1759}">
      <dsp:nvSpPr>
        <dsp:cNvPr id="0" name=""/>
        <dsp:cNvSpPr/>
      </dsp:nvSpPr>
      <dsp:spPr>
        <a:xfrm>
          <a:off x="3359115" y="5703824"/>
          <a:ext cx="1651526" cy="8257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Méthodes de </a:t>
          </a:r>
          <a:r>
            <a:rPr lang="fr-FR" sz="1400" kern="1200" dirty="0" err="1" smtClean="0"/>
            <a:t>pharmacotechnie</a:t>
          </a:r>
          <a:endParaRPr lang="fr-FR" sz="1400" kern="1200" dirty="0"/>
        </a:p>
      </dsp:txBody>
      <dsp:txXfrm>
        <a:off x="3383301" y="5728010"/>
        <a:ext cx="1603154" cy="7773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16626" y="1628503"/>
            <a:ext cx="8001000" cy="176239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b="1" dirty="0" smtClean="0"/>
              <a:t>Les différents types de contrôles </a:t>
            </a:r>
            <a:endParaRPr lang="fr-FR" b="1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445" y="175914"/>
            <a:ext cx="1116758" cy="99855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sp>
        <p:nvSpPr>
          <p:cNvPr id="4" name="TextBox 6"/>
          <p:cNvSpPr txBox="1"/>
          <p:nvPr/>
        </p:nvSpPr>
        <p:spPr>
          <a:xfrm>
            <a:off x="3131323" y="4309190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Dr Mehdi BELLEILI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5064965"/>
            <a:ext cx="9144000" cy="990600"/>
          </a:xfrm>
        </p:spPr>
        <p:txBody>
          <a:bodyPr/>
          <a:lstStyle/>
          <a:p>
            <a:pPr marL="609600" indent="-609600" algn="ctr">
              <a:spcBef>
                <a:spcPct val="0"/>
              </a:spcBef>
            </a:pPr>
            <a:r>
              <a:rPr lang="fr-FR" dirty="0">
                <a:solidFill>
                  <a:schemeClr val="tx1"/>
                </a:solidFill>
                <a:latin typeface="Arial" charset="0"/>
              </a:rPr>
              <a:t>     </a:t>
            </a:r>
            <a:r>
              <a:rPr lang="fr-FR" sz="2000" b="1" dirty="0">
                <a:solidFill>
                  <a:schemeClr val="tx1"/>
                </a:solidFill>
                <a:latin typeface="Arial" charset="0"/>
              </a:rPr>
              <a:t>Laboratoire de Chimie Analytique, Département de Pharmacie, </a:t>
            </a:r>
            <a:endParaRPr lang="fr-FR" sz="2000" b="1" dirty="0" smtClean="0">
              <a:solidFill>
                <a:schemeClr val="tx1"/>
              </a:solidFill>
              <a:latin typeface="Arial" charset="0"/>
            </a:endParaRPr>
          </a:p>
          <a:p>
            <a:pPr marL="609600" indent="-609600" algn="ctr">
              <a:spcBef>
                <a:spcPct val="0"/>
              </a:spcBef>
            </a:pPr>
            <a:r>
              <a:rPr lang="fr-FR" sz="2000" b="1" dirty="0" smtClean="0">
                <a:solidFill>
                  <a:schemeClr val="tx1"/>
                </a:solidFill>
                <a:latin typeface="Arial" charset="0"/>
              </a:rPr>
              <a:t>Faculté </a:t>
            </a:r>
            <a:r>
              <a:rPr lang="fr-FR" sz="2000" b="1" dirty="0">
                <a:solidFill>
                  <a:schemeClr val="tx1"/>
                </a:solidFill>
                <a:latin typeface="Arial" charset="0"/>
              </a:rPr>
              <a:t>de Médecine,  Annaba</a:t>
            </a:r>
            <a:r>
              <a:rPr lang="fr-FR" sz="2400" dirty="0">
                <a:solidFill>
                  <a:schemeClr val="tx1"/>
                </a:solidFill>
                <a:latin typeface="Arial" charset="0"/>
              </a:rPr>
              <a:t>            </a:t>
            </a:r>
          </a:p>
          <a:p>
            <a:pPr marL="609600" indent="-609600"/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4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31821" y="798490"/>
            <a:ext cx="3103808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LE POUVOIR ROTATOIRE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5132" y="798490"/>
            <a:ext cx="6487060" cy="229756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5132" y="3342068"/>
            <a:ext cx="6487060" cy="231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7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1536" y="1171977"/>
            <a:ext cx="7590546" cy="340002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82579" y="798490"/>
            <a:ext cx="2653049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LA VISCOSITE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74917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2204" y="1527671"/>
            <a:ext cx="6731264" cy="127992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56823" y="772732"/>
            <a:ext cx="2910625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LE POINT DE FUSION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64632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52423" y="3167390"/>
            <a:ext cx="5087155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I.2. METHODE DE DOSAGE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342981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52423" y="3167390"/>
            <a:ext cx="5087155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I.2.1. PARTIEL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422541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631" y="1109524"/>
            <a:ext cx="4437139" cy="46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8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662" y="812659"/>
            <a:ext cx="5091338" cy="48956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4549" y="812659"/>
            <a:ext cx="4300117" cy="48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81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722" y="583070"/>
            <a:ext cx="6585882" cy="46843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8393" y="583070"/>
            <a:ext cx="5110931" cy="468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58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1848" y="913681"/>
            <a:ext cx="4268304" cy="503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68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939" y="1176855"/>
            <a:ext cx="3353535" cy="39633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705" y="1176855"/>
            <a:ext cx="4962220" cy="2252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31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2829038890"/>
              </p:ext>
            </p:extLst>
          </p:nvPr>
        </p:nvGraphicFramePr>
        <p:xfrm>
          <a:off x="785611" y="141668"/>
          <a:ext cx="10998558" cy="6529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71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60372" y="3244334"/>
            <a:ext cx="667125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I.2.2. INTEGRAL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527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583" y="1021758"/>
            <a:ext cx="3810835" cy="48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0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1572" y="1962614"/>
            <a:ext cx="5748857" cy="293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3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88" y="1561564"/>
            <a:ext cx="6217424" cy="373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22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0427" y="1380849"/>
            <a:ext cx="4871146" cy="409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9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1394" y="1110680"/>
            <a:ext cx="3709213" cy="463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26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5988" y="856617"/>
            <a:ext cx="3760024" cy="5144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6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9346" y="3075057"/>
            <a:ext cx="6933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II.METHODES BIOLOGIQUES </a:t>
            </a:r>
            <a:endParaRPr lang="fr-F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37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7486" y="572989"/>
            <a:ext cx="70979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II.1. Dénombrement des germes aérobies totaux</a:t>
            </a:r>
            <a:endParaRPr lang="fr-FR" sz="2200" b="1" dirty="0"/>
          </a:p>
        </p:txBody>
      </p:sp>
      <p:sp>
        <p:nvSpPr>
          <p:cNvPr id="2" name="ZoneTexte 1"/>
          <p:cNvSpPr txBox="1"/>
          <p:nvPr/>
        </p:nvSpPr>
        <p:spPr>
          <a:xfrm>
            <a:off x="687486" y="1006266"/>
            <a:ext cx="1089442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fr-FR" sz="2200" dirty="0" smtClean="0"/>
              <a:t>Avant de procéder au dénombrement, il faut s’assurer de deux critères :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200" dirty="0" smtClean="0"/>
              <a:t>Stérilité du milieu de culture utilisé ;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2200" dirty="0" smtClean="0"/>
              <a:t>Fertilité du milieu de culture utilisé.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73577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7405" y="302753"/>
            <a:ext cx="5088437" cy="626991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00594" y="1314994"/>
            <a:ext cx="314379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chemeClr val="bg1"/>
                </a:solidFill>
              </a:rPr>
              <a:t>Schéma explicative du dénombrement microbien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61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43330" y="2767281"/>
            <a:ext cx="5705341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I. LES METHODES PHYSICO-CHIMIQUE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08608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065" y="487680"/>
            <a:ext cx="7835409" cy="56257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52549" y="923108"/>
            <a:ext cx="361405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chemeClr val="bg1"/>
                </a:solidFill>
              </a:rPr>
              <a:t>Schéma explicative de la recherche de germes spécifiés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88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8343" y="237312"/>
            <a:ext cx="11495314" cy="5673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fr-FR" b="1" dirty="0"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Interprétation des résultats :</a:t>
            </a:r>
            <a:endParaRPr lang="fr-FR" dirty="0"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Le nombre de germe aérobie totaux </a:t>
            </a:r>
            <a:r>
              <a:rPr lang="fr-FR" b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DGAT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est considéré comme égale au nombre d’UFC obtenue avec le milieu gélosé aux peptones de caséine et de soja. </a:t>
            </a:r>
            <a:endParaRPr lang="fr-FR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Si des colonies de moisissures ou levures sont détectées sur ce milieu, elles sont comptabilises dans le </a:t>
            </a:r>
            <a:r>
              <a:rPr lang="fr-FR" b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DGAT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fr-FR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Le nombre de moisissures et des levures </a:t>
            </a:r>
            <a:r>
              <a:rPr lang="fr-FR" b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DMLT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est considéré  comme égale au nombre d’UFC obtenues avec le milieu </a:t>
            </a:r>
            <a:r>
              <a:rPr lang="fr-FR" dirty="0" err="1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sabouraud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dextrosé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-gélosé. </a:t>
            </a:r>
            <a:endParaRPr lang="fr-FR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Si des colonies de bactéries sont détectées sur ce milieu, elles sont comptabilisées dans le </a:t>
            </a:r>
            <a:r>
              <a:rPr lang="fr-FR" b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DMLT</a:t>
            </a:r>
            <a:endParaRPr lang="fr-FR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Si l’on prévoit que le </a:t>
            </a:r>
            <a:r>
              <a:rPr lang="fr-FR" b="1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DMLT 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risque de dépasser les critères d’acceptation du fait de la croissance bactérienne, du milieu </a:t>
            </a:r>
            <a:r>
              <a:rPr lang="fr-FR" dirty="0" err="1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sabouraud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dextrosé</a:t>
            </a:r>
            <a:r>
              <a:rPr lang="fr-FR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-gélosé contenant des antibiotiques peut être utilisé.   </a:t>
            </a:r>
            <a:endParaRPr lang="fr-FR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362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643943" y="1172096"/>
            <a:ext cx="10929748" cy="2457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000" dirty="0" smtClean="0"/>
              <a:t>L’essai s’applique aux substances, préparations et produits qui doivent être stériles selon la pharmacopée. </a:t>
            </a:r>
          </a:p>
          <a:p>
            <a:pPr>
              <a:lnSpc>
                <a:spcPct val="200000"/>
              </a:lnSpc>
            </a:pPr>
            <a:r>
              <a:rPr lang="fr-FR" sz="2000" dirty="0" smtClean="0"/>
              <a:t>Toutefois, un résultat favorable signifie seulement qu’aucun micro-organisme contaminant n’a pu être décelé dans l’échantillon examiné</a:t>
            </a:r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643943" y="721218"/>
            <a:ext cx="51773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II.2. Stérilité</a:t>
            </a: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7561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820214" y="2767281"/>
            <a:ext cx="8551572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LES METHODES DE LA PHARMACOTECHNIE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55723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43330" y="2767281"/>
            <a:ext cx="5705341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I.1. LES METHODES D’IDENTIFICATION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03175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60372" y="3244334"/>
            <a:ext cx="6671256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I.1.1. Présence d’un groupement fonctionnel caractéristique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17203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91851" y="226052"/>
            <a:ext cx="11008299" cy="34163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/>
              <a:t>ACETATES :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fr-FR" dirty="0" smtClean="0"/>
              <a:t>Chauffez la substance à examiner avec une quantité égale d’acide oxalique, il se dégage </a:t>
            </a:r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vapeurs </a:t>
            </a:r>
            <a:r>
              <a:rPr lang="fr-FR" dirty="0" smtClean="0"/>
              <a:t>identifiées par leur odeur caractéristique d’acide acétique et leur réaction acide.</a:t>
            </a:r>
          </a:p>
          <a:p>
            <a:pPr>
              <a:lnSpc>
                <a:spcPct val="150000"/>
              </a:lnSpc>
            </a:pPr>
            <a:endParaRPr lang="fr-FR" dirty="0" smtClean="0"/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fr-FR" dirty="0" smtClean="0"/>
              <a:t>Dissolvez 30 mg environ de la substance à examiner dans 3 </a:t>
            </a:r>
            <a:r>
              <a:rPr lang="fr-FR" dirty="0" err="1" smtClean="0"/>
              <a:t>mL</a:t>
            </a:r>
            <a:r>
              <a:rPr lang="fr-FR" dirty="0" smtClean="0"/>
              <a:t> d’eau ou utilisez 3 </a:t>
            </a:r>
            <a:r>
              <a:rPr lang="fr-FR" dirty="0" err="1" smtClean="0"/>
              <a:t>mL</a:t>
            </a:r>
            <a:r>
              <a:rPr lang="fr-FR" dirty="0" smtClean="0"/>
              <a:t> de la solution prescrite. Ajoutez successivement 0,25 </a:t>
            </a:r>
            <a:r>
              <a:rPr lang="fr-FR" dirty="0" err="1" smtClean="0"/>
              <a:t>mL</a:t>
            </a:r>
            <a:r>
              <a:rPr lang="fr-FR" dirty="0" smtClean="0"/>
              <a:t> de solution de nitrate de lanthane, 0,1 </a:t>
            </a:r>
            <a:r>
              <a:rPr lang="fr-FR" dirty="0" err="1" smtClean="0"/>
              <a:t>mL</a:t>
            </a:r>
            <a:r>
              <a:rPr lang="fr-FR" dirty="0" smtClean="0"/>
              <a:t> d’iode 0,05 M et 0,05 </a:t>
            </a:r>
            <a:r>
              <a:rPr lang="fr-FR" dirty="0" err="1" smtClean="0"/>
              <a:t>mL</a:t>
            </a:r>
            <a:r>
              <a:rPr lang="fr-FR" dirty="0" smtClean="0"/>
              <a:t> d’ammoniaque diluée. Chauffez prudemment à ébullition.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     Il apparait </a:t>
            </a:r>
            <a:r>
              <a:rPr lang="fr-F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précipité </a:t>
            </a:r>
            <a:r>
              <a:rPr lang="fr-FR" dirty="0" smtClean="0"/>
              <a:t>bleu ou une coloration bleu foncée.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91851" y="3889418"/>
            <a:ext cx="11008299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/>
              <a:t>SODIUM / POTASSIUM</a:t>
            </a:r>
          </a:p>
          <a:p>
            <a:r>
              <a:rPr lang="fr-FR" dirty="0" smtClean="0"/>
              <a:t>Cas du </a:t>
            </a:r>
            <a:r>
              <a:rPr lang="fr-FR" dirty="0" err="1" smtClean="0"/>
              <a:t>diclofénac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6964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760372" y="3244334"/>
            <a:ext cx="667125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I.1.2. Une propriété physico-chimique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43952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676659" y="2572781"/>
            <a:ext cx="78174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/>
              <a:t>L’INFRA-ROUGE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0268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8033" y="305068"/>
            <a:ext cx="1130691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000" b="1" dirty="0" smtClean="0"/>
              <a:t>CHROMATOGRAPHIE SUR COUCHE </a:t>
            </a:r>
            <a:r>
              <a:rPr lang="fr-FR" sz="2000" b="1" dirty="0"/>
              <a:t>MINCE</a:t>
            </a:r>
          </a:p>
          <a:p>
            <a:pPr>
              <a:lnSpc>
                <a:spcPct val="200000"/>
              </a:lnSpc>
            </a:pPr>
            <a:r>
              <a:rPr lang="fr-FR" sz="2000" dirty="0"/>
              <a:t>La chromatographie sur couche mince est une technique </a:t>
            </a:r>
            <a:r>
              <a:rPr lang="fr-FR" sz="2000" dirty="0" smtClean="0"/>
              <a:t>de séparation </a:t>
            </a:r>
            <a:r>
              <a:rPr lang="fr-FR" sz="2000" dirty="0"/>
              <a:t>dans laquelle une phase stationnaire, </a:t>
            </a:r>
            <a:r>
              <a:rPr lang="fr-FR" sz="2000" dirty="0" smtClean="0"/>
              <a:t>constituée d’un </a:t>
            </a:r>
            <a:r>
              <a:rPr lang="fr-FR" sz="2000" dirty="0"/>
              <a:t>matériau approprié, est répandue en une couche mince</a:t>
            </a:r>
          </a:p>
          <a:p>
            <a:pPr>
              <a:lnSpc>
                <a:spcPct val="200000"/>
              </a:lnSpc>
            </a:pPr>
            <a:r>
              <a:rPr lang="fr-FR" sz="2000" dirty="0"/>
              <a:t>et uniforme sur un support (plaque) de verre, de métal </a:t>
            </a:r>
            <a:r>
              <a:rPr lang="fr-FR" sz="2000" dirty="0" smtClean="0"/>
              <a:t>ou de </a:t>
            </a:r>
            <a:r>
              <a:rPr lang="fr-FR" sz="2000" dirty="0"/>
              <a:t>plastique. Des solutions d’</a:t>
            </a:r>
            <a:r>
              <a:rPr lang="fr-FR" sz="2000" dirty="0" err="1"/>
              <a:t>analytes</a:t>
            </a:r>
            <a:r>
              <a:rPr lang="fr-FR" sz="2000" dirty="0"/>
              <a:t> sont appliquées sur </a:t>
            </a:r>
            <a:r>
              <a:rPr lang="fr-FR" sz="2000" dirty="0" smtClean="0"/>
              <a:t>la plaque </a:t>
            </a:r>
            <a:r>
              <a:rPr lang="fr-FR" sz="2000" dirty="0"/>
              <a:t>avant le développement. La séparation repose sur </a:t>
            </a:r>
            <a:r>
              <a:rPr lang="fr-FR" sz="2000" dirty="0" smtClean="0"/>
              <a:t>les mécanismes </a:t>
            </a:r>
            <a:r>
              <a:rPr lang="fr-FR" sz="2000" dirty="0"/>
              <a:t>d’adsorption, de partage ou d’échange d’ions </a:t>
            </a:r>
            <a:r>
              <a:rPr lang="fr-FR" sz="2000" dirty="0" smtClean="0"/>
              <a:t>ou sur </a:t>
            </a:r>
            <a:r>
              <a:rPr lang="fr-FR" sz="2000" dirty="0"/>
              <a:t>des combinaisons de ces mécanismes et elle s’effectue </a:t>
            </a:r>
            <a:r>
              <a:rPr lang="fr-FR" sz="2000" dirty="0" smtClean="0"/>
              <a:t>par migration </a:t>
            </a:r>
            <a:r>
              <a:rPr lang="fr-FR" sz="2000" dirty="0"/>
              <a:t>(développement) de solutés (solutions </a:t>
            </a:r>
            <a:r>
              <a:rPr lang="fr-FR" sz="2000" dirty="0" smtClean="0"/>
              <a:t>d’</a:t>
            </a:r>
            <a:r>
              <a:rPr lang="fr-FR" sz="2000" dirty="0" err="1" smtClean="0"/>
              <a:t>analytes</a:t>
            </a:r>
            <a:r>
              <a:rPr lang="fr-FR" sz="2000" dirty="0" smtClean="0"/>
              <a:t>) dans </a:t>
            </a:r>
            <a:r>
              <a:rPr lang="fr-FR" sz="2000" dirty="0"/>
              <a:t>un solvant ou un mélange de solvants approprié (</a:t>
            </a:r>
            <a:r>
              <a:rPr lang="fr-FR" sz="2000" dirty="0" smtClean="0"/>
              <a:t>phase mobile</a:t>
            </a:r>
            <a:r>
              <a:rPr lang="fr-FR" sz="2000" dirty="0"/>
              <a:t>) à travers la couche mince (phase stationnaire).</a:t>
            </a:r>
          </a:p>
        </p:txBody>
      </p:sp>
    </p:spTree>
    <p:extLst>
      <p:ext uri="{BB962C8B-B14F-4D97-AF65-F5344CB8AC3E}">
        <p14:creationId xmlns:p14="http://schemas.microsoft.com/office/powerpoint/2010/main" val="171392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382</TotalTime>
  <Words>401</Words>
  <Application>Microsoft Office PowerPoint</Application>
  <PresentationFormat>Grand écran</PresentationFormat>
  <Paragraphs>56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Century Gothic</vt:lpstr>
      <vt:lpstr>Symbol</vt:lpstr>
      <vt:lpstr>Tahoma</vt:lpstr>
      <vt:lpstr>Times New Roman</vt:lpstr>
      <vt:lpstr>Wingdings</vt:lpstr>
      <vt:lpstr>Wingdings 3</vt:lpstr>
      <vt:lpstr>Secteur</vt:lpstr>
      <vt:lpstr>Les différents types de contrôles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Utilisateur Windows</cp:lastModifiedBy>
  <cp:revision>35</cp:revision>
  <dcterms:created xsi:type="dcterms:W3CDTF">2016-05-07T18:26:53Z</dcterms:created>
  <dcterms:modified xsi:type="dcterms:W3CDTF">2020-04-01T11:07:20Z</dcterms:modified>
</cp:coreProperties>
</file>