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AQ" initials="C" lastIdx="1" clrIdx="0">
    <p:extLst>
      <p:ext uri="{19B8F6BF-5375-455C-9EA6-DF929625EA0E}">
        <p15:presenceInfo xmlns:p15="http://schemas.microsoft.com/office/powerpoint/2012/main" userId="COMPA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4FA31-AD79-400B-8E60-8AF95134EEDB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B6E0-13DC-4C88-BE16-9E464E35F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B6E0-13DC-4C88-BE16-9E464E35F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51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1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1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4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0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8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93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43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99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F333-59B1-4FE0-949F-6CBD3328A73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A3BF-D754-4B37-9B74-813CF76785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0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38"/>
            <a:ext cx="2876190" cy="2228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2162" y="695943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noProof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r’</a:t>
            </a:r>
            <a:r>
              <a:rPr lang="fr-FR" i="1" noProof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fr-FR" b="1" i="1" noProof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fr-FR" i="1" noProof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u.</a:t>
            </a:r>
            <a:r>
              <a:rPr lang="fr-FR" b="1" i="1" noProof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i="1" noProof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v</a:t>
            </a:r>
            <a:r>
              <a:rPr lang="fr-FR" b="1" i="1" noProof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.b</a:t>
            </a:r>
            <a:r>
              <a:rPr lang="fr-FR" i="1" noProof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w</a:t>
            </a:r>
            <a:r>
              <a:rPr lang="fr-FR" b="1" i="1" noProof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.c </a:t>
            </a:r>
            <a:endParaRPr lang="fr-FR" noProof="1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88048" y="1035239"/>
            <a:ext cx="4195899" cy="420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fr-FR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kumimoji="0" lang="en-GB" altLang="fr-FR" b="1" i="0" u="none" strike="noStrike" cap="none" normalizeH="0" baseline="-2500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i,uvw</a:t>
            </a:r>
            <a:r>
              <a:rPr kumimoji="0" lang="en-GB" altLang="fr-FR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kumimoji="0" lang="en-GB" altLang="fr-FR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(x</a:t>
            </a:r>
            <a:r>
              <a:rPr kumimoji="0" lang="en-GB" altLang="fr-FR" i="0" u="none" strike="noStrike" cap="none" normalizeH="0" baseline="-2500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i+</a:t>
            </a:r>
            <a:r>
              <a:rPr kumimoji="0" lang="en-GB" altLang="fr-FR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kumimoji="0" lang="en-GB" altLang="fr-FR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kumimoji="0" lang="en-GB" altLang="fr-FR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+ </a:t>
            </a:r>
            <a:r>
              <a:rPr kumimoji="0" lang="en-GB" altLang="fr-FR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(y</a:t>
            </a:r>
            <a:r>
              <a:rPr kumimoji="0" lang="en-GB" altLang="fr-FR" i="0" u="none" strike="noStrike" cap="none" normalizeH="0" baseline="-2500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altLang="fr-FR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+v)</a:t>
            </a:r>
            <a:r>
              <a:rPr kumimoji="0" lang="en-GB" altLang="fr-FR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 + </a:t>
            </a:r>
            <a:r>
              <a:rPr kumimoji="0" lang="en-GB" altLang="fr-FR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(z</a:t>
            </a:r>
            <a:r>
              <a:rPr kumimoji="0" lang="en-GB" altLang="fr-FR" i="0" u="none" strike="noStrike" cap="none" normalizeH="0" baseline="-2500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altLang="fr-FR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+w) </a:t>
            </a:r>
            <a:r>
              <a:rPr kumimoji="0" lang="en-GB" altLang="fr-FR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fr-FR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442854" y="1629264"/>
            <a:ext cx="5811865" cy="594353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latin typeface="+mj-lt"/>
              </a:rPr>
              <a:t>Figure </a:t>
            </a:r>
            <a:r>
              <a:rPr lang="fr-FR" sz="1800" b="1" dirty="0" smtClean="0">
                <a:latin typeface="+mj-lt"/>
              </a:rPr>
              <a:t>4:  </a:t>
            </a:r>
            <a:r>
              <a:rPr lang="fr-FR" sz="1800" dirty="0" smtClean="0">
                <a:latin typeface="+mj-lt"/>
              </a:rPr>
              <a:t>Maille CFC </a:t>
            </a:r>
            <a:r>
              <a:rPr lang="fr-FR" sz="1800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fr-FR" sz="1800" b="1" u="sng" dirty="0" smtClean="0">
                <a:solidFill>
                  <a:schemeClr val="tx2"/>
                </a:solidFill>
                <a:latin typeface="+mj-lt"/>
              </a:rPr>
              <a:t>multiple</a:t>
            </a:r>
            <a:r>
              <a:rPr lang="fr-FR" sz="1800" dirty="0" smtClean="0">
                <a:solidFill>
                  <a:schemeClr val="tx2"/>
                </a:solidFill>
                <a:latin typeface="+mj-lt"/>
              </a:rPr>
              <a:t>) </a:t>
            </a:r>
            <a:r>
              <a:rPr lang="fr-FR" sz="1800" dirty="0" smtClean="0">
                <a:latin typeface="+mj-lt"/>
              </a:rPr>
              <a:t>les sphères en blanc indiquent la </a:t>
            </a:r>
            <a:r>
              <a:rPr lang="fr-FR" sz="1800" dirty="0" smtClean="0">
                <a:latin typeface="+mj-lt"/>
              </a:rPr>
              <a:t>position</a:t>
            </a:r>
          </a:p>
          <a:p>
            <a:pPr marL="0" indent="0">
              <a:buNone/>
            </a:pPr>
            <a:r>
              <a:rPr lang="fr-FR" sz="1800" dirty="0" smtClean="0">
                <a:latin typeface="+mj-lt"/>
              </a:rPr>
              <a:t> </a:t>
            </a:r>
            <a:r>
              <a:rPr lang="fr-FR" sz="1800" dirty="0" smtClean="0">
                <a:latin typeface="+mj-lt"/>
              </a:rPr>
              <a:t>des </a:t>
            </a:r>
            <a:r>
              <a:rPr lang="fr-FR" sz="1800" b="1" dirty="0" smtClean="0">
                <a:solidFill>
                  <a:schemeClr val="tx2"/>
                </a:solidFill>
                <a:latin typeface="+mj-lt"/>
              </a:rPr>
              <a:t>NŒUDS </a:t>
            </a:r>
            <a:r>
              <a:rPr lang="fr-FR" sz="1800" dirty="0" smtClean="0">
                <a:latin typeface="+mj-lt"/>
              </a:rPr>
              <a:t>sur les </a:t>
            </a:r>
            <a:r>
              <a:rPr lang="fr-FR" sz="1800" b="1" dirty="0" smtClean="0">
                <a:solidFill>
                  <a:schemeClr val="tx2"/>
                </a:solidFill>
                <a:latin typeface="+mj-lt"/>
              </a:rPr>
              <a:t>faces</a:t>
            </a:r>
            <a:r>
              <a:rPr lang="fr-FR" sz="1800" b="1" dirty="0" smtClean="0">
                <a:latin typeface="+mj-lt"/>
              </a:rPr>
              <a:t>, </a:t>
            </a:r>
            <a:r>
              <a:rPr lang="fr-FR" sz="1800" dirty="0" smtClean="0">
                <a:latin typeface="+mj-lt"/>
              </a:rPr>
              <a:t>en plus des nœuds sur les </a:t>
            </a:r>
            <a:r>
              <a:rPr lang="fr-FR" sz="1800" b="1" dirty="0" smtClean="0">
                <a:solidFill>
                  <a:schemeClr val="tx2"/>
                </a:solidFill>
                <a:latin typeface="+mj-lt"/>
              </a:rPr>
              <a:t>sommets </a:t>
            </a:r>
            <a:endParaRPr lang="fr-FR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82939" y="2530436"/>
            <a:ext cx="7707085" cy="3827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Dans ce cas, les vecteurs </a:t>
            </a:r>
            <a:r>
              <a:rPr lang="fr-FR" sz="1800" b="1" dirty="0" smtClean="0">
                <a:latin typeface="+mj-lt"/>
              </a:rPr>
              <a:t>a,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b="1" dirty="0" smtClean="0">
                <a:latin typeface="+mj-lt"/>
              </a:rPr>
              <a:t>b, </a:t>
            </a:r>
            <a:r>
              <a:rPr lang="fr-FR" sz="1800" dirty="0" smtClean="0">
                <a:solidFill>
                  <a:srgbClr val="002060"/>
                </a:solidFill>
                <a:latin typeface="+mj-lt"/>
              </a:rPr>
              <a:t>et</a:t>
            </a:r>
            <a:r>
              <a:rPr lang="fr-FR" sz="1800" b="1" dirty="0" smtClean="0">
                <a:latin typeface="+mj-lt"/>
              </a:rPr>
              <a:t> c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indiquent une maille qui </a:t>
            </a:r>
            <a:r>
              <a:rPr lang="fr-FR" sz="1800" u="sng" dirty="0" smtClean="0">
                <a:latin typeface="+mj-lt"/>
              </a:rPr>
              <a:t>n’est pas cubique! </a:t>
            </a:r>
            <a:endParaRPr lang="fr-FR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70549" y="2220818"/>
            <a:ext cx="3185279" cy="411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Maille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primitive? pourquoi? 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470549" y="2706706"/>
            <a:ext cx="4445679" cy="42068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Respecte</a:t>
            </a:r>
            <a:r>
              <a:rPr kumimoji="0" lang="fr-FR" altLang="fr-FR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la définition de </a:t>
            </a:r>
            <a:r>
              <a:rPr kumimoji="0" lang="fr-FR" altLang="fr-FR" sz="1800" b="0" i="0" u="none" strike="noStrike" cap="none" normalizeH="0" noProof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Derichlet? </a:t>
            </a:r>
            <a:r>
              <a:rPr kumimoji="0" lang="fr-FR" altLang="fr-FR" sz="1800" b="1" i="0" u="none" strike="noStrike" cap="none" normalizeH="0" noProof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Oui</a:t>
            </a:r>
            <a:endParaRPr kumimoji="0" lang="fr-FR" altLang="fr-FR" sz="1800" b="1" i="0" u="none" strike="noStrike" cap="none" normalizeH="0" baseline="0" noProof="1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0642" y="3220037"/>
            <a:ext cx="10585186" cy="4257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Maille</a:t>
            </a:r>
            <a:r>
              <a:rPr kumimoji="0" lang="fr-FR" alt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primitive pour un réseau (s/réseau) Cubique mais </a:t>
            </a:r>
            <a:r>
              <a:rPr kumimoji="0" lang="fr-FR" alt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centré? La réponse est dans votre </a:t>
            </a:r>
            <a:r>
              <a:rPr kumimoji="0" lang="fr-FR" altLang="fr-F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642" y="3690880"/>
            <a:ext cx="12192000" cy="571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Question:</a:t>
            </a:r>
            <a:r>
              <a:rPr kumimoji="0" lang="fr-FR" altLang="fr-F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Y’a –t-il une contradiction entre le fait que la 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maille P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 doit contenir qu’un </a:t>
            </a:r>
            <a:r>
              <a:rPr kumimoji="0" lang="fr-FR" altLang="fr-FR" sz="16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(01)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nœud et le rapport des volumes:  </a:t>
            </a:r>
            <a:r>
              <a:rPr lang="fr-FR" altLang="fr-FR" sz="1600" b="1" noProof="1">
                <a:latin typeface="Arial" panose="020B0604020202020204" pitchFamily="34" charset="0"/>
              </a:rPr>
              <a:t>V</a:t>
            </a:r>
            <a:r>
              <a:rPr lang="fr-FR" altLang="fr-FR" sz="1600" baseline="-25000" noProof="1">
                <a:latin typeface="Arial" panose="020B0604020202020204" pitchFamily="34" charset="0"/>
              </a:rPr>
              <a:t>Maille primitive</a:t>
            </a:r>
            <a:r>
              <a:rPr lang="fr-FR" altLang="fr-FR" sz="1600" dirty="0">
                <a:latin typeface="Arial" panose="020B0604020202020204" pitchFamily="34" charset="0"/>
              </a:rPr>
              <a:t> divisé 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 </a:t>
            </a:r>
            <a:r>
              <a:rPr lang="fr-FR" altLang="fr-FR" sz="1600" b="1" noProof="1">
                <a:latin typeface="Arial" panose="020B0604020202020204" pitchFamily="34" charset="0"/>
              </a:rPr>
              <a:t>V</a:t>
            </a:r>
            <a:r>
              <a:rPr lang="fr-FR" altLang="fr-FR" sz="1600" baseline="-25000" noProof="1">
                <a:latin typeface="Arial" panose="020B0604020202020204" pitchFamily="34" charset="0"/>
              </a:rPr>
              <a:t>Maille </a:t>
            </a:r>
            <a:r>
              <a:rPr lang="fr-FR" altLang="fr-FR" sz="1600" baseline="-25000" noProof="1" smtClean="0">
                <a:latin typeface="Arial" panose="020B0604020202020204" pitchFamily="34" charset="0"/>
              </a:rPr>
              <a:t>multiple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Prenez le cas CFC </a:t>
            </a:r>
            <a:r>
              <a:rPr lang="fr-FR" altLang="fr-FR" sz="1600" dirty="0">
                <a:latin typeface="Arial" panose="020B0604020202020204" pitchFamily="34" charset="0"/>
              </a:rPr>
              <a:t> (ou </a:t>
            </a:r>
            <a:r>
              <a:rPr lang="fr-FR" altLang="fr-FR" sz="1600" dirty="0" smtClean="0">
                <a:latin typeface="Arial" panose="020B0604020202020204" pitchFamily="34" charset="0"/>
              </a:rPr>
              <a:t>CC) : </a:t>
            </a:r>
            <a:r>
              <a:rPr kumimoji="0" lang="fr-FR" alt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 trouvera ¼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628" y="4307275"/>
            <a:ext cx="3291195" cy="25157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48787" y="5602311"/>
            <a:ext cx="4015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Pour une question de symétrie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36" y="5417645"/>
            <a:ext cx="3150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Figure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La maille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hexagonale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3388048" y="7913"/>
            <a:ext cx="8803952" cy="6203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latin typeface="+mj-lt"/>
              </a:rPr>
              <a:t>Pour mieux comprendre mes explications: Il faut avoir </a:t>
            </a:r>
            <a:r>
              <a:rPr lang="fr-FR" b="1" u="sng" dirty="0" smtClean="0">
                <a:latin typeface="+mj-lt"/>
              </a:rPr>
              <a:t>le cours sous les yeux. </a:t>
            </a:r>
          </a:p>
          <a:p>
            <a:r>
              <a:rPr lang="fr-FR" b="1" dirty="0">
                <a:latin typeface="+mj-lt"/>
              </a:rPr>
              <a:t>Ma page </a:t>
            </a:r>
            <a:r>
              <a:rPr lang="fr-FR" b="1" dirty="0" smtClean="0">
                <a:latin typeface="+mj-lt"/>
              </a:rPr>
              <a:t>Moodle - Fichier en Word: </a:t>
            </a:r>
            <a:r>
              <a:rPr lang="fr-FR" b="1" i="1" noProof="1" smtClean="0">
                <a:latin typeface="+mj-lt"/>
              </a:rPr>
              <a:t>Licence cristallo cours N°2.doc</a:t>
            </a:r>
            <a:endParaRPr lang="fr-FR" b="1" i="1" noProof="1">
              <a:latin typeface="+mj-lt"/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Explications_coursN2_3sur4_Beliardouh</a:t>
            </a:r>
            <a:endParaRPr lang="fr-FR" dirty="0"/>
          </a:p>
        </p:txBody>
      </p:sp>
      <p:pic>
        <p:nvPicPr>
          <p:cNvPr id="17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829"/>
    </mc:Choice>
    <mc:Fallback xmlns="">
      <p:transition spd="slow" advTm="52882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0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794" x="8116888" y="6367463"/>
          <p14:tracePt t="8802" x="8099425" y="6357938"/>
          <p14:tracePt t="8810" x="8072438" y="6348413"/>
          <p14:tracePt t="8818" x="8045450" y="6330950"/>
          <p14:tracePt t="8834" x="8018463" y="6323013"/>
          <p14:tracePt t="8851" x="8010525" y="6313488"/>
          <p14:tracePt t="8867" x="8001000" y="6313488"/>
          <p14:tracePt t="8884" x="8001000" y="6276975"/>
          <p14:tracePt t="8901" x="8010525" y="6251575"/>
          <p14:tracePt t="8918" x="8037513" y="6232525"/>
          <p14:tracePt t="8934" x="8054975" y="6205538"/>
          <p14:tracePt t="8951" x="8081963" y="6170613"/>
          <p14:tracePt t="8968" x="8108950" y="6153150"/>
          <p14:tracePt t="8985" x="8143875" y="6126163"/>
          <p14:tracePt t="9002" x="8188325" y="6072188"/>
          <p14:tracePt t="9018" x="8197850" y="6054725"/>
          <p14:tracePt t="9035" x="8205788" y="6027738"/>
          <p14:tracePt t="9051" x="8224838" y="5983288"/>
          <p14:tracePt t="9068" x="8232775" y="5956300"/>
          <p14:tracePt t="9085" x="8251825" y="5929313"/>
          <p14:tracePt t="9102" x="8251825" y="5902325"/>
          <p14:tracePt t="9118" x="8251825" y="5857875"/>
          <p14:tracePt t="9135" x="8232775" y="5776913"/>
          <p14:tracePt t="9152" x="8188325" y="5697538"/>
          <p14:tracePt t="9169" x="8161338" y="5634038"/>
          <p14:tracePt t="9186" x="8108950" y="5545138"/>
          <p14:tracePt t="9202" x="8027988" y="5446713"/>
          <p14:tracePt t="9219" x="7875588" y="5303838"/>
          <p14:tracePt t="9236" x="7705725" y="5170488"/>
          <p14:tracePt t="9252" x="7510463" y="5045075"/>
          <p14:tracePt t="9269" x="7340600" y="4919663"/>
          <p14:tracePt t="9286" x="7170738" y="4795838"/>
          <p14:tracePt t="9303" x="6973888" y="4633913"/>
          <p14:tracePt t="9319" x="6777038" y="4446588"/>
          <p14:tracePt t="9336" x="6554788" y="4259263"/>
          <p14:tracePt t="9353" x="6340475" y="4089400"/>
          <p14:tracePt t="9354" x="6205538" y="3990975"/>
          <p14:tracePt t="9370" x="6037263" y="3830638"/>
          <p14:tracePt t="9386" x="5911850" y="3697288"/>
          <p14:tracePt t="9402" x="5822950" y="3571875"/>
          <p14:tracePt t="9420" x="5751513" y="3465513"/>
          <p14:tracePt t="9436" x="5680075" y="3375025"/>
          <p14:tracePt t="9453" x="5634038" y="3313113"/>
          <p14:tracePt t="9469" x="5599113" y="3276600"/>
          <p14:tracePt t="9486" x="5572125" y="3251200"/>
          <p14:tracePt t="9503" x="5554663" y="3241675"/>
          <p14:tracePt t="9520" x="5527675" y="3224213"/>
          <p14:tracePt t="9537" x="5510213" y="3224213"/>
          <p14:tracePt t="9554" x="5483225" y="3224213"/>
          <p14:tracePt t="9570" x="5465763" y="3224213"/>
          <p14:tracePt t="9587" x="5419725" y="3224213"/>
          <p14:tracePt t="9604" x="5375275" y="3224213"/>
          <p14:tracePt t="9620" x="5313363" y="3224213"/>
          <p14:tracePt t="9637" x="5205413" y="3179763"/>
          <p14:tracePt t="9653" x="5089525" y="3089275"/>
          <p14:tracePt t="9671" x="4973638" y="2901950"/>
          <p14:tracePt t="9687" x="4768850" y="2625725"/>
          <p14:tracePt t="9704" x="4572000" y="2347913"/>
          <p14:tracePt t="9721" x="4394200" y="2116138"/>
          <p14:tracePt t="9738" x="4143375" y="1866900"/>
          <p14:tracePt t="9755" x="3956050" y="1751013"/>
          <p14:tracePt t="9771" x="3776663" y="1660525"/>
          <p14:tracePt t="9788" x="3608388" y="1571625"/>
          <p14:tracePt t="9805" x="3473450" y="1517650"/>
          <p14:tracePt t="9821" x="3394075" y="1473200"/>
          <p14:tracePt t="9838" x="3357563" y="1438275"/>
          <p14:tracePt t="9855" x="3313113" y="1384300"/>
          <p14:tracePt t="9872" x="3251200" y="1322388"/>
          <p14:tracePt t="9888" x="3197225" y="1250950"/>
          <p14:tracePt t="9905" x="3089275" y="1152525"/>
          <p14:tracePt t="9906" x="3027363" y="1108075"/>
          <p14:tracePt t="9922" x="2894013" y="1017588"/>
          <p14:tracePt t="9938" x="2786063" y="946150"/>
          <p14:tracePt t="9955" x="2670175" y="884238"/>
          <p14:tracePt t="9972" x="2544763" y="822325"/>
          <p14:tracePt t="9989" x="2411413" y="758825"/>
          <p14:tracePt t="10005" x="2303463" y="696913"/>
          <p14:tracePt t="10022" x="2197100" y="642938"/>
          <p14:tracePt t="10039" x="2062163" y="571500"/>
          <p14:tracePt t="10056" x="1901825" y="490538"/>
          <p14:tracePt t="10072" x="1785938" y="446088"/>
          <p14:tracePt t="10089" x="1697038" y="411163"/>
          <p14:tracePt t="10090" x="1643063" y="393700"/>
          <p14:tracePt t="10106" x="1536700" y="347663"/>
          <p14:tracePt t="10314" x="393700" y="438150"/>
          <p14:tracePt t="10322" x="357188" y="482600"/>
          <p14:tracePt t="10330" x="312738" y="527050"/>
          <p14:tracePt t="10340" x="268288" y="588963"/>
          <p14:tracePt t="10357" x="179388" y="696913"/>
          <p14:tracePt t="10374" x="115888" y="785813"/>
          <p14:tracePt t="10391" x="80963" y="857250"/>
          <p14:tracePt t="10407" x="61913" y="938213"/>
          <p14:tracePt t="10424" x="61913" y="1000125"/>
          <p14:tracePt t="10441" x="71438" y="1089025"/>
          <p14:tracePt t="10457" x="98425" y="1196975"/>
          <p14:tracePt t="10458" x="115888" y="1250950"/>
          <p14:tracePt t="10474" x="152400" y="1366838"/>
          <p14:tracePt t="10491" x="179388" y="1465263"/>
          <p14:tracePt t="10507" x="204788" y="1571625"/>
          <p14:tracePt t="10524" x="250825" y="1670050"/>
          <p14:tracePt t="10541" x="322263" y="1776413"/>
          <p14:tracePt t="10558" x="393700" y="1874838"/>
          <p14:tracePt t="10575" x="473075" y="1973263"/>
          <p14:tracePt t="10591" x="554038" y="2071688"/>
          <p14:tracePt t="10608" x="660400" y="2187575"/>
          <p14:tracePt t="10625" x="776288" y="2286000"/>
          <p14:tracePt t="10642" x="1009650" y="2465388"/>
          <p14:tracePt t="10658" x="1187450" y="2554288"/>
          <p14:tracePt t="10675" x="1357313" y="2625725"/>
          <p14:tracePt t="10692" x="1490663" y="2679700"/>
          <p14:tracePt t="10708" x="1625600" y="2705100"/>
          <p14:tracePt t="10725" x="1758950" y="2714625"/>
          <p14:tracePt t="10742" x="1893888" y="2714625"/>
          <p14:tracePt t="10759" x="2036763" y="2714625"/>
          <p14:tracePt t="10775" x="2179638" y="2714625"/>
          <p14:tracePt t="10792" x="2286000" y="2705100"/>
          <p14:tracePt t="10809" x="2384425" y="2670175"/>
          <p14:tracePt t="10826" x="2509838" y="2581275"/>
          <p14:tracePt t="10842" x="2589213" y="2482850"/>
          <p14:tracePt t="10859" x="2670175" y="2374900"/>
          <p14:tracePt t="10876" x="2732088" y="2268538"/>
          <p14:tracePt t="10892" x="2786063" y="2160588"/>
          <p14:tracePt t="10908" x="2847975" y="2044700"/>
          <p14:tracePt t="10926" x="2884488" y="1955800"/>
          <p14:tracePt t="10943" x="2894013" y="1847850"/>
          <p14:tracePt t="10959" x="2894013" y="1741488"/>
          <p14:tracePt t="10976" x="2894013" y="1643063"/>
          <p14:tracePt t="10993" x="2894013" y="1527175"/>
          <p14:tracePt t="11009" x="2894013" y="1455738"/>
          <p14:tracePt t="11010" x="2894013" y="1419225"/>
          <p14:tracePt t="11026" x="2894013" y="1339850"/>
          <p14:tracePt t="11043" x="2894013" y="1268413"/>
          <p14:tracePt t="11059" x="2874963" y="1204913"/>
          <p14:tracePt t="11076" x="2867025" y="1143000"/>
          <p14:tracePt t="11093" x="2857500" y="1089025"/>
          <p14:tracePt t="11110" x="2822575" y="1036638"/>
          <p14:tracePt t="11127" x="2795588" y="982663"/>
          <p14:tracePt t="11143" x="2768600" y="938213"/>
          <p14:tracePt t="11160" x="2732088" y="893763"/>
          <p14:tracePt t="11177" x="2670175" y="839788"/>
          <p14:tracePt t="11194" x="2562225" y="758825"/>
          <p14:tracePt t="11211" x="2509838" y="731838"/>
          <p14:tracePt t="11227" x="2473325" y="714375"/>
          <p14:tracePt t="11244" x="2428875" y="687388"/>
          <p14:tracePt t="11260" x="2393950" y="669925"/>
          <p14:tracePt t="11277" x="2330450" y="660400"/>
          <p14:tracePt t="11294" x="2251075" y="633413"/>
          <p14:tracePt t="11310" x="2125663" y="608013"/>
          <p14:tracePt t="11327" x="1990725" y="588963"/>
          <p14:tracePt t="11344" x="1874838" y="588963"/>
          <p14:tracePt t="11361" x="1803400" y="588963"/>
          <p14:tracePt t="11378" x="1714500" y="608013"/>
          <p14:tracePt t="11394" x="1660525" y="625475"/>
          <p14:tracePt t="11411" x="1598613" y="660400"/>
          <p14:tracePt t="11428" x="1490663" y="696913"/>
          <p14:tracePt t="11445" x="1366838" y="731838"/>
          <p14:tracePt t="11461" x="1250950" y="750888"/>
          <p14:tracePt t="11478" x="1152525" y="776288"/>
          <p14:tracePt t="11495" x="1098550" y="795338"/>
          <p14:tracePt t="11511" x="1044575" y="812800"/>
          <p14:tracePt t="11528" x="1009650" y="839788"/>
          <p14:tracePt t="11545" x="946150" y="884238"/>
          <p14:tracePt t="11562" x="857250" y="938213"/>
          <p14:tracePt t="11579" x="768350" y="990600"/>
          <p14:tracePt t="11595" x="669925" y="1036638"/>
          <p14:tracePt t="11612" x="615950" y="1071563"/>
          <p14:tracePt t="11629" x="571500" y="1116013"/>
          <p14:tracePt t="11646" x="544513" y="1143000"/>
          <p14:tracePt t="11662" x="527050" y="1179513"/>
          <p14:tracePt t="11679" x="509588" y="1214438"/>
          <p14:tracePt t="11696" x="500063" y="1241425"/>
          <p14:tracePt t="11713" x="482600" y="1285875"/>
          <p14:tracePt t="11729" x="465138" y="1339850"/>
          <p14:tracePt t="11730" x="446088" y="1374775"/>
          <p14:tracePt t="11746" x="428625" y="1438275"/>
          <p14:tracePt t="11763" x="419100" y="1500188"/>
          <p14:tracePt t="11779" x="419100" y="1562100"/>
          <p14:tracePt t="11796" x="419100" y="1625600"/>
          <p14:tracePt t="11813" x="419100" y="1704975"/>
          <p14:tracePt t="11830" x="428625" y="1785938"/>
          <p14:tracePt t="11846" x="446088" y="1857375"/>
          <p14:tracePt t="11863" x="465138" y="1938338"/>
          <p14:tracePt t="11880" x="482600" y="2027238"/>
          <p14:tracePt t="11897" x="527050" y="2133600"/>
          <p14:tracePt t="11914" x="581025" y="2224088"/>
          <p14:tracePt t="11914" x="598488" y="2268538"/>
          <p14:tracePt t="11930" x="669925" y="2357438"/>
          <p14:tracePt t="11947" x="731838" y="2438400"/>
          <p14:tracePt t="11964" x="812800" y="2509838"/>
          <p14:tracePt t="11980" x="901700" y="2589213"/>
          <p14:tracePt t="11997" x="1009650" y="2660650"/>
          <p14:tracePt t="12014" x="1143000" y="2741613"/>
          <p14:tracePt t="12031" x="1295400" y="2813050"/>
          <p14:tracePt t="12047" x="1428750" y="2894013"/>
          <p14:tracePt t="12064" x="1571625" y="2946400"/>
          <p14:tracePt t="12081" x="1731963" y="3000375"/>
          <p14:tracePt t="12098" x="1893888" y="3009900"/>
          <p14:tracePt t="12098" x="1973263" y="3009900"/>
          <p14:tracePt t="12114" x="2116138" y="3009900"/>
          <p14:tracePt t="12131" x="2276475" y="2990850"/>
          <p14:tracePt t="12148" x="2473325" y="2965450"/>
          <p14:tracePt t="12164" x="2633663" y="2928938"/>
          <p14:tracePt t="12181" x="2768600" y="2884488"/>
          <p14:tracePt t="12198" x="2901950" y="2795588"/>
          <p14:tracePt t="12215" x="3009900" y="2670175"/>
          <p14:tracePt t="12231" x="3071813" y="2562225"/>
          <p14:tracePt t="12248" x="3116263" y="2446338"/>
          <p14:tracePt t="12265" x="3143250" y="2339975"/>
          <p14:tracePt t="12282" x="3197225" y="2187575"/>
          <p14:tracePt t="12298" x="3224213" y="2098675"/>
          <p14:tracePt t="12315" x="3241675" y="2009775"/>
          <p14:tracePt t="12332" x="3259138" y="1928813"/>
          <p14:tracePt t="12348" x="3268663" y="1830388"/>
          <p14:tracePt t="12366" x="3268663" y="1731963"/>
          <p14:tracePt t="12383" x="3268663" y="1633538"/>
          <p14:tracePt t="12398" x="3268663" y="1544638"/>
          <p14:tracePt t="12415" x="3268663" y="1465263"/>
          <p14:tracePt t="12432" x="3268663" y="1411288"/>
          <p14:tracePt t="12449" x="3268663" y="1347788"/>
          <p14:tracePt t="12466" x="3251200" y="1268413"/>
          <p14:tracePt t="12482" x="3224213" y="1214438"/>
          <p14:tracePt t="12499" x="3197225" y="1152525"/>
          <p14:tracePt t="12516" x="3160713" y="1098550"/>
          <p14:tracePt t="12533" x="3116263" y="1036638"/>
          <p14:tracePt t="12549" x="3089275" y="982663"/>
          <p14:tracePt t="12567" x="3062288" y="938213"/>
          <p14:tracePt t="12583" x="3027363" y="911225"/>
          <p14:tracePt t="12600" x="2982913" y="857250"/>
          <p14:tracePt t="12616" x="2919413" y="803275"/>
          <p14:tracePt t="12633" x="2884488" y="768350"/>
          <p14:tracePt t="12650" x="2822575" y="723900"/>
          <p14:tracePt t="12667" x="2786063" y="696913"/>
          <p14:tracePt t="12683" x="2759075" y="669925"/>
          <p14:tracePt t="12700" x="2732088" y="660400"/>
          <p14:tracePt t="12717" x="2732088" y="652463"/>
          <p14:tracePt t="12734" x="2724150" y="642938"/>
          <p14:tracePt t="12750" x="2714625" y="642938"/>
          <p14:tracePt t="12766" x="2705100" y="642938"/>
          <p14:tracePt t="12786" x="2697163" y="642938"/>
          <p14:tracePt t="12802" x="2687638" y="642938"/>
          <p14:tracePt t="16699" x="2679700" y="642938"/>
          <p14:tracePt t="16723" x="2670175" y="642938"/>
          <p14:tracePt t="16731" x="2660650" y="652463"/>
          <p14:tracePt t="16747" x="2652713" y="660400"/>
          <p14:tracePt t="16763" x="2633663" y="669925"/>
          <p14:tracePt t="16771" x="2625725" y="679450"/>
          <p14:tracePt t="16784" x="2616200" y="687388"/>
          <p14:tracePt t="16800" x="2589213" y="704850"/>
          <p14:tracePt t="16817" x="2562225" y="714375"/>
          <p14:tracePt t="16834" x="2554288" y="741363"/>
          <p14:tracePt t="16834" x="2544763" y="750888"/>
          <p14:tracePt t="16851" x="2527300" y="776288"/>
          <p14:tracePt t="16868" x="2509838" y="803275"/>
          <p14:tracePt t="16884" x="2490788" y="812800"/>
          <p14:tracePt t="16900" x="2473325" y="822325"/>
          <p14:tracePt t="16917" x="2465388" y="830263"/>
          <p14:tracePt t="16934" x="2428875" y="830263"/>
          <p14:tracePt t="16951" x="2384425" y="830263"/>
          <p14:tracePt t="16968" x="2330450" y="830263"/>
          <p14:tracePt t="16985" x="2276475" y="830263"/>
          <p14:tracePt t="17001" x="2224088" y="830263"/>
          <p14:tracePt t="17018" x="2179638" y="830263"/>
          <p14:tracePt t="17035" x="2108200" y="839788"/>
          <p14:tracePt t="17051" x="2036763" y="857250"/>
          <p14:tracePt t="17068" x="1965325" y="857250"/>
          <p14:tracePt t="17085" x="1884363" y="874713"/>
          <p14:tracePt t="17103" x="1803400" y="893763"/>
          <p14:tracePt t="17118" x="1704975" y="901700"/>
          <p14:tracePt t="17135" x="1589088" y="901700"/>
          <p14:tracePt t="17151" x="1500188" y="901700"/>
          <p14:tracePt t="17168" x="1455738" y="901700"/>
          <p14:tracePt t="17185" x="1411288" y="911225"/>
          <p14:tracePt t="17202" x="1347788" y="911225"/>
          <p14:tracePt t="17203" x="1295400" y="911225"/>
          <p14:tracePt t="17219" x="1214438" y="893763"/>
          <p14:tracePt t="17236" x="1160463" y="884238"/>
          <p14:tracePt t="17252" x="1098550" y="874713"/>
          <p14:tracePt t="17269" x="1044575" y="866775"/>
          <p14:tracePt t="17286" x="1000125" y="847725"/>
          <p14:tracePt t="17303" x="973138" y="839788"/>
          <p14:tracePt t="17319" x="955675" y="822325"/>
          <p14:tracePt t="17336" x="946150" y="812800"/>
          <p14:tracePt t="17353" x="919163" y="803275"/>
          <p14:tracePt t="17369" x="893763" y="785813"/>
          <p14:tracePt t="17386" x="857250" y="758825"/>
          <p14:tracePt t="17387" x="839788" y="741363"/>
          <p14:tracePt t="17403" x="803275" y="714375"/>
          <p14:tracePt t="17420" x="776288" y="687388"/>
          <p14:tracePt t="17436" x="750888" y="660400"/>
          <p14:tracePt t="17453" x="723900" y="633413"/>
          <p14:tracePt t="17470" x="696913" y="615950"/>
          <p14:tracePt t="17487" x="669925" y="598488"/>
          <p14:tracePt t="17503" x="652463" y="581025"/>
          <p14:tracePt t="17520" x="633413" y="561975"/>
          <p14:tracePt t="17537" x="608013" y="544513"/>
          <p14:tracePt t="17554" x="588963" y="536575"/>
          <p14:tracePt t="17571" x="544513" y="509588"/>
          <p14:tracePt t="17587" x="527050" y="490538"/>
          <p14:tracePt t="17604" x="509588" y="482600"/>
          <p14:tracePt t="17620" x="490538" y="473075"/>
          <p14:tracePt t="17675" x="482600" y="473075"/>
          <p14:tracePt t="17691" x="465138" y="465138"/>
          <p14:tracePt t="17707" x="446088" y="465138"/>
          <p14:tracePt t="17731" x="438150" y="465138"/>
          <p14:tracePt t="17739" x="428625" y="465138"/>
          <p14:tracePt t="17763" x="419100" y="465138"/>
          <p14:tracePt t="17923" x="428625" y="473075"/>
          <p14:tracePt t="17931" x="428625" y="482600"/>
          <p14:tracePt t="17939" x="438150" y="482600"/>
          <p14:tracePt t="17955" x="465138" y="509588"/>
          <p14:tracePt t="17972" x="500063" y="527050"/>
          <p14:tracePt t="17989" x="527050" y="544513"/>
          <p14:tracePt t="18005" x="554038" y="554038"/>
          <p14:tracePt t="18022" x="571500" y="571500"/>
          <p14:tracePt t="18039" x="598488" y="588963"/>
          <p14:tracePt t="18055" x="625475" y="598488"/>
          <p14:tracePt t="18072" x="652463" y="615950"/>
          <p14:tracePt t="18089" x="669925" y="625475"/>
          <p14:tracePt t="18106" x="679450" y="633413"/>
          <p14:tracePt t="18122" x="687388" y="642938"/>
          <p14:tracePt t="18139" x="714375" y="652463"/>
          <p14:tracePt t="18156" x="731838" y="660400"/>
          <p14:tracePt t="18173" x="758825" y="660400"/>
          <p14:tracePt t="18189" x="768350" y="669925"/>
          <p14:tracePt t="18206" x="795338" y="687388"/>
          <p14:tracePt t="18227" x="812800" y="687388"/>
          <p14:tracePt t="18240" x="822325" y="696913"/>
          <p14:tracePt t="18257" x="830263" y="704850"/>
          <p14:tracePt t="18273" x="847725" y="704850"/>
          <p14:tracePt t="18290" x="866775" y="714375"/>
          <p14:tracePt t="18291" x="874713" y="714375"/>
          <p14:tracePt t="18307" x="884238" y="723900"/>
          <p14:tracePt t="18324" x="901700" y="731838"/>
          <p14:tracePt t="18340" x="928688" y="741363"/>
          <p14:tracePt t="18357" x="965200" y="758825"/>
          <p14:tracePt t="18374" x="990600" y="785813"/>
          <p14:tracePt t="18391" x="1036638" y="812800"/>
          <p14:tracePt t="18407" x="1098550" y="847725"/>
          <p14:tracePt t="18424" x="1143000" y="874713"/>
          <p14:tracePt t="18441" x="1187450" y="901700"/>
          <p14:tracePt t="18457" x="1214438" y="911225"/>
          <p14:tracePt t="18474" x="1241425" y="938213"/>
          <p14:tracePt t="18491" x="1276350" y="955675"/>
          <p14:tracePt t="18508" x="1295400" y="965200"/>
          <p14:tracePt t="18524" x="1295400" y="973138"/>
          <p14:tracePt t="18541" x="1303338" y="973138"/>
          <p14:tracePt t="18699" x="1276350" y="973138"/>
          <p14:tracePt t="18707" x="1258888" y="973138"/>
          <p14:tracePt t="18715" x="1231900" y="973138"/>
          <p14:tracePt t="18725" x="1214438" y="973138"/>
          <p14:tracePt t="18742" x="1152525" y="955675"/>
          <p14:tracePt t="18759" x="1062038" y="938213"/>
          <p14:tracePt t="18775" x="946150" y="901700"/>
          <p14:tracePt t="18792" x="839788" y="866775"/>
          <p14:tracePt t="18809" x="750888" y="830263"/>
          <p14:tracePt t="18825" x="696913" y="822325"/>
          <p14:tracePt t="18842" x="660400" y="795338"/>
          <p14:tracePt t="18843" x="642938" y="785813"/>
          <p14:tracePt t="18859" x="608013" y="758825"/>
          <p14:tracePt t="18876" x="581025" y="741363"/>
          <p14:tracePt t="18892" x="544513" y="714375"/>
          <p14:tracePt t="18909" x="517525" y="687388"/>
          <p14:tracePt t="18926" x="500063" y="652463"/>
          <p14:tracePt t="18943" x="473075" y="615950"/>
          <p14:tracePt t="18959" x="446088" y="561975"/>
          <p14:tracePt t="18976" x="411163" y="527050"/>
          <p14:tracePt t="18993" x="393700" y="490538"/>
          <p14:tracePt t="19010" x="384175" y="482600"/>
          <p14:tracePt t="19026" x="366713" y="465138"/>
          <p14:tracePt t="19051" x="357188" y="455613"/>
          <p14:tracePt t="19067" x="357188" y="446088"/>
          <p14:tracePt t="19083" x="347663" y="438150"/>
          <p14:tracePt t="19099" x="339725" y="438150"/>
          <p14:tracePt t="19147" x="330200" y="428625"/>
          <p14:tracePt t="19267" x="330200" y="446088"/>
          <p14:tracePt t="19275" x="330200" y="465138"/>
          <p14:tracePt t="19283" x="339725" y="473075"/>
          <p14:tracePt t="19294" x="339725" y="490538"/>
          <p14:tracePt t="19311" x="347663" y="527050"/>
          <p14:tracePt t="19328" x="357188" y="561975"/>
          <p14:tracePt t="19344" x="357188" y="608013"/>
          <p14:tracePt t="19362" x="374650" y="652463"/>
          <p14:tracePt t="19378" x="384175" y="704850"/>
          <p14:tracePt t="19394" x="393700" y="758825"/>
          <p14:tracePt t="19411" x="411163" y="822325"/>
          <p14:tracePt t="19428" x="419100" y="874713"/>
          <p14:tracePt t="19445" x="419100" y="911225"/>
          <p14:tracePt t="19462" x="419100" y="938213"/>
          <p14:tracePt t="19478" x="419100" y="955675"/>
          <p14:tracePt t="19495" x="419100" y="1000125"/>
          <p14:tracePt t="19511" x="428625" y="1027113"/>
          <p14:tracePt t="19528" x="428625" y="1062038"/>
          <p14:tracePt t="19545" x="428625" y="1089025"/>
          <p14:tracePt t="19561" x="438150" y="1133475"/>
          <p14:tracePt t="19578" x="446088" y="1160463"/>
          <p14:tracePt t="19595" x="455613" y="1204913"/>
          <p14:tracePt t="19612" x="455613" y="1231900"/>
          <p14:tracePt t="19629" x="465138" y="1258888"/>
          <p14:tracePt t="19646" x="473075" y="1285875"/>
          <p14:tracePt t="19662" x="473075" y="1312863"/>
          <p14:tracePt t="19715" x="473075" y="1322388"/>
          <p14:tracePt t="19915" x="473075" y="1303338"/>
          <p14:tracePt t="19923" x="473075" y="1295400"/>
          <p14:tracePt t="19931" x="473075" y="1276350"/>
          <p14:tracePt t="19947" x="473075" y="1241425"/>
          <p14:tracePt t="19963" x="473075" y="1187450"/>
          <p14:tracePt t="19980" x="473075" y="1133475"/>
          <p14:tracePt t="19997" x="473075" y="1062038"/>
          <p14:tracePt t="20014" x="465138" y="982663"/>
          <p14:tracePt t="20031" x="446088" y="928688"/>
          <p14:tracePt t="20047" x="438150" y="866775"/>
          <p14:tracePt t="20064" x="419100" y="795338"/>
          <p14:tracePt t="20080" x="401638" y="741363"/>
          <p14:tracePt t="20098" x="366713" y="669925"/>
          <p14:tracePt t="20114" x="339725" y="598488"/>
          <p14:tracePt t="20130" x="295275" y="527050"/>
          <p14:tracePt t="20131" x="285750" y="490538"/>
          <p14:tracePt t="20147" x="258763" y="455613"/>
          <p14:tracePt t="20164" x="241300" y="419100"/>
          <p14:tracePt t="20181" x="231775" y="393700"/>
          <p14:tracePt t="20755" x="704850" y="401638"/>
          <p14:tracePt t="20763" x="714375" y="401638"/>
          <p14:tracePt t="20772" x="731838" y="411163"/>
          <p14:tracePt t="20784" x="750888" y="411163"/>
          <p14:tracePt t="20801" x="785813" y="411163"/>
          <p14:tracePt t="20817" x="812800" y="419100"/>
          <p14:tracePt t="20834" x="847725" y="428625"/>
          <p14:tracePt t="20851" x="893763" y="438150"/>
          <p14:tracePt t="20868" x="919163" y="438150"/>
          <p14:tracePt t="20883" x="946150" y="455613"/>
          <p14:tracePt t="20900" x="982663" y="455613"/>
          <p14:tracePt t="20918" x="1017588" y="465138"/>
          <p14:tracePt t="20934" x="1044575" y="465138"/>
          <p14:tracePt t="20951" x="1071563" y="473075"/>
          <p14:tracePt t="20968" x="1098550" y="473075"/>
          <p14:tracePt t="20985" x="1125538" y="482600"/>
          <p14:tracePt t="21001" x="1160463" y="490538"/>
          <p14:tracePt t="21018" x="1196975" y="500063"/>
          <p14:tracePt t="21035" x="1214438" y="500063"/>
          <p14:tracePt t="21035" x="1231900" y="500063"/>
          <p14:tracePt t="21052" x="1241425" y="509588"/>
          <p14:tracePt t="21068" x="1250950" y="509588"/>
          <p14:tracePt t="21084" x="1276350" y="517525"/>
          <p14:tracePt t="21101" x="1303338" y="517525"/>
          <p14:tracePt t="21118" x="1322388" y="527050"/>
          <p14:tracePt t="21135" x="1330325" y="527050"/>
          <p14:tracePt t="21151" x="1339850" y="527050"/>
          <p14:tracePt t="21168" x="1347788" y="536575"/>
          <p14:tracePt t="21188" x="1357313" y="536575"/>
          <p14:tracePt t="21211" x="1366838" y="536575"/>
          <p14:tracePt t="21228" x="1374775" y="536575"/>
          <p14:tracePt t="21252" x="1384300" y="536575"/>
          <p14:tracePt t="21260" x="1401763" y="536575"/>
          <p14:tracePt t="21291" x="1411288" y="536575"/>
          <p14:tracePt t="21316" x="1419225" y="536575"/>
          <p14:tracePt t="21356" x="1428750" y="536575"/>
          <p14:tracePt t="21532" x="1419225" y="536575"/>
          <p14:tracePt t="21539" x="1411288" y="536575"/>
          <p14:tracePt t="21554" x="1401763" y="536575"/>
          <p14:tracePt t="21570" x="1384300" y="536575"/>
          <p14:tracePt t="21587" x="1357313" y="527050"/>
          <p14:tracePt t="21604" x="1330325" y="509588"/>
          <p14:tracePt t="21620" x="1303338" y="500063"/>
          <p14:tracePt t="21637" x="1276350" y="500063"/>
          <p14:tracePt t="21660" x="1258888" y="500063"/>
          <p14:tracePt t="21676" x="1250950" y="490538"/>
          <p14:tracePt t="21692" x="1231900" y="490538"/>
          <p14:tracePt t="21704" x="1214438" y="482600"/>
          <p14:tracePt t="21724" x="1204913" y="482600"/>
          <p14:tracePt t="21740" x="1196975" y="482600"/>
          <p14:tracePt t="21754" x="1187450" y="482600"/>
          <p14:tracePt t="21771" x="1179513" y="482600"/>
          <p14:tracePt t="21788" x="1169988" y="482600"/>
          <p14:tracePt t="21805" x="1143000" y="473075"/>
          <p14:tracePt t="21821" x="1125538" y="465138"/>
          <p14:tracePt t="21838" x="1116013" y="465138"/>
          <p14:tracePt t="21855" x="1081088" y="465138"/>
          <p14:tracePt t="21872" x="1062038" y="455613"/>
          <p14:tracePt t="21888" x="1054100" y="455613"/>
          <p14:tracePt t="22060" x="1062038" y="455613"/>
          <p14:tracePt t="22068" x="1071563" y="455613"/>
          <p14:tracePt t="22076" x="1089025" y="465138"/>
          <p14:tracePt t="22089" x="1108075" y="473075"/>
          <p14:tracePt t="22106" x="1133475" y="473075"/>
          <p14:tracePt t="22123" x="1179513" y="482600"/>
          <p14:tracePt t="22140" x="1214438" y="490538"/>
          <p14:tracePt t="22156" x="1241425" y="500063"/>
          <p14:tracePt t="22173" x="1258888" y="500063"/>
          <p14:tracePt t="22204" x="1276350" y="500063"/>
          <p14:tracePt t="22212" x="1285875" y="500063"/>
          <p14:tracePt t="22228" x="1295400" y="500063"/>
          <p14:tracePt t="22244" x="1303338" y="509588"/>
          <p14:tracePt t="22260" x="1312863" y="509588"/>
          <p14:tracePt t="22273" x="1322388" y="509588"/>
          <p14:tracePt t="22290" x="1330325" y="509588"/>
          <p14:tracePt t="22307" x="1339850" y="509588"/>
          <p14:tracePt t="22324" x="1366838" y="517525"/>
          <p14:tracePt t="22340" x="1393825" y="527050"/>
          <p14:tracePt t="22357" x="1419225" y="527050"/>
          <p14:tracePt t="22524" x="1419225" y="536575"/>
          <p14:tracePt t="22556" x="1419225" y="544513"/>
          <p14:tracePt t="22580" x="1411288" y="554038"/>
          <p14:tracePt t="22588" x="1401763" y="554038"/>
          <p14:tracePt t="22604" x="1401763" y="571500"/>
          <p14:tracePt t="22612" x="1393825" y="581025"/>
          <p14:tracePt t="22625" x="1384300" y="598488"/>
          <p14:tracePt t="22641" x="1374775" y="615950"/>
          <p14:tracePt t="22658" x="1374775" y="642938"/>
          <p14:tracePt t="22675" x="1366838" y="660400"/>
          <p14:tracePt t="22676" x="1366838" y="669925"/>
          <p14:tracePt t="22692" x="1366838" y="696913"/>
          <p14:tracePt t="22708" x="1366838" y="731838"/>
          <p14:tracePt t="22725" x="1366838" y="768350"/>
          <p14:tracePt t="22742" x="1366838" y="795338"/>
          <p14:tracePt t="22759" x="1357313" y="830263"/>
          <p14:tracePt t="22775" x="1347788" y="847725"/>
          <p14:tracePt t="22791" x="1347788" y="874713"/>
          <p14:tracePt t="22808" x="1339850" y="901700"/>
          <p14:tracePt t="22825" x="1330325" y="919163"/>
          <p14:tracePt t="22842" x="1330325" y="938213"/>
          <p14:tracePt t="22859" x="1322388" y="946150"/>
          <p14:tracePt t="22876" x="1303338" y="973138"/>
          <p14:tracePt t="22900" x="1295400" y="990600"/>
          <p14:tracePt t="22932" x="1276350" y="1000125"/>
          <p14:tracePt t="22956" x="1268413" y="1000125"/>
          <p14:tracePt t="22972" x="1250950" y="1000125"/>
          <p14:tracePt t="22988" x="1241425" y="1000125"/>
          <p14:tracePt t="23004" x="1231900" y="1000125"/>
          <p14:tracePt t="23052" x="1223963" y="1000125"/>
          <p14:tracePt t="23068" x="1214438" y="1000125"/>
          <p14:tracePt t="23077" x="1204913" y="1000125"/>
          <p14:tracePt t="23092" x="1196975" y="990600"/>
          <p14:tracePt t="23116" x="1196975" y="982663"/>
          <p14:tracePt t="23324" x="1187450" y="982663"/>
          <p14:tracePt t="23332" x="1179513" y="982663"/>
          <p14:tracePt t="23344" x="1179513" y="990600"/>
          <p14:tracePt t="23361" x="1152525" y="990600"/>
          <p14:tracePt t="23378" x="1116013" y="1009650"/>
          <p14:tracePt t="23395" x="1081088" y="1017588"/>
          <p14:tracePt t="23411" x="1036638" y="1036638"/>
          <p14:tracePt t="23412" x="1009650" y="1036638"/>
          <p14:tracePt t="23428" x="946150" y="1036638"/>
          <p14:tracePt t="23445" x="893763" y="1036638"/>
          <p14:tracePt t="23461" x="857250" y="1036638"/>
          <p14:tracePt t="23478" x="812800" y="1036638"/>
          <p14:tracePt t="23495" x="768350" y="1036638"/>
          <p14:tracePt t="23512" x="731838" y="1036638"/>
          <p14:tracePt t="23529" x="696913" y="1036638"/>
          <p14:tracePt t="23545" x="669925" y="1027113"/>
          <p14:tracePt t="23562" x="633413" y="1017588"/>
          <p14:tracePt t="23579" x="608013" y="1009650"/>
          <p14:tracePt t="23596" x="561975" y="1009650"/>
          <p14:tracePt t="23612" x="536575" y="1009650"/>
          <p14:tracePt t="23629" x="527050" y="1000125"/>
          <p14:tracePt t="23646" x="509588" y="1000125"/>
          <p14:tracePt t="23676" x="500063" y="1000125"/>
          <p14:tracePt t="23700" x="490538" y="1000125"/>
          <p14:tracePt t="23716" x="482600" y="1000125"/>
          <p14:tracePt t="23724" x="473075" y="1000125"/>
          <p14:tracePt t="23764" x="465138" y="1000125"/>
          <p14:tracePt t="32413" x="473075" y="1000125"/>
          <p14:tracePt t="32421" x="517525" y="1027113"/>
          <p14:tracePt t="32432" x="581025" y="1044575"/>
          <p14:tracePt t="32448" x="679450" y="1081088"/>
          <p14:tracePt t="32541" x="696913" y="1089025"/>
          <p14:tracePt t="32549" x="704850" y="1089025"/>
          <p14:tracePt t="32557" x="723900" y="1089025"/>
          <p14:tracePt t="32566" x="731838" y="1089025"/>
          <p14:tracePt t="32583" x="741363" y="1089025"/>
          <p14:tracePt t="32605" x="750888" y="1098550"/>
          <p14:tracePt t="33701" x="731838" y="1108075"/>
          <p14:tracePt t="33717" x="723900" y="1116013"/>
          <p14:tracePt t="33725" x="714375" y="1116013"/>
          <p14:tracePt t="33738" x="704850" y="1125538"/>
          <p14:tracePt t="33754" x="687388" y="1143000"/>
          <p14:tracePt t="33771" x="660400" y="1169988"/>
          <p14:tracePt t="33788" x="642938" y="1187450"/>
          <p14:tracePt t="33805" x="615950" y="1196975"/>
          <p14:tracePt t="33805" x="598488" y="1204913"/>
          <p14:tracePt t="33822" x="571500" y="1223963"/>
          <p14:tracePt t="33838" x="554038" y="1250950"/>
          <p14:tracePt t="33855" x="527050" y="1268413"/>
          <p14:tracePt t="33872" x="509588" y="1285875"/>
          <p14:tracePt t="33888" x="490538" y="1312863"/>
          <p14:tracePt t="33905" x="482600" y="1322388"/>
          <p14:tracePt t="33922" x="482600" y="1330325"/>
          <p14:tracePt t="33958" x="473075" y="1330325"/>
          <p14:tracePt t="34109" x="490538" y="1322388"/>
          <p14:tracePt t="34117" x="517525" y="1303338"/>
          <p14:tracePt t="34126" x="571500" y="1285875"/>
          <p14:tracePt t="34139" x="625475" y="1268413"/>
          <p14:tracePt t="34156" x="758825" y="1231900"/>
          <p14:tracePt t="34158" x="812800" y="1204913"/>
          <p14:tracePt t="34174" x="911225" y="1169988"/>
          <p14:tracePt t="34190" x="990600" y="1160463"/>
          <p14:tracePt t="34206" x="1036638" y="1143000"/>
          <p14:tracePt t="34223" x="1062038" y="1133475"/>
          <p14:tracePt t="34240" x="1089025" y="1116013"/>
          <p14:tracePt t="34257" x="1133475" y="1108075"/>
          <p14:tracePt t="34273" x="1196975" y="1089025"/>
          <p14:tracePt t="34290" x="1268413" y="1062038"/>
          <p14:tracePt t="34307" x="1312863" y="1036638"/>
          <p14:tracePt t="34323" x="1339850" y="1009650"/>
          <p14:tracePt t="34340" x="1347788" y="990600"/>
          <p14:tracePt t="34357" x="1357313" y="955675"/>
          <p14:tracePt t="34374" x="1366838" y="946150"/>
          <p14:tracePt t="34390" x="1366838" y="938213"/>
          <p14:tracePt t="34407" x="1366838" y="901700"/>
          <p14:tracePt t="34424" x="1366838" y="884238"/>
          <p14:tracePt t="34441" x="1366838" y="839788"/>
          <p14:tracePt t="34458" x="1366838" y="803275"/>
          <p14:tracePt t="34474" x="1366838" y="750888"/>
          <p14:tracePt t="34490" x="1357313" y="679450"/>
          <p14:tracePt t="34507" x="1347788" y="625475"/>
          <p14:tracePt t="34524" x="1339850" y="588963"/>
          <p14:tracePt t="34541" x="1330325" y="544513"/>
          <p14:tracePt t="34558" x="1330325" y="517525"/>
          <p14:tracePt t="34575" x="1330325" y="490538"/>
          <p14:tracePt t="34591" x="1330325" y="473075"/>
          <p14:tracePt t="34621" x="1330325" y="465138"/>
          <p14:tracePt t="34630" x="1330325" y="455613"/>
          <p14:tracePt t="34654" x="1330325" y="446088"/>
          <p14:tracePt t="34669" x="1330325" y="438150"/>
          <p14:tracePt t="34686" x="1330325" y="428625"/>
          <p14:tracePt t="34694" x="1330325" y="419100"/>
          <p14:tracePt t="34750" x="1322388" y="419100"/>
          <p14:tracePt t="34766" x="1312863" y="419100"/>
          <p14:tracePt t="34782" x="1303338" y="428625"/>
          <p14:tracePt t="34789" x="1295400" y="438150"/>
          <p14:tracePt t="34798" x="1295400" y="446088"/>
          <p14:tracePt t="34809" x="1276350" y="455613"/>
          <p14:tracePt t="34826" x="1268413" y="482600"/>
          <p14:tracePt t="34842" x="1258888" y="517525"/>
          <p14:tracePt t="34859" x="1223963" y="581025"/>
          <p14:tracePt t="34876" x="1204913" y="642938"/>
          <p14:tracePt t="34892" x="1169988" y="723900"/>
          <p14:tracePt t="34893" x="1152525" y="750888"/>
          <p14:tracePt t="34909" x="1143000" y="803275"/>
          <p14:tracePt t="34926" x="1133475" y="830263"/>
          <p14:tracePt t="34943" x="1125538" y="857250"/>
          <p14:tracePt t="34966" x="1125538" y="866775"/>
          <p14:tracePt t="34982" x="1125538" y="884238"/>
          <p14:tracePt t="35006" x="1116013" y="884238"/>
          <p14:tracePt t="35030" x="1108075" y="893763"/>
          <p14:tracePt t="35062" x="1098550" y="893763"/>
          <p14:tracePt t="35086" x="1089025" y="901700"/>
          <p14:tracePt t="35125" x="1081088" y="911225"/>
          <p14:tracePt t="35278" x="1071563" y="919163"/>
          <p14:tracePt t="35310" x="1062038" y="919163"/>
          <p14:tracePt t="35326" x="1054100" y="928688"/>
          <p14:tracePt t="35342" x="1044575" y="938213"/>
          <p14:tracePt t="35350" x="1036638" y="938213"/>
          <p14:tracePt t="35361" x="1027113" y="946150"/>
          <p14:tracePt t="35378" x="1000125" y="955675"/>
          <p14:tracePt t="35395" x="973138" y="965200"/>
          <p14:tracePt t="35412" x="946150" y="973138"/>
          <p14:tracePt t="35428" x="928688" y="973138"/>
          <p14:tracePt t="35445" x="901700" y="982663"/>
          <p14:tracePt t="35446" x="893763" y="990600"/>
          <p14:tracePt t="35463" x="866775" y="990600"/>
          <p14:tracePt t="35479" x="857250" y="1000125"/>
          <p14:tracePt t="35494" x="830263" y="1009650"/>
          <p14:tracePt t="35511" x="803275" y="1017588"/>
          <p14:tracePt t="35528" x="768350" y="1036638"/>
          <p14:tracePt t="35545" x="723900" y="1036638"/>
          <p14:tracePt t="35561" x="679450" y="1054100"/>
          <p14:tracePt t="35578" x="625475" y="1062038"/>
          <p14:tracePt t="35595" x="581025" y="1081088"/>
          <p14:tracePt t="35612" x="536575" y="1089025"/>
          <p14:tracePt t="35629" x="490538" y="1098550"/>
          <p14:tracePt t="35630" x="482600" y="1108075"/>
          <p14:tracePt t="35646" x="455613" y="1116013"/>
          <p14:tracePt t="35662" x="438150" y="1125538"/>
          <p14:tracePt t="35679" x="428625" y="1125538"/>
          <p14:tracePt t="35695" x="411163" y="1133475"/>
          <p14:tracePt t="35713" x="401638" y="1143000"/>
          <p14:tracePt t="35729" x="393700" y="1143000"/>
          <p14:tracePt t="35746" x="366713" y="1152525"/>
          <p14:tracePt t="35763" x="357188" y="1160463"/>
          <p14:tracePt t="35780" x="347663" y="1160463"/>
          <p14:tracePt t="35796" x="322263" y="1169988"/>
          <p14:tracePt t="35822" x="312738" y="1179513"/>
          <p14:tracePt t="36014" x="322263" y="1179513"/>
          <p14:tracePt t="36022" x="330200" y="1179513"/>
          <p14:tracePt t="36030" x="357188" y="1179513"/>
          <p14:tracePt t="36047" x="393700" y="1179513"/>
          <p14:tracePt t="36064" x="428625" y="1179513"/>
          <p14:tracePt t="36081" x="473075" y="1179513"/>
          <p14:tracePt t="36097" x="500063" y="1179513"/>
          <p14:tracePt t="36114" x="554038" y="1179513"/>
          <p14:tracePt t="36131" x="615950" y="1179513"/>
          <p14:tracePt t="36148" x="660400" y="1179513"/>
          <p14:tracePt t="36164" x="704850" y="1179513"/>
          <p14:tracePt t="36181" x="812800" y="1169988"/>
          <p14:tracePt t="36199" x="884238" y="1152525"/>
          <p14:tracePt t="36214" x="955675" y="1125538"/>
          <p14:tracePt t="36231" x="1017588" y="1108075"/>
          <p14:tracePt t="36248" x="1062038" y="1089025"/>
          <p14:tracePt t="36264" x="1108075" y="1071563"/>
          <p14:tracePt t="36282" x="1133475" y="1054100"/>
          <p14:tracePt t="36298" x="1169988" y="1036638"/>
          <p14:tracePt t="36315" x="1196975" y="1009650"/>
          <p14:tracePt t="36332" x="1214438" y="982663"/>
          <p14:tracePt t="36349" x="1241425" y="955675"/>
          <p14:tracePt t="36350" x="1258888" y="946150"/>
          <p14:tracePt t="36365" x="1268413" y="919163"/>
          <p14:tracePt t="36382" x="1303338" y="874713"/>
          <p14:tracePt t="36399" x="1330325" y="839788"/>
          <p14:tracePt t="36415" x="1357313" y="812800"/>
          <p14:tracePt t="36432" x="1374775" y="776288"/>
          <p14:tracePt t="36449" x="1393825" y="741363"/>
          <p14:tracePt t="36466" x="1401763" y="714375"/>
          <p14:tracePt t="36482" x="1401763" y="696913"/>
          <p14:tracePt t="36499" x="1401763" y="669925"/>
          <p14:tracePt t="36516" x="1401763" y="642938"/>
          <p14:tracePt t="36533" x="1401763" y="615950"/>
          <p14:tracePt t="36549" x="1401763" y="588963"/>
          <p14:tracePt t="36549" x="1401763" y="581025"/>
          <p14:tracePt t="36566" x="1411288" y="554038"/>
          <p14:tracePt t="36582" x="1419225" y="536575"/>
          <p14:tracePt t="36599" x="1428750" y="517525"/>
          <p14:tracePt t="36718" x="1419225" y="517525"/>
          <p14:tracePt t="36726" x="1419225" y="527050"/>
          <p14:tracePt t="36734" x="1411288" y="544513"/>
          <p14:tracePt t="36750" x="1401763" y="571500"/>
          <p14:tracePt t="36766" x="1374775" y="615950"/>
          <p14:tracePt t="36784" x="1366838" y="660400"/>
          <p14:tracePt t="36800" x="1347788" y="696913"/>
          <p14:tracePt t="36817" x="1330325" y="741363"/>
          <p14:tracePt t="36833" x="1312863" y="776288"/>
          <p14:tracePt t="36851" x="1295400" y="812800"/>
          <p14:tracePt t="36868" x="1276350" y="847725"/>
          <p14:tracePt t="36884" x="1241425" y="884238"/>
          <p14:tracePt t="36901" x="1187450" y="919163"/>
          <p14:tracePt t="36918" x="1108075" y="965200"/>
          <p14:tracePt t="36934" x="1071563" y="990600"/>
          <p14:tracePt t="36951" x="1054100" y="1000125"/>
          <p14:tracePt t="36968" x="1044575" y="1000125"/>
          <p14:tracePt t="36985" x="1036638" y="1009650"/>
          <p14:tracePt t="37001" x="1027113" y="1009650"/>
          <p14:tracePt t="37017" x="1017588" y="1017588"/>
          <p14:tracePt t="37035" x="1009650" y="1017588"/>
          <p14:tracePt t="48255" x="1027113" y="1017588"/>
          <p14:tracePt t="48264" x="1054100" y="1017588"/>
          <p14:tracePt t="48272" x="1081088" y="1017588"/>
          <p14:tracePt t="48282" x="1108075" y="1017588"/>
          <p14:tracePt t="48298" x="1179513" y="1017588"/>
          <p14:tracePt t="48315" x="1241425" y="1017588"/>
          <p14:tracePt t="48332" x="1312863" y="1017588"/>
          <p14:tracePt t="48349" x="1366838" y="1009650"/>
          <p14:tracePt t="48365" x="1411288" y="1000125"/>
          <p14:tracePt t="48382" x="1446213" y="982663"/>
          <p14:tracePt t="48399" x="1482725" y="973138"/>
          <p14:tracePt t="48400" x="1509713" y="965200"/>
          <p14:tracePt t="48416" x="1581150" y="955675"/>
          <p14:tracePt t="48432" x="1679575" y="955675"/>
          <p14:tracePt t="48449" x="1768475" y="955675"/>
          <p14:tracePt t="48466" x="1847850" y="955675"/>
          <p14:tracePt t="48482" x="1928813" y="938213"/>
          <p14:tracePt t="48499" x="2000250" y="919163"/>
          <p14:tracePt t="48515" x="2054225" y="911225"/>
          <p14:tracePt t="48532" x="2089150" y="893763"/>
          <p14:tracePt t="48549" x="2108200" y="884238"/>
          <p14:tracePt t="48566" x="2133600" y="874713"/>
          <p14:tracePt t="48583" x="2179638" y="866775"/>
          <p14:tracePt t="48599" x="2214563" y="839788"/>
          <p14:tracePt t="48616" x="2224088" y="812800"/>
          <p14:tracePt t="48633" x="2224088" y="785813"/>
          <p14:tracePt t="48650" x="2224088" y="741363"/>
          <p14:tracePt t="48666" x="2214563" y="704850"/>
          <p14:tracePt t="48683" x="2197100" y="652463"/>
          <p14:tracePt t="48700" x="2179638" y="615950"/>
          <p14:tracePt t="48717" x="2160588" y="581025"/>
          <p14:tracePt t="48733" x="2133600" y="544513"/>
          <p14:tracePt t="48750" x="2098675" y="517525"/>
          <p14:tracePt t="48767" x="2054225" y="482600"/>
          <p14:tracePt t="48784" x="2000250" y="428625"/>
          <p14:tracePt t="48801" x="1955800" y="401638"/>
          <p14:tracePt t="48817" x="1919288" y="374650"/>
          <p14:tracePt t="48833" x="1893888" y="357188"/>
          <p14:tracePt t="48851" x="1874838" y="347663"/>
          <p14:tracePt t="48867" x="1874838" y="339725"/>
          <p14:tracePt t="48904" x="1866900" y="339725"/>
          <p14:tracePt t="48912" x="1857375" y="339725"/>
          <p14:tracePt t="49008" x="1857375" y="330200"/>
          <p14:tracePt t="49016" x="1866900" y="322263"/>
          <p14:tracePt t="49024" x="1874838" y="322263"/>
          <p14:tracePt t="49035" x="1893888" y="303213"/>
          <p14:tracePt t="49052" x="1911350" y="295275"/>
          <p14:tracePt t="49068" x="1955800" y="276225"/>
          <p14:tracePt t="49085" x="2000250" y="276225"/>
          <p14:tracePt t="49102" x="2054225" y="258763"/>
          <p14:tracePt t="49118" x="2108200" y="258763"/>
          <p14:tracePt t="49135" x="2187575" y="258763"/>
          <p14:tracePt t="49152" x="2232025" y="258763"/>
          <p14:tracePt t="49169" x="2268538" y="258763"/>
          <p14:tracePt t="49185" x="2286000" y="258763"/>
          <p14:tracePt t="49202" x="2295525" y="258763"/>
          <p14:tracePt t="49219" x="2312988" y="258763"/>
          <p14:tracePt t="49248" x="2330450" y="258763"/>
          <p14:tracePt t="49256" x="2347913" y="268288"/>
          <p14:tracePt t="49269" x="2357438" y="268288"/>
          <p14:tracePt t="49286" x="2393950" y="276225"/>
          <p14:tracePt t="49303" x="2428875" y="285750"/>
          <p14:tracePt t="49320" x="2455863" y="303213"/>
          <p14:tracePt t="49336" x="2465388" y="303213"/>
          <p14:tracePt t="49353" x="2473325" y="312738"/>
          <p14:tracePt t="49369" x="2490788" y="322263"/>
          <p14:tracePt t="49386" x="2517775" y="339725"/>
          <p14:tracePt t="49403" x="2536825" y="347663"/>
          <p14:tracePt t="49420" x="2554288" y="366713"/>
          <p14:tracePt t="49436" x="2562225" y="384175"/>
          <p14:tracePt t="49453" x="2581275" y="401638"/>
          <p14:tracePt t="49470" x="2589213" y="419100"/>
          <p14:tracePt t="49487" x="2598738" y="446088"/>
          <p14:tracePt t="49488" x="2608263" y="455613"/>
          <p14:tracePt t="49504" x="2616200" y="490538"/>
          <p14:tracePt t="49520" x="2625725" y="527050"/>
          <p14:tracePt t="49537" x="2643188" y="571500"/>
          <p14:tracePt t="49554" x="2652713" y="608013"/>
          <p14:tracePt t="49570" x="2652713" y="660400"/>
          <p14:tracePt t="49587" x="2660650" y="687388"/>
          <p14:tracePt t="49604" x="2660650" y="714375"/>
          <p14:tracePt t="49621" x="2660650" y="741363"/>
          <p14:tracePt t="49637" x="2660650" y="795338"/>
          <p14:tracePt t="49654" x="2660650" y="857250"/>
          <p14:tracePt t="49671" x="2652713" y="901700"/>
          <p14:tracePt t="49672" x="2652713" y="938213"/>
          <p14:tracePt t="49688" x="2633663" y="990600"/>
          <p14:tracePt t="49704" x="2616200" y="1044575"/>
          <p14:tracePt t="49721" x="2598738" y="1108075"/>
          <p14:tracePt t="49738" x="2581275" y="1160463"/>
          <p14:tracePt t="49754" x="2544763" y="1204913"/>
          <p14:tracePt t="49771" x="2500313" y="1231900"/>
          <p14:tracePt t="49788" x="2455863" y="1250950"/>
          <p14:tracePt t="49805" x="2393950" y="1268413"/>
          <p14:tracePt t="49821" x="2330450" y="1268413"/>
          <p14:tracePt t="49838" x="2268538" y="1268413"/>
          <p14:tracePt t="49855" x="2214563" y="1268413"/>
          <p14:tracePt t="49856" x="2197100" y="1268413"/>
          <p14:tracePt t="49872" x="2152650" y="1268413"/>
          <p14:tracePt t="49888" x="2133600" y="1268413"/>
          <p14:tracePt t="49905" x="2125663" y="1268413"/>
          <p14:tracePt t="49922" x="2116138" y="1268413"/>
          <p14:tracePt t="49938" x="2108200" y="1268413"/>
          <p14:tracePt t="49960" x="2098675" y="1268413"/>
          <p14:tracePt t="49974" x="2089150" y="1268413"/>
          <p14:tracePt t="50136" x="2081213" y="1268413"/>
          <p14:tracePt t="50480" x="2071688" y="1276350"/>
          <p14:tracePt t="50488" x="2071688" y="1285875"/>
          <p14:tracePt t="50496" x="2071688" y="1295400"/>
          <p14:tracePt t="50508" x="2071688" y="1312863"/>
          <p14:tracePt t="50524" x="2081213" y="1330325"/>
          <p14:tracePt t="50541" x="2089150" y="1347788"/>
          <p14:tracePt t="50557" x="2108200" y="1384300"/>
          <p14:tracePt t="50574" x="2116138" y="1438275"/>
          <p14:tracePt t="50591" x="2152650" y="1509713"/>
          <p14:tracePt t="50608" x="2197100" y="1589088"/>
          <p14:tracePt t="50625" x="2224088" y="1616075"/>
          <p14:tracePt t="50641" x="2224088" y="1625600"/>
          <p14:tracePt t="50736" x="2232025" y="1625600"/>
          <p14:tracePt t="50744" x="2232025" y="1643063"/>
          <p14:tracePt t="50759" x="2241550" y="1652588"/>
          <p14:tracePt t="50776" x="2286000" y="1704975"/>
          <p14:tracePt t="50792" x="2303463" y="1724025"/>
          <p14:tracePt t="50809" x="2312988" y="1731963"/>
          <p14:tracePt t="50826" x="2330450" y="1751013"/>
          <p14:tracePt t="50843" x="2357438" y="1768475"/>
          <p14:tracePt t="50859" x="2393950" y="1795463"/>
          <p14:tracePt t="50876" x="2446338" y="1812925"/>
          <p14:tracePt t="50892" x="2500313" y="1830388"/>
          <p14:tracePt t="50909" x="2536825" y="1839913"/>
          <p14:tracePt t="50926" x="2589213" y="1839913"/>
          <p14:tracePt t="50943" x="2625725" y="1839913"/>
          <p14:tracePt t="50944" x="2643188" y="1839913"/>
          <p14:tracePt t="50960" x="2687638" y="1839913"/>
          <p14:tracePt t="50977" x="2732088" y="1839913"/>
          <p14:tracePt t="50993" x="2776538" y="1847850"/>
          <p14:tracePt t="51009" x="2840038" y="1857375"/>
          <p14:tracePt t="51026" x="2874963" y="1857375"/>
          <p14:tracePt t="51043" x="2911475" y="1857375"/>
          <p14:tracePt t="51060" x="2955925" y="1857375"/>
          <p14:tracePt t="51076" x="2982913" y="1857375"/>
          <p14:tracePt t="51093" x="3009900" y="1857375"/>
          <p14:tracePt t="51110" x="3027363" y="1857375"/>
          <p14:tracePt t="51126" x="3044825" y="1857375"/>
          <p14:tracePt t="51143" x="3062288" y="1857375"/>
          <p14:tracePt t="51160" x="3089275" y="1857375"/>
          <p14:tracePt t="51177" x="3098800" y="1857375"/>
          <p14:tracePt t="51193" x="3125788" y="1857375"/>
          <p14:tracePt t="51232" x="3143250" y="1866900"/>
          <p14:tracePt t="51256" x="3152775" y="1866900"/>
          <p14:tracePt t="51272" x="3160713" y="1874838"/>
          <p14:tracePt t="108817" x="3108325" y="1874838"/>
          <p14:tracePt t="108825" x="3054350" y="1874838"/>
          <p14:tracePt t="108834" x="2982913" y="1884363"/>
          <p14:tracePt t="108851" x="2857500" y="1901825"/>
          <p14:tracePt t="108868" x="2759075" y="1911350"/>
          <p14:tracePt t="108884" x="2732088" y="1911350"/>
          <p14:tracePt t="108901" x="2714625" y="1911350"/>
          <p14:tracePt t="108921" x="2697163" y="1911350"/>
          <p14:tracePt t="108937" x="2687638" y="1901825"/>
          <p14:tracePt t="108951" x="2679700" y="1901825"/>
          <p14:tracePt t="108968" x="2670175" y="1884363"/>
          <p14:tracePt t="108969" x="2643188" y="1874838"/>
          <p14:tracePt t="108985" x="2571750" y="1839913"/>
          <p14:tracePt t="109001" x="2473325" y="1803400"/>
          <p14:tracePt t="109018" x="2366963" y="1785938"/>
          <p14:tracePt t="109035" x="2276475" y="1768475"/>
          <p14:tracePt t="109052" x="2224088" y="1768475"/>
          <p14:tracePt t="109068" x="2160588" y="1768475"/>
          <p14:tracePt t="109085" x="2116138" y="1785938"/>
          <p14:tracePt t="109102" x="2054225" y="1822450"/>
          <p14:tracePt t="109119" x="1982788" y="1874838"/>
          <p14:tracePt t="109135" x="1911350" y="1938338"/>
          <p14:tracePt t="109153" x="1857375" y="2009775"/>
          <p14:tracePt t="109170" x="1830388" y="2062163"/>
          <p14:tracePt t="109185" x="1803400" y="2108200"/>
          <p14:tracePt t="109202" x="1795463" y="2143125"/>
          <p14:tracePt t="109219" x="1776413" y="2179638"/>
          <p14:tracePt t="109236" x="1768475" y="2214563"/>
          <p14:tracePt t="109252" x="1751013" y="2259013"/>
          <p14:tracePt t="109269" x="1724025" y="2295525"/>
          <p14:tracePt t="109286" x="1697038" y="2339975"/>
          <p14:tracePt t="109303" x="1679575" y="2374900"/>
          <p14:tracePt t="109319" x="1660525" y="2401888"/>
          <p14:tracePt t="109336" x="1643063" y="2428875"/>
          <p14:tracePt t="109337" x="1643063" y="2438400"/>
          <p14:tracePt t="109353" x="1633538" y="2446338"/>
          <p14:tracePt t="109370" x="1625600" y="2473325"/>
          <p14:tracePt t="109386" x="1625600" y="2500313"/>
          <p14:tracePt t="109403" x="1608138" y="2527300"/>
          <p14:tracePt t="109420" x="1598613" y="2554288"/>
          <p14:tracePt t="109437" x="1581150" y="2589213"/>
          <p14:tracePt t="109453" x="1571625" y="2616200"/>
          <p14:tracePt t="109470" x="1571625" y="2633663"/>
          <p14:tracePt t="109487" x="1571625" y="2670175"/>
          <p14:tracePt t="109504" x="1571625" y="2687638"/>
          <p14:tracePt t="109520" x="1571625" y="2714625"/>
          <p14:tracePt t="109537" x="1571625" y="2724150"/>
          <p14:tracePt t="109554" x="1571625" y="2741613"/>
          <p14:tracePt t="109570" x="1571625" y="2759075"/>
          <p14:tracePt t="109587" x="1571625" y="2776538"/>
          <p14:tracePt t="109609" x="1571625" y="2786063"/>
          <p14:tracePt t="109621" x="1562100" y="2795588"/>
          <p14:tracePt t="109637" x="1562100" y="2813050"/>
          <p14:tracePt t="109657" x="1554163" y="2830513"/>
          <p14:tracePt t="109671" x="1544638" y="2840038"/>
          <p14:tracePt t="109689" x="1544638" y="2857500"/>
          <p14:tracePt t="109745" x="1544638" y="2867025"/>
          <p14:tracePt t="113009" x="1554163" y="2867025"/>
          <p14:tracePt t="113017" x="1562100" y="2867025"/>
          <p14:tracePt t="113033" x="1571625" y="2867025"/>
          <p14:tracePt t="113049" x="1581150" y="2867025"/>
          <p14:tracePt t="113057" x="1589088" y="2857500"/>
          <p14:tracePt t="113069" x="1598613" y="2857500"/>
          <p14:tracePt t="113085" x="1616075" y="2857500"/>
          <p14:tracePt t="113101" x="1625600" y="2847975"/>
          <p14:tracePt t="113119" x="1660525" y="2847975"/>
          <p14:tracePt t="113135" x="1704975" y="2847975"/>
          <p14:tracePt t="113152" x="1758950" y="2847975"/>
          <p14:tracePt t="113168" x="1839913" y="2847975"/>
          <p14:tracePt t="113185" x="1946275" y="2847975"/>
          <p14:tracePt t="113202" x="2036763" y="2847975"/>
          <p14:tracePt t="113219" x="2125663" y="2847975"/>
          <p14:tracePt t="113235" x="2224088" y="2857500"/>
          <p14:tracePt t="113252" x="2312988" y="2857500"/>
          <p14:tracePt t="113269" x="2401888" y="2847975"/>
          <p14:tracePt t="113286" x="2473325" y="2840038"/>
          <p14:tracePt t="113302" x="2527300" y="2822575"/>
          <p14:tracePt t="113319" x="2571750" y="2803525"/>
          <p14:tracePt t="113336" x="2598738" y="2795588"/>
          <p14:tracePt t="113353" x="2633663" y="2786063"/>
          <p14:tracePt t="113370" x="2670175" y="2786063"/>
          <p14:tracePt t="113386" x="2741613" y="2768600"/>
          <p14:tracePt t="113403" x="2830513" y="2751138"/>
          <p14:tracePt t="113420" x="2919413" y="2732088"/>
          <p14:tracePt t="113437" x="3009900" y="2714625"/>
          <p14:tracePt t="113453" x="3116263" y="2687638"/>
          <p14:tracePt t="113470" x="3232150" y="2679700"/>
          <p14:tracePt t="113487" x="3330575" y="2679700"/>
          <p14:tracePt t="113503" x="3402013" y="2679700"/>
          <p14:tracePt t="113520" x="3446463" y="2679700"/>
          <p14:tracePt t="113537" x="3473450" y="2679700"/>
          <p14:tracePt t="113537" x="3490913" y="2679700"/>
          <p14:tracePt t="113553" x="3527425" y="2679700"/>
          <p14:tracePt t="113570" x="3536950" y="2679700"/>
          <p14:tracePt t="113697" x="3544888" y="2687638"/>
          <p14:tracePt t="113777" x="3544888" y="2697163"/>
          <p14:tracePt t="113801" x="3544888" y="2705100"/>
          <p14:tracePt t="113817" x="3554413" y="2714625"/>
          <p14:tracePt t="113825" x="3562350" y="2724150"/>
          <p14:tracePt t="113838" x="3571875" y="2732088"/>
          <p14:tracePt t="113855" x="3598863" y="2751138"/>
          <p14:tracePt t="113872" x="3625850" y="2768600"/>
          <p14:tracePt t="113888" x="3652838" y="2776538"/>
          <p14:tracePt t="113889" x="3670300" y="2786063"/>
          <p14:tracePt t="113905" x="3697288" y="2795588"/>
          <p14:tracePt t="113922" x="3759200" y="2813050"/>
          <p14:tracePt t="113939" x="3867150" y="2840038"/>
          <p14:tracePt t="113955" x="3973513" y="2857500"/>
          <p14:tracePt t="113972" x="4044950" y="2874963"/>
          <p14:tracePt t="113989" x="4098925" y="2884488"/>
          <p14:tracePt t="114006" x="4143375" y="2911475"/>
          <p14:tracePt t="114022" x="4179888" y="2919413"/>
          <p14:tracePt t="114038" x="4214813" y="2928938"/>
          <p14:tracePt t="114055" x="4268788" y="2946400"/>
          <p14:tracePt t="114072" x="4357688" y="2965450"/>
          <p14:tracePt t="114090" x="4527550" y="2973388"/>
          <p14:tracePt t="114106" x="4598988" y="2973388"/>
          <p14:tracePt t="114122" x="4652963" y="2973388"/>
          <p14:tracePt t="114140" x="4705350" y="2965450"/>
          <p14:tracePt t="114157" x="4751388" y="2965450"/>
          <p14:tracePt t="114172" x="4803775" y="2965450"/>
          <p14:tracePt t="114189" x="4875213" y="2965450"/>
          <p14:tracePt t="114206" x="4973638" y="2965450"/>
          <p14:tracePt t="114223" x="5081588" y="2965450"/>
          <p14:tracePt t="114240" x="5143500" y="2946400"/>
          <p14:tracePt t="114256" x="5197475" y="2938463"/>
          <p14:tracePt t="114273" x="5251450" y="2919413"/>
          <p14:tracePt t="114291" x="5303838" y="2901950"/>
          <p14:tracePt t="114307" x="5357813" y="2894013"/>
          <p14:tracePt t="114323" x="5411788" y="2884488"/>
          <p14:tracePt t="114340" x="5465763" y="2884488"/>
          <p14:tracePt t="114357" x="5518150" y="2884488"/>
          <p14:tracePt t="114373" x="5562600" y="2884488"/>
          <p14:tracePt t="114390" x="5608638" y="2874963"/>
          <p14:tracePt t="114407" x="5653088" y="2874963"/>
          <p14:tracePt t="114424" x="5715000" y="2874963"/>
          <p14:tracePt t="114426" x="5741988" y="2874963"/>
          <p14:tracePt t="114440" x="5759450" y="2874963"/>
          <p14:tracePt t="114457" x="5822950" y="2874963"/>
          <p14:tracePt t="114474" x="5857875" y="2867025"/>
          <p14:tracePt t="114491" x="5884863" y="2867025"/>
          <p14:tracePt t="114507" x="5938838" y="2867025"/>
          <p14:tracePt t="114524" x="5983288" y="2847975"/>
          <p14:tracePt t="114541" x="5991225" y="2847975"/>
          <p14:tracePt t="114557" x="5973763" y="2847975"/>
          <p14:tracePt t="114574" x="5929313" y="2847975"/>
          <p14:tracePt t="114673" x="5894388" y="2857500"/>
          <p14:tracePt t="114681" x="5840413" y="2867025"/>
          <p14:tracePt t="114691" x="5803900" y="2867025"/>
          <p14:tracePt t="114708" x="5715000" y="2884488"/>
          <p14:tracePt t="114725" x="5634038" y="2894013"/>
          <p14:tracePt t="114742" x="5581650" y="2894013"/>
          <p14:tracePt t="114759" x="5545138" y="2901950"/>
          <p14:tracePt t="114802" x="5537200" y="2901950"/>
          <p14:tracePt t="114913" x="5554663" y="2911475"/>
          <p14:tracePt t="114922" x="5581650" y="2919413"/>
          <p14:tracePt t="114930" x="5626100" y="2928938"/>
          <p14:tracePt t="114943" x="5661025" y="2938463"/>
          <p14:tracePt t="114960" x="5724525" y="2938463"/>
          <p14:tracePt t="114976" x="5776913" y="2938463"/>
          <p14:tracePt t="115010" x="5822950" y="2938463"/>
          <p14:tracePt t="115073" x="6081713" y="2938463"/>
          <p14:tracePt t="115081" x="6188075" y="2938463"/>
          <p14:tracePt t="115091" x="6242050" y="2938463"/>
          <p14:tracePt t="115107" x="6303963" y="2928938"/>
          <p14:tracePt t="115125" x="6340475" y="2919413"/>
          <p14:tracePt t="115141" x="6384925" y="2919413"/>
          <p14:tracePt t="115158" x="6419850" y="2919413"/>
          <p14:tracePt t="115175" x="6456363" y="2919413"/>
          <p14:tracePt t="115191" x="6483350" y="2911475"/>
          <p14:tracePt t="115208" x="6518275" y="2911475"/>
          <p14:tracePt t="115225" x="6537325" y="2901950"/>
          <p14:tracePt t="115225" x="6562725" y="2894013"/>
          <p14:tracePt t="115242" x="6599238" y="2884488"/>
          <p14:tracePt t="115258" x="6643688" y="2884488"/>
          <p14:tracePt t="115275" x="6670675" y="2884488"/>
          <p14:tracePt t="115292" x="6705600" y="2884488"/>
          <p14:tracePt t="115309" x="6742113" y="2884488"/>
          <p14:tracePt t="115325" x="6796088" y="2874963"/>
          <p14:tracePt t="115342" x="6848475" y="2857500"/>
          <p14:tracePt t="115359" x="6911975" y="2857500"/>
          <p14:tracePt t="115376" x="6956425" y="2840038"/>
          <p14:tracePt t="115392" x="7000875" y="2830513"/>
          <p14:tracePt t="115410" x="7037388" y="2822575"/>
          <p14:tracePt t="115426" x="7081838" y="2822575"/>
          <p14:tracePt t="115443" x="7134225" y="2822575"/>
          <p14:tracePt t="115460" x="7153275" y="2813050"/>
          <p14:tracePt t="115482" x="7134225" y="2813050"/>
          <p14:tracePt t="115494" x="7116763" y="2813050"/>
          <p14:tracePt t="115511" x="7099300" y="2813050"/>
          <p14:tracePt t="115642" x="7081838" y="2813050"/>
          <p14:tracePt t="115650" x="7062788" y="2813050"/>
          <p14:tracePt t="115663" x="7037388" y="2822575"/>
          <p14:tracePt t="115679" x="7010400" y="2830513"/>
          <p14:tracePt t="115696" x="6983413" y="2830513"/>
          <p14:tracePt t="115737" x="6973888" y="2830513"/>
          <p14:tracePt t="115761" x="6956425" y="2840038"/>
          <p14:tracePt t="115906" x="6965950" y="2840038"/>
          <p14:tracePt t="115914" x="6983413" y="2840038"/>
          <p14:tracePt t="115922" x="6991350" y="2840038"/>
          <p14:tracePt t="115930" x="7000875" y="2840038"/>
          <p14:tracePt t="115947" x="7010400" y="2840038"/>
          <p14:tracePt t="115970" x="7018338" y="2840038"/>
          <p14:tracePt t="115986" x="7027863" y="2840038"/>
          <p14:tracePt t="116001" x="7037388" y="2840038"/>
          <p14:tracePt t="116013" x="7054850" y="2840038"/>
          <p14:tracePt t="116034" x="7072313" y="2840038"/>
          <p14:tracePt t="116047" x="7089775" y="2830513"/>
          <p14:tracePt t="116064" x="7108825" y="2830513"/>
          <p14:tracePt t="116080" x="7134225" y="2830513"/>
          <p14:tracePt t="116098" x="7170738" y="2813050"/>
          <p14:tracePt t="116114" x="7205663" y="2803525"/>
          <p14:tracePt t="116131" x="7232650" y="2803525"/>
          <p14:tracePt t="116148" x="7269163" y="2786063"/>
          <p14:tracePt t="116165" x="7304088" y="2776538"/>
          <p14:tracePt t="116181" x="7348538" y="2759075"/>
          <p14:tracePt t="116198" x="7419975" y="2732088"/>
          <p14:tracePt t="116215" x="7500938" y="2697163"/>
          <p14:tracePt t="116231" x="7581900" y="2660650"/>
          <p14:tracePt t="116248" x="7653338" y="2652713"/>
          <p14:tracePt t="116265" x="7705725" y="2633663"/>
          <p14:tracePt t="116266" x="7742238" y="2625725"/>
          <p14:tracePt t="116282" x="7796213" y="2625725"/>
          <p14:tracePt t="116298" x="7840663" y="2616200"/>
          <p14:tracePt t="116315" x="7894638" y="2608263"/>
          <p14:tracePt t="116332" x="7947025" y="2589213"/>
          <p14:tracePt t="116349" x="8018463" y="2589213"/>
          <p14:tracePt t="116365" x="8081963" y="2581275"/>
          <p14:tracePt t="116382" x="8126413" y="2581275"/>
          <p14:tracePt t="116399" x="8161338" y="2581275"/>
          <p14:tracePt t="116415" x="8205788" y="2581275"/>
          <p14:tracePt t="116432" x="8251825" y="2581275"/>
          <p14:tracePt t="116449" x="8304213" y="2571750"/>
          <p14:tracePt t="116450" x="8331200" y="2562225"/>
          <p14:tracePt t="116466" x="8385175" y="2554288"/>
          <p14:tracePt t="116482" x="8429625" y="2554288"/>
          <p14:tracePt t="116499" x="8466138" y="2544763"/>
          <p14:tracePt t="116516" x="8510588" y="2536825"/>
          <p14:tracePt t="116533" x="8545513" y="2536825"/>
          <p14:tracePt t="116549" x="8589963" y="2536825"/>
          <p14:tracePt t="116566" x="8634413" y="2536825"/>
          <p14:tracePt t="116583" x="8670925" y="2536825"/>
          <p14:tracePt t="116599" x="8705850" y="2536825"/>
          <p14:tracePt t="116617" x="8759825" y="2536825"/>
          <p14:tracePt t="116633" x="8804275" y="2536825"/>
          <p14:tracePt t="116650" x="8894763" y="2527300"/>
          <p14:tracePt t="116667" x="8983663" y="2509838"/>
          <p14:tracePt t="116683" x="9082088" y="2500313"/>
          <p14:tracePt t="116700" x="9153525" y="2500313"/>
          <p14:tracePt t="116717" x="9205913" y="2500313"/>
          <p14:tracePt t="116734" x="9269413" y="2500313"/>
          <p14:tracePt t="116750" x="9348788" y="2500313"/>
          <p14:tracePt t="116767" x="9420225" y="2500313"/>
          <p14:tracePt t="116784" x="9501188" y="2500313"/>
          <p14:tracePt t="116801" x="9572625" y="2500313"/>
          <p14:tracePt t="116818" x="9688513" y="2500313"/>
          <p14:tracePt t="116834" x="9759950" y="2500313"/>
          <p14:tracePt t="116851" x="9831388" y="2509838"/>
          <p14:tracePt t="116867" x="9902825" y="2527300"/>
          <p14:tracePt t="116884" x="9966325" y="2536825"/>
          <p14:tracePt t="116901" x="10028238" y="2544763"/>
          <p14:tracePt t="116918" x="10082213" y="2554288"/>
          <p14:tracePt t="116934" x="10126663" y="2554288"/>
          <p14:tracePt t="116951" x="10171113" y="2562225"/>
          <p14:tracePt t="116968" x="10206038" y="2571750"/>
          <p14:tracePt t="116985" x="10260013" y="2581275"/>
          <p14:tracePt t="116986" x="10287000" y="2589213"/>
          <p14:tracePt t="117002" x="10331450" y="2598738"/>
          <p14:tracePt t="117002" x="10358438" y="2608263"/>
          <p14:tracePt t="117018" x="10412413" y="2608263"/>
          <p14:tracePt t="117035" x="10466388" y="2608263"/>
          <p14:tracePt t="117052" x="10510838" y="2608263"/>
          <p14:tracePt t="117068" x="10537825" y="2608263"/>
          <p14:tracePt t="117085" x="10555288" y="2608263"/>
          <p14:tracePt t="117378" x="10563225" y="2608263"/>
          <p14:tracePt t="117890" x="10555288" y="2598738"/>
          <p14:tracePt t="117906" x="10555288" y="2589213"/>
          <p14:tracePt t="117922" x="10555288" y="2571750"/>
          <p14:tracePt t="117938" x="10545763" y="2571750"/>
          <p14:tracePt t="117955" x="10545763" y="2562225"/>
          <p14:tracePt t="117962" x="10537825" y="2554288"/>
          <p14:tracePt t="117972" x="10528300" y="2544763"/>
          <p14:tracePt t="117989" x="10518775" y="2536825"/>
          <p14:tracePt t="118006" x="10510838" y="2517775"/>
          <p14:tracePt t="118022" x="10466388" y="2490788"/>
          <p14:tracePt t="118039" x="10429875" y="2465388"/>
          <p14:tracePt t="118056" x="10358438" y="2419350"/>
          <p14:tracePt t="118072" x="10269538" y="2374900"/>
          <p14:tracePt t="118090" x="10161588" y="2339975"/>
          <p14:tracePt t="118107" x="10090150" y="2322513"/>
          <p14:tracePt t="118123" x="10037763" y="2303463"/>
          <p14:tracePt t="118140" x="9974263" y="2303463"/>
          <p14:tracePt t="118156" x="9885363" y="2303463"/>
          <p14:tracePt t="118173" x="9759950" y="2330450"/>
          <p14:tracePt t="118190" x="9545638" y="2384425"/>
          <p14:tracePt t="118207" x="9296400" y="2446338"/>
          <p14:tracePt t="118223" x="9010650" y="2509838"/>
          <p14:tracePt t="118240" x="8769350" y="2571750"/>
          <p14:tracePt t="118257" x="8528050" y="2633663"/>
          <p14:tracePt t="118273" x="8331200" y="2687638"/>
          <p14:tracePt t="118274" x="8215313" y="2714625"/>
          <p14:tracePt t="118290" x="7983538" y="2768600"/>
          <p14:tracePt t="118307" x="7705725" y="2830513"/>
          <p14:tracePt t="118324" x="7286625" y="2938463"/>
          <p14:tracePt t="118340" x="6751638" y="3062288"/>
          <p14:tracePt t="118357" x="6197600" y="3133725"/>
          <p14:tracePt t="118374" x="5822950" y="3197225"/>
          <p14:tracePt t="118391" x="5581650" y="3251200"/>
          <p14:tracePt t="118407" x="5367338" y="3286125"/>
          <p14:tracePt t="118424" x="5143500" y="3295650"/>
          <p14:tracePt t="118441" x="4938713" y="3295650"/>
          <p14:tracePt t="118457" x="4732338" y="3313113"/>
          <p14:tracePt t="118458" x="4633913" y="3340100"/>
          <p14:tracePt t="118474" x="4411663" y="3384550"/>
          <p14:tracePt t="118491" x="4197350" y="3438525"/>
          <p14:tracePt t="118508" x="3983038" y="3500438"/>
          <p14:tracePt t="118524" x="3776663" y="3527425"/>
          <p14:tracePt t="118541" x="3571875" y="3527425"/>
          <p14:tracePt t="118558" x="3402013" y="3527425"/>
          <p14:tracePt t="118575" x="3232150" y="3527425"/>
          <p14:tracePt t="118591" x="3081338" y="3527425"/>
          <p14:tracePt t="118608" x="2946400" y="3527425"/>
          <p14:tracePt t="118625" x="2830513" y="3536950"/>
          <p14:tracePt t="118642" x="2670175" y="3544888"/>
          <p14:tracePt t="118658" x="2536825" y="3544888"/>
          <p14:tracePt t="118675" x="2401888" y="3544888"/>
          <p14:tracePt t="118692" x="2276475" y="3544888"/>
          <p14:tracePt t="118709" x="2160588" y="3544888"/>
          <p14:tracePt t="118725" x="2017713" y="3544888"/>
          <p14:tracePt t="118742" x="1874838" y="3544888"/>
          <p14:tracePt t="118758" x="1731963" y="3544888"/>
          <p14:tracePt t="118775" x="1616075" y="3544888"/>
          <p14:tracePt t="118792" x="1554163" y="3544888"/>
          <p14:tracePt t="118809" x="1509713" y="3544888"/>
          <p14:tracePt t="118825" x="1490663" y="3544888"/>
          <p14:tracePt t="118842" x="1438275" y="3536950"/>
          <p14:tracePt t="118859" x="1393825" y="3527425"/>
          <p14:tracePt t="118876" x="1347788" y="3517900"/>
          <p14:tracePt t="118893" x="1339850" y="3517900"/>
          <p14:tracePt t="118909" x="1322388" y="3517900"/>
          <p14:tracePt t="118926" x="1322388" y="3509963"/>
          <p14:tracePt t="118986" x="1322388" y="3500438"/>
          <p14:tracePt t="119002" x="1330325" y="3490913"/>
          <p14:tracePt t="119018" x="1347788" y="3482975"/>
          <p14:tracePt t="119026" x="1357313" y="3473450"/>
          <p14:tracePt t="119034" x="1366838" y="3473450"/>
          <p14:tracePt t="119043" x="1393825" y="3455988"/>
          <p14:tracePt t="119060" x="1428750" y="3446463"/>
          <p14:tracePt t="119077" x="1490663" y="3419475"/>
          <p14:tracePt t="119093" x="1536700" y="3411538"/>
          <p14:tracePt t="119110" x="1589088" y="3394075"/>
          <p14:tracePt t="119127" x="1679575" y="3357563"/>
          <p14:tracePt t="119144" x="1776413" y="3348038"/>
          <p14:tracePt t="119160" x="1847850" y="3330575"/>
          <p14:tracePt t="119177" x="1893888" y="3313113"/>
          <p14:tracePt t="119194" x="1955800" y="3303588"/>
          <p14:tracePt t="119211" x="1982788" y="3295650"/>
          <p14:tracePt t="119228" x="2027238" y="3286125"/>
          <p14:tracePt t="119243" x="2071688" y="3276600"/>
          <p14:tracePt t="119260" x="2152650" y="3268663"/>
          <p14:tracePt t="119278" x="2214563" y="3251200"/>
          <p14:tracePt t="119294" x="2276475" y="3241675"/>
          <p14:tracePt t="119311" x="2330450" y="3232150"/>
          <p14:tracePt t="119328" x="2384425" y="3214688"/>
          <p14:tracePt t="119344" x="2438400" y="3214688"/>
          <p14:tracePt t="119361" x="2482850" y="3197225"/>
          <p14:tracePt t="119378" x="2554288" y="3179763"/>
          <p14:tracePt t="119395" x="2581275" y="3179763"/>
          <p14:tracePt t="119412" x="2608263" y="3179763"/>
          <p14:tracePt t="119428" x="2616200" y="3179763"/>
          <p14:tracePt t="119445" x="2625725" y="3170238"/>
          <p14:tracePt t="119462" x="2643188" y="3170238"/>
          <p14:tracePt t="119478" x="2652713" y="3160713"/>
          <p14:tracePt t="119498" x="2660650" y="3160713"/>
          <p14:tracePt t="119530" x="2670175" y="3160713"/>
          <p14:tracePt t="119554" x="2687638" y="3160713"/>
          <p14:tracePt t="119570" x="2697163" y="3160713"/>
          <p14:tracePt t="119578" x="2714625" y="3160713"/>
          <p14:tracePt t="119586" x="2724150" y="3160713"/>
          <p14:tracePt t="119596" x="2732088" y="3160713"/>
          <p14:tracePt t="119612" x="2751138" y="3160713"/>
          <p14:tracePt t="119629" x="2759075" y="3160713"/>
          <p14:tracePt t="119646" x="2768600" y="3160713"/>
          <p14:tracePt t="119662" x="2776538" y="3160713"/>
          <p14:tracePt t="119679" x="2786063" y="3160713"/>
          <p14:tracePt t="119696" x="2813050" y="3160713"/>
          <p14:tracePt t="119713" x="2847975" y="3160713"/>
          <p14:tracePt t="119730" x="2874963" y="3160713"/>
          <p14:tracePt t="119730" x="2894013" y="3160713"/>
          <p14:tracePt t="119746" x="2919413" y="3160713"/>
          <p14:tracePt t="119763" x="2928938" y="3160713"/>
          <p14:tracePt t="119780" x="2955925" y="3160713"/>
          <p14:tracePt t="119802" x="2973388" y="3160713"/>
          <p14:tracePt t="119813" x="2990850" y="3160713"/>
          <p14:tracePt t="119830" x="3017838" y="3160713"/>
          <p14:tracePt t="119848" x="3054350" y="3160713"/>
          <p14:tracePt t="119863" x="3071813" y="3160713"/>
          <p14:tracePt t="119879" x="3108325" y="3160713"/>
          <p14:tracePt t="119897" x="3133725" y="3160713"/>
          <p14:tracePt t="119914" x="3197225" y="3160713"/>
          <p14:tracePt t="119930" x="3241675" y="3160713"/>
          <p14:tracePt t="119947" x="3313113" y="3160713"/>
          <p14:tracePt t="119964" x="3419475" y="3170238"/>
          <p14:tracePt t="119981" x="3509963" y="3187700"/>
          <p14:tracePt t="119997" x="3554413" y="3205163"/>
          <p14:tracePt t="120014" x="3581400" y="3205163"/>
          <p14:tracePt t="120030" x="3598863" y="3205163"/>
          <p14:tracePt t="120047" x="3625850" y="3214688"/>
          <p14:tracePt t="120064" x="3679825" y="3232150"/>
          <p14:tracePt t="120080" x="3741738" y="3241675"/>
          <p14:tracePt t="120097" x="3813175" y="3259138"/>
          <p14:tracePt t="120114" x="3902075" y="3276600"/>
          <p14:tracePt t="120131" x="3919538" y="3276600"/>
          <p14:tracePt t="120148" x="3938588" y="3276600"/>
          <p14:tracePt t="120165" x="3946525" y="3276600"/>
          <p14:tracePt t="120181" x="3973513" y="3276600"/>
          <p14:tracePt t="120198" x="3990975" y="3276600"/>
          <p14:tracePt t="120215" x="4010025" y="3276600"/>
          <p14:tracePt t="120231" x="4044950" y="3276600"/>
          <p14:tracePt t="120248" x="4071938" y="3276600"/>
          <p14:tracePt t="120264" x="4071938" y="3268663"/>
          <p14:tracePt t="120281" x="4081463" y="3251200"/>
          <p14:tracePt t="120299" x="4054475" y="3197225"/>
          <p14:tracePt t="120315" x="3965575" y="3152775"/>
          <p14:tracePt t="120331" x="3894138" y="3143250"/>
          <p14:tracePt t="120349" x="3795713" y="3170238"/>
          <p14:tracePt t="120366" x="3687763" y="3214688"/>
          <p14:tracePt t="120382" x="3652838" y="3241675"/>
          <p14:tracePt t="120398" x="3633788" y="3251200"/>
          <p14:tracePt t="120458" x="3633788" y="3259138"/>
          <p14:tracePt t="120467" x="3633788" y="3268663"/>
          <p14:tracePt t="120474" x="3633788" y="3276600"/>
          <p14:tracePt t="120483" x="3633788" y="3295650"/>
          <p14:tracePt t="120499" x="3643313" y="3295650"/>
          <p14:tracePt t="120522" x="3633788" y="3295650"/>
          <p14:tracePt t="120533" x="3616325" y="3286125"/>
          <p14:tracePt t="120549" x="3598863" y="3268663"/>
          <p14:tracePt t="120566" x="3608388" y="3259138"/>
          <p14:tracePt t="120583" x="3625850" y="3259138"/>
          <p14:tracePt t="120600" x="3660775" y="3259138"/>
          <p14:tracePt t="120616" x="3705225" y="3259138"/>
          <p14:tracePt t="120633" x="3751263" y="3259138"/>
          <p14:tracePt t="120650" x="3822700" y="3241675"/>
          <p14:tracePt t="120667" x="3857625" y="3241675"/>
          <p14:tracePt t="120683" x="3902075" y="3232150"/>
          <p14:tracePt t="120700" x="3946525" y="3224213"/>
          <p14:tracePt t="120717" x="4037013" y="3205163"/>
          <p14:tracePt t="120733" x="4160838" y="3187700"/>
          <p14:tracePt t="120750" x="4313238" y="3187700"/>
          <p14:tracePt t="120767" x="4446588" y="3187700"/>
          <p14:tracePt t="120784" x="4518025" y="3187700"/>
          <p14:tracePt t="120800" x="4572000" y="3187700"/>
          <p14:tracePt t="120817" x="4616450" y="3187700"/>
          <p14:tracePt t="120834" x="4660900" y="3187700"/>
          <p14:tracePt t="120834" x="4687888" y="3187700"/>
          <p14:tracePt t="120850" x="4759325" y="3187700"/>
          <p14:tracePt t="120867" x="4840288" y="3187700"/>
          <p14:tracePt t="120884" x="4894263" y="3187700"/>
          <p14:tracePt t="120901" x="4956175" y="3187700"/>
          <p14:tracePt t="120918" x="5010150" y="3187700"/>
          <p14:tracePt t="120935" x="5062538" y="3187700"/>
          <p14:tracePt t="120951" x="5116513" y="3187700"/>
          <p14:tracePt t="120968" x="5160963" y="3187700"/>
          <p14:tracePt t="120986" x="5205413" y="3187700"/>
          <p14:tracePt t="120986" x="5224463" y="3187700"/>
          <p14:tracePt t="121001" x="5251450" y="3197225"/>
          <p14:tracePt t="121003" x="5268913" y="3205163"/>
          <p14:tracePt t="121018" x="5286375" y="3205163"/>
          <p14:tracePt t="121035" x="5357813" y="3205163"/>
          <p14:tracePt t="121052" x="5419725" y="3205163"/>
          <p14:tracePt t="121068" x="5483225" y="3205163"/>
          <p14:tracePt t="121085" x="5545138" y="3205163"/>
          <p14:tracePt t="121102" x="5616575" y="3205163"/>
          <p14:tracePt t="121119" x="5680075" y="3205163"/>
          <p14:tracePt t="121135" x="5751513" y="3205163"/>
          <p14:tracePt t="121152" x="5822950" y="3205163"/>
          <p14:tracePt t="121169" x="5884863" y="3205163"/>
          <p14:tracePt t="121185" x="5956300" y="3205163"/>
          <p14:tracePt t="121202" x="6037263" y="3205163"/>
          <p14:tracePt t="121219" x="6089650" y="3205163"/>
          <p14:tracePt t="121235" x="6134100" y="3205163"/>
          <p14:tracePt t="121252" x="6188075" y="3205163"/>
          <p14:tracePt t="121269" x="6242050" y="3205163"/>
          <p14:tracePt t="121285" x="6296025" y="3205163"/>
          <p14:tracePt t="121302" x="6340475" y="3197225"/>
          <p14:tracePt t="121320" x="6402388" y="3197225"/>
          <p14:tracePt t="121336" x="6483350" y="3197225"/>
          <p14:tracePt t="121352" x="6554788" y="3187700"/>
          <p14:tracePt t="121370" x="6643688" y="3187700"/>
          <p14:tracePt t="121387" x="6759575" y="3187700"/>
          <p14:tracePt t="121403" x="6831013" y="3187700"/>
          <p14:tracePt t="121419" x="6884988" y="3179763"/>
          <p14:tracePt t="121436" x="6929438" y="3170238"/>
          <p14:tracePt t="121453" x="6938963" y="3170238"/>
          <p14:tracePt t="121470" x="6946900" y="3170238"/>
          <p14:tracePt t="122427" x="6965950" y="3170238"/>
          <p14:tracePt t="122435" x="6991350" y="3170238"/>
          <p14:tracePt t="122443" x="7018338" y="3170238"/>
          <p14:tracePt t="122457" x="7054850" y="3170238"/>
          <p14:tracePt t="122474" x="7170738" y="3187700"/>
          <p14:tracePt t="122491" x="7242175" y="3205163"/>
          <p14:tracePt t="122508" x="7304088" y="3224213"/>
          <p14:tracePt t="122525" x="7367588" y="3224213"/>
          <p14:tracePt t="122541" x="7456488" y="3224213"/>
          <p14:tracePt t="122558" x="7537450" y="3224213"/>
          <p14:tracePt t="122575" x="7599363" y="3224213"/>
          <p14:tracePt t="122592" x="7643813" y="3224213"/>
          <p14:tracePt t="122608" x="7688263" y="3224213"/>
          <p14:tracePt t="122625" x="7732713" y="3205163"/>
          <p14:tracePt t="122642" x="7786688" y="3197225"/>
          <p14:tracePt t="122659" x="7858125" y="3179763"/>
          <p14:tracePt t="122675" x="7885113" y="3179763"/>
          <p14:tracePt t="122692" x="7902575" y="3179763"/>
          <p14:tracePt t="122709" x="7912100" y="3179763"/>
          <p14:tracePt t="122725" x="7920038" y="3179763"/>
          <p14:tracePt t="122742" x="7947025" y="3179763"/>
          <p14:tracePt t="122759" x="8001000" y="3170238"/>
          <p14:tracePt t="122775" x="8062913" y="3170238"/>
          <p14:tracePt t="122792" x="8116888" y="3170238"/>
          <p14:tracePt t="122809" x="8153400" y="3170238"/>
          <p14:tracePt t="122826" x="8197850" y="3170238"/>
          <p14:tracePt t="122827" x="8215313" y="3170238"/>
          <p14:tracePt t="122843" x="8251825" y="3170238"/>
          <p14:tracePt t="122859" x="8304213" y="3170238"/>
          <p14:tracePt t="122876" x="8385175" y="3160713"/>
          <p14:tracePt t="122893" x="8466138" y="3143250"/>
          <p14:tracePt t="122909" x="8528050" y="3133725"/>
          <p14:tracePt t="122926" x="8582025" y="3116263"/>
          <p14:tracePt t="122943" x="8616950" y="3108325"/>
          <p14:tracePt t="122960" x="8643938" y="3108325"/>
          <p14:tracePt t="122979" x="8653463" y="3108325"/>
          <p14:tracePt t="122995" x="8661400" y="3108325"/>
          <p14:tracePt t="123075" x="8643938" y="3108325"/>
          <p14:tracePt t="123083" x="8609013" y="3116263"/>
          <p14:tracePt t="123093" x="8555038" y="3125788"/>
          <p14:tracePt t="123111" x="8420100" y="3133725"/>
          <p14:tracePt t="123127" x="8323263" y="3133725"/>
          <p14:tracePt t="123143" x="8269288" y="3133725"/>
          <p14:tracePt t="123160" x="8197850" y="3133725"/>
          <p14:tracePt t="123177" x="8126413" y="3133725"/>
          <p14:tracePt t="123194" x="8037513" y="3133725"/>
          <p14:tracePt t="123211" x="7885113" y="3133725"/>
          <p14:tracePt t="123227" x="7786688" y="3133725"/>
          <p14:tracePt t="123244" x="7732713" y="3133725"/>
          <p14:tracePt t="123260" x="7724775" y="3133725"/>
          <p14:tracePt t="123347" x="7742238" y="3125788"/>
          <p14:tracePt t="123355" x="7759700" y="3116263"/>
          <p14:tracePt t="123363" x="7777163" y="3098800"/>
          <p14:tracePt t="123378" x="7804150" y="3081338"/>
          <p14:tracePt t="123395" x="7929563" y="2982913"/>
          <p14:tracePt t="123411" x="8027988" y="2928938"/>
          <p14:tracePt t="123428" x="8108950" y="2901950"/>
          <p14:tracePt t="123445" x="8205788" y="2867025"/>
          <p14:tracePt t="123462" x="8331200" y="2830513"/>
          <p14:tracePt t="123478" x="8456613" y="2822575"/>
          <p14:tracePt t="123495" x="8555038" y="2822575"/>
          <p14:tracePt t="123511" x="8616950" y="2822575"/>
          <p14:tracePt t="123528" x="8661400" y="2822575"/>
          <p14:tracePt t="123545" x="8680450" y="2822575"/>
          <p14:tracePt t="123562" x="8697913" y="2822575"/>
          <p14:tracePt t="123603" x="8688388" y="2830513"/>
          <p14:tracePt t="123611" x="8680450" y="2830513"/>
          <p14:tracePt t="123619" x="8661400" y="2847975"/>
          <p14:tracePt t="123629" x="8634413" y="2857500"/>
          <p14:tracePt t="123645" x="8572500" y="2884488"/>
          <p14:tracePt t="123662" x="8528050" y="2901950"/>
          <p14:tracePt t="123679" x="8483600" y="2919413"/>
          <p14:tracePt t="123696" x="8420100" y="2955925"/>
          <p14:tracePt t="123712" x="8348663" y="3000375"/>
          <p14:tracePt t="123729" x="8286750" y="3036888"/>
          <p14:tracePt t="123746" x="8251825" y="3062288"/>
          <p14:tracePt t="123763" x="8224838" y="3081338"/>
          <p14:tracePt t="123819" x="8232775" y="3081338"/>
          <p14:tracePt t="123827" x="8251825" y="3081338"/>
          <p14:tracePt t="123835" x="8269288" y="3081338"/>
          <p14:tracePt t="123847" x="8313738" y="3071813"/>
          <p14:tracePt t="123863" x="8429625" y="3036888"/>
          <p14:tracePt t="123880" x="8562975" y="3000375"/>
          <p14:tracePt t="123896" x="8715375" y="2965450"/>
          <p14:tracePt t="123913" x="8848725" y="2938463"/>
          <p14:tracePt t="123931" x="8947150" y="2919413"/>
          <p14:tracePt t="123931" x="9001125" y="2911475"/>
          <p14:tracePt t="123947" x="9072563" y="2901950"/>
          <p14:tracePt t="123963" x="9134475" y="2901950"/>
          <p14:tracePt t="123981" x="9188450" y="2884488"/>
          <p14:tracePt t="123997" x="9242425" y="2874963"/>
          <p14:tracePt t="124014" x="9286875" y="2867025"/>
          <p14:tracePt t="124030" x="9296400" y="2867025"/>
          <p14:tracePt t="124091" x="9286875" y="2867025"/>
          <p14:tracePt t="124099" x="9277350" y="2874963"/>
          <p14:tracePt t="124107" x="9259888" y="2884488"/>
          <p14:tracePt t="124115" x="9251950" y="2884488"/>
          <p14:tracePt t="124131" x="9215438" y="2911475"/>
          <p14:tracePt t="124148" x="9170988" y="2938463"/>
          <p14:tracePt t="124165" x="9134475" y="2965450"/>
          <p14:tracePt t="124181" x="9109075" y="2990850"/>
          <p14:tracePt t="124198" x="9082088" y="3017838"/>
          <p14:tracePt t="124215" x="9037638" y="3044825"/>
          <p14:tracePt t="124232" x="8991600" y="3071813"/>
          <p14:tracePt t="124248" x="8966200" y="3089275"/>
          <p14:tracePt t="124265" x="8956675" y="3098800"/>
          <p14:tracePt t="124282" x="8947150" y="3108325"/>
          <p14:tracePt t="124299" x="8939213" y="3108325"/>
          <p14:tracePt t="124371" x="8956675" y="3108325"/>
          <p14:tracePt t="124379" x="8966200" y="3108325"/>
          <p14:tracePt t="124387" x="9001125" y="3089275"/>
          <p14:tracePt t="124399" x="9028113" y="3081338"/>
          <p14:tracePt t="124416" x="9126538" y="3044825"/>
          <p14:tracePt t="124432" x="9224963" y="3000375"/>
          <p14:tracePt t="124449" x="9331325" y="2965450"/>
          <p14:tracePt t="124466" x="9402763" y="2946400"/>
          <p14:tracePt t="124483" x="9474200" y="2928938"/>
          <p14:tracePt t="124499" x="9510713" y="2928938"/>
          <p14:tracePt t="124516" x="9537700" y="2928938"/>
          <p14:tracePt t="124533" x="9572625" y="2928938"/>
          <p14:tracePt t="124550" x="9609138" y="2928938"/>
          <p14:tracePt t="124566" x="9653588" y="2928938"/>
          <p14:tracePt t="124583" x="9698038" y="2946400"/>
          <p14:tracePt t="124600" x="9752013" y="2955925"/>
          <p14:tracePt t="124617" x="9777413" y="2973388"/>
          <p14:tracePt t="124633" x="9804400" y="2982913"/>
          <p14:tracePt t="124650" x="9813925" y="2982913"/>
          <p14:tracePt t="124667" x="9823450" y="2982913"/>
          <p14:tracePt t="124684" x="9831388" y="2990850"/>
          <p14:tracePt t="124955" x="9831388" y="3000375"/>
          <p14:tracePt t="124963" x="9823450" y="3009900"/>
          <p14:tracePt t="124971" x="9813925" y="3009900"/>
          <p14:tracePt t="124985" x="9804400" y="3017838"/>
          <p14:tracePt t="125001" x="9759950" y="3017838"/>
          <p14:tracePt t="125018" x="9705975" y="3017838"/>
          <p14:tracePt t="125019" x="9680575" y="3017838"/>
          <p14:tracePt t="125035" x="9617075" y="3017838"/>
          <p14:tracePt t="125052" x="9545638" y="3017838"/>
          <p14:tracePt t="125069" x="9466263" y="3036888"/>
          <p14:tracePt t="125085" x="9402763" y="3036888"/>
          <p14:tracePt t="125102" x="9348788" y="3054350"/>
          <p14:tracePt t="125119" x="9296400" y="3062288"/>
          <p14:tracePt t="125135" x="9242425" y="3071813"/>
          <p14:tracePt t="125152" x="9188450" y="3071813"/>
          <p14:tracePt t="125169" x="9109075" y="3071813"/>
          <p14:tracePt t="125186" x="9018588" y="3071813"/>
          <p14:tracePt t="125203" x="8875713" y="3071813"/>
          <p14:tracePt t="125220" x="8796338" y="3071813"/>
          <p14:tracePt t="125235" x="8732838" y="3071813"/>
          <p14:tracePt t="125252" x="8680450" y="3071813"/>
          <p14:tracePt t="125269" x="8643938" y="3071813"/>
          <p14:tracePt t="125286" x="8599488" y="3071813"/>
          <p14:tracePt t="125302" x="8562975" y="3071813"/>
          <p14:tracePt t="125319" x="8518525" y="3071813"/>
          <p14:tracePt t="125336" x="8456613" y="3071813"/>
          <p14:tracePt t="125353" x="8375650" y="3081338"/>
          <p14:tracePt t="125370" x="8313738" y="3098800"/>
          <p14:tracePt t="125386" x="8242300" y="3116263"/>
          <p14:tracePt t="125387" x="8215313" y="3125788"/>
          <p14:tracePt t="125403" x="8170863" y="3125788"/>
          <p14:tracePt t="125420" x="8116888" y="3133725"/>
          <p14:tracePt t="125437" x="8081963" y="3143250"/>
          <p14:tracePt t="125453" x="8045450" y="3143250"/>
          <p14:tracePt t="125470" x="8027988" y="3160713"/>
          <p14:tracePt t="125487" x="8001000" y="3170238"/>
          <p14:tracePt t="125504" x="7991475" y="3179763"/>
          <p14:tracePt t="125520" x="7983538" y="3179763"/>
          <p14:tracePt t="125537" x="7974013" y="3187700"/>
          <p14:tracePt t="125635" x="7983538" y="3187700"/>
          <p14:tracePt t="125643" x="7991475" y="3187700"/>
          <p14:tracePt t="125654" x="8027988" y="3179763"/>
          <p14:tracePt t="125671" x="8089900" y="3160713"/>
          <p14:tracePt t="125688" x="8143875" y="3152775"/>
          <p14:tracePt t="125704" x="8197850" y="3152775"/>
          <p14:tracePt t="125721" x="8232775" y="3133725"/>
          <p14:tracePt t="125738" x="8286750" y="3125788"/>
          <p14:tracePt t="125755" x="8331200" y="3116263"/>
          <p14:tracePt t="125755" x="8348663" y="3116263"/>
          <p14:tracePt t="125772" x="8394700" y="3108325"/>
          <p14:tracePt t="125788" x="8412163" y="3108325"/>
          <p14:tracePt t="125805" x="8429625" y="3098800"/>
          <p14:tracePt t="125822" x="8466138" y="3098800"/>
          <p14:tracePt t="125838" x="8501063" y="3089275"/>
          <p14:tracePt t="125855" x="8537575" y="3089275"/>
          <p14:tracePt t="125872" x="8572500" y="3089275"/>
          <p14:tracePt t="125888" x="8599488" y="3089275"/>
          <p14:tracePt t="125907" x="8616950" y="3089275"/>
          <p14:tracePt t="125923" x="8634413" y="3081338"/>
          <p14:tracePt t="125939" x="8661400" y="3081338"/>
          <p14:tracePt t="125955" x="8688388" y="3081338"/>
          <p14:tracePt t="125972" x="8724900" y="3081338"/>
          <p14:tracePt t="125989" x="8769350" y="3081338"/>
          <p14:tracePt t="126006" x="8813800" y="3081338"/>
          <p14:tracePt t="126022" x="8858250" y="3081338"/>
          <p14:tracePt t="126039" x="8885238" y="3081338"/>
          <p14:tracePt t="126056" x="8920163" y="3071813"/>
          <p14:tracePt t="126073" x="8947150" y="3071813"/>
          <p14:tracePt t="126089" x="8983663" y="3062288"/>
          <p14:tracePt t="126106" x="9018588" y="3062288"/>
          <p14:tracePt t="126123" x="9072563" y="3062288"/>
          <p14:tracePt t="126140" x="9117013" y="3054350"/>
          <p14:tracePt t="126156" x="9134475" y="3054350"/>
          <p14:tracePt t="126173" x="9180513" y="3054350"/>
          <p14:tracePt t="126190" x="9215438" y="3054350"/>
          <p14:tracePt t="126207" x="9251950" y="3044825"/>
          <p14:tracePt t="126223" x="9269413" y="3036888"/>
          <p14:tracePt t="126240" x="9313863" y="3036888"/>
          <p14:tracePt t="126257" x="9358313" y="3036888"/>
          <p14:tracePt t="126273" x="9402763" y="3036888"/>
          <p14:tracePt t="126290" x="9439275" y="3036888"/>
          <p14:tracePt t="126307" x="9491663" y="3036888"/>
          <p14:tracePt t="126324" x="9545638" y="3036888"/>
          <p14:tracePt t="126340" x="9609138" y="3036888"/>
          <p14:tracePt t="126357" x="9661525" y="3036888"/>
          <p14:tracePt t="126374" x="9680575" y="3036888"/>
          <p14:tracePt t="126403" x="9688513" y="3036888"/>
          <p14:tracePt t="126427" x="9698038" y="3036888"/>
          <p14:tracePt t="126435" x="9705975" y="3036888"/>
          <p14:tracePt t="126443" x="9715500" y="3036888"/>
          <p14:tracePt t="126457" x="9725025" y="3027363"/>
          <p14:tracePt t="126474" x="9732963" y="3017838"/>
          <p14:tracePt t="126491" x="9732963" y="3009900"/>
          <p14:tracePt t="126508" x="9732963" y="3000375"/>
          <p14:tracePt t="126547" x="9725025" y="3000375"/>
          <p14:tracePt t="126563" x="9715500" y="3000375"/>
          <p14:tracePt t="126571" x="9698038" y="3000375"/>
          <p14:tracePt t="126579" x="9671050" y="3000375"/>
          <p14:tracePt t="126592" x="9626600" y="3000375"/>
          <p14:tracePt t="126608" x="9466263" y="3044825"/>
          <p14:tracePt t="126625" x="9375775" y="3054350"/>
          <p14:tracePt t="126642" x="9331325" y="3054350"/>
          <p14:tracePt t="126658" x="9277350" y="3054350"/>
          <p14:tracePt t="126659" x="9242425" y="3054350"/>
          <p14:tracePt t="126675" x="9153525" y="3054350"/>
          <p14:tracePt t="126692" x="9028113" y="3081338"/>
          <p14:tracePt t="126709" x="8894763" y="3108325"/>
          <p14:tracePt t="126726" x="8804275" y="3133725"/>
          <p14:tracePt t="126741" x="8777288" y="3160713"/>
          <p14:tracePt t="126758" x="8759825" y="3179763"/>
          <p14:tracePt t="126776" x="8759825" y="3187700"/>
          <p14:tracePt t="126792" x="8751888" y="3197225"/>
          <p14:tracePt t="126809" x="8732838" y="3205163"/>
          <p14:tracePt t="126826" x="8688388" y="3205163"/>
          <p14:tracePt t="126842" x="8634413" y="3224213"/>
          <p14:tracePt t="126859" x="8518525" y="3251200"/>
          <p14:tracePt t="126876" x="8447088" y="3259138"/>
          <p14:tracePt t="126892" x="8394700" y="3276600"/>
          <p14:tracePt t="126909" x="8348663" y="3286125"/>
          <p14:tracePt t="126926" x="8304213" y="3295650"/>
          <p14:tracePt t="126943" x="8259763" y="3313113"/>
          <p14:tracePt t="126959" x="8224838" y="3322638"/>
          <p14:tracePt t="126976" x="8180388" y="3340100"/>
          <p14:tracePt t="126993" x="8134350" y="3340100"/>
          <p14:tracePt t="127009" x="8089900" y="3357563"/>
          <p14:tracePt t="127026" x="8018463" y="3357563"/>
          <p14:tracePt t="127043" x="7929563" y="3375025"/>
          <p14:tracePt t="127060" x="7875588" y="3384550"/>
          <p14:tracePt t="127076" x="7813675" y="3394075"/>
          <p14:tracePt t="127094" x="7777163" y="3402013"/>
          <p14:tracePt t="127110" x="7751763" y="3411538"/>
          <p14:tracePt t="127127" x="7732713" y="3419475"/>
          <p14:tracePt t="127143" x="7724775" y="3429000"/>
          <p14:tracePt t="127163" x="7724775" y="3438525"/>
          <p14:tracePt t="127177" x="7724775" y="3446463"/>
          <p14:tracePt t="127195" x="7724775" y="3455988"/>
          <p14:tracePt t="127211" x="7724775" y="3465513"/>
          <p14:tracePt t="127227" x="7724775" y="3482975"/>
          <p14:tracePt t="127244" x="7724775" y="3490913"/>
          <p14:tracePt t="127261" x="7724775" y="3500438"/>
          <p14:tracePt t="127277" x="7724775" y="3527425"/>
          <p14:tracePt t="127299" x="7724775" y="3536950"/>
          <p14:tracePt t="127311" x="7732713" y="3544888"/>
          <p14:tracePt t="127328" x="7742238" y="3544888"/>
          <p14:tracePt t="127344" x="7769225" y="3544888"/>
          <p14:tracePt t="127361" x="7796213" y="3554413"/>
          <p14:tracePt t="127378" x="7858125" y="3571875"/>
          <p14:tracePt t="127395" x="7912100" y="3571875"/>
          <p14:tracePt t="127396" x="7939088" y="3571875"/>
          <p14:tracePt t="127412" x="8001000" y="3571875"/>
          <p14:tracePt t="127428" x="8099425" y="3571875"/>
          <p14:tracePt t="127445" x="8215313" y="3554413"/>
          <p14:tracePt t="127462" x="8331200" y="3527425"/>
          <p14:tracePt t="127478" x="8420100" y="3509963"/>
          <p14:tracePt t="127495" x="8545513" y="3509963"/>
          <p14:tracePt t="127512" x="8634413" y="3509963"/>
          <p14:tracePt t="127529" x="8705850" y="3517900"/>
          <p14:tracePt t="127545" x="8759825" y="3527425"/>
          <p14:tracePt t="127562" x="8804275" y="3527425"/>
          <p14:tracePt t="127579" x="8912225" y="3544888"/>
          <p14:tracePt t="127596" x="8974138" y="3554413"/>
          <p14:tracePt t="127612" x="9045575" y="3571875"/>
          <p14:tracePt t="127629" x="9099550" y="3589338"/>
          <p14:tracePt t="127646" x="9161463" y="3598863"/>
          <p14:tracePt t="127663" x="9215438" y="3608388"/>
          <p14:tracePt t="127679" x="9259888" y="3608388"/>
          <p14:tracePt t="127696" x="9296400" y="3608388"/>
          <p14:tracePt t="127713" x="9331325" y="3608388"/>
          <p14:tracePt t="127729" x="9340850" y="3608388"/>
          <p14:tracePt t="127746" x="9348788" y="3608388"/>
          <p14:tracePt t="127867" x="9340850" y="3608388"/>
          <p14:tracePt t="127876" x="9331325" y="3608388"/>
          <p14:tracePt t="127884" x="9313863" y="3608388"/>
          <p14:tracePt t="127897" x="9286875" y="3598863"/>
          <p14:tracePt t="127914" x="9188450" y="3571875"/>
          <p14:tracePt t="127930" x="9055100" y="3536950"/>
          <p14:tracePt t="127947" x="8823325" y="3473450"/>
          <p14:tracePt t="127964" x="8732838" y="3465513"/>
          <p14:tracePt t="127980" x="8670925" y="3455988"/>
          <p14:tracePt t="127997" x="8634413" y="3455988"/>
          <p14:tracePt t="128014" x="8609013" y="3455988"/>
          <p14:tracePt t="128031" x="8572500" y="3455988"/>
          <p14:tracePt t="128048" x="8537575" y="3455988"/>
          <p14:tracePt t="128064" x="8491538" y="3455988"/>
          <p14:tracePt t="128081" x="8456613" y="3455988"/>
          <p14:tracePt t="128098" x="8420100" y="3455988"/>
          <p14:tracePt t="128100" x="8402638" y="3455988"/>
          <p14:tracePt t="128115" x="8385175" y="3455988"/>
          <p14:tracePt t="128132" x="8331200" y="3455988"/>
          <p14:tracePt t="128147" x="8296275" y="3446463"/>
          <p14:tracePt t="128164" x="8251825" y="3438525"/>
          <p14:tracePt t="128181" x="8205788" y="3438525"/>
          <p14:tracePt t="128198" x="8153400" y="3438525"/>
          <p14:tracePt t="128214" x="8116888" y="3438525"/>
          <p14:tracePt t="128231" x="8081963" y="3438525"/>
          <p14:tracePt t="128248" x="8072438" y="3438525"/>
          <p14:tracePt t="128265" x="8045450" y="3438525"/>
          <p14:tracePt t="128282" x="8018463" y="3446463"/>
          <p14:tracePt t="128298" x="8001000" y="3465513"/>
          <p14:tracePt t="128315" x="7966075" y="3465513"/>
          <p14:tracePt t="128315" x="7956550" y="3465513"/>
          <p14:tracePt t="128332" x="7929563" y="3473450"/>
          <p14:tracePt t="128348" x="7902575" y="3490913"/>
          <p14:tracePt t="128365" x="7894638" y="3500438"/>
          <p14:tracePt t="128382" x="7885113" y="3500438"/>
          <p14:tracePt t="128399" x="7867650" y="3509963"/>
          <p14:tracePt t="128420" x="7858125" y="3509963"/>
          <p14:tracePt t="128432" x="7840663" y="3509963"/>
          <p14:tracePt t="128449" x="7831138" y="3509963"/>
          <p14:tracePt t="128466" x="7823200" y="3509963"/>
          <p14:tracePt t="128611" x="7831138" y="3509963"/>
          <p14:tracePt t="128636" x="7840663" y="3509963"/>
          <p14:tracePt t="128644" x="7848600" y="3509963"/>
          <p14:tracePt t="128676" x="7858125" y="3509963"/>
          <p14:tracePt t="128716" x="7867650" y="3500438"/>
          <p14:tracePt t="128740" x="7875588" y="3500438"/>
          <p14:tracePt t="128756" x="7885113" y="3500438"/>
          <p14:tracePt t="128772" x="7902575" y="3500438"/>
          <p14:tracePt t="128780" x="7920038" y="3500438"/>
          <p14:tracePt t="128788" x="7929563" y="3500438"/>
          <p14:tracePt t="128801" x="7939088" y="3500438"/>
          <p14:tracePt t="128817" x="7966075" y="3500438"/>
          <p14:tracePt t="128834" x="7974013" y="3500438"/>
          <p14:tracePt t="128851" x="7983538" y="3500438"/>
          <p14:tracePt t="128852" x="7991475" y="3500438"/>
          <p14:tracePt t="128868" x="8010525" y="3500438"/>
          <p14:tracePt t="128884" x="8037513" y="3500438"/>
          <p14:tracePt t="128901" x="8062913" y="3500438"/>
          <p14:tracePt t="128918" x="8089900" y="3500438"/>
          <p14:tracePt t="128934" x="8108950" y="3500438"/>
          <p14:tracePt t="128951" x="8116888" y="3500438"/>
          <p14:tracePt t="128968" x="8126413" y="3500438"/>
          <p14:tracePt t="128988" x="8134350" y="3500438"/>
          <p14:tracePt t="129001" x="8153400" y="3500438"/>
          <p14:tracePt t="129018" x="8161338" y="3500438"/>
          <p14:tracePt t="129035" x="8180388" y="3500438"/>
          <p14:tracePt t="129052" x="8188325" y="3500438"/>
          <p14:tracePt t="129069" x="8205788" y="3500438"/>
          <p14:tracePt t="129085" x="8215313" y="3500438"/>
          <p14:tracePt t="129102" x="8232775" y="3500438"/>
          <p14:tracePt t="129119" x="8259763" y="3500438"/>
          <p14:tracePt t="129135" x="8286750" y="3500438"/>
          <p14:tracePt t="129152" x="8323263" y="3509963"/>
          <p14:tracePt t="129169" x="8367713" y="3509963"/>
          <p14:tracePt t="129185" x="8385175" y="3509963"/>
          <p14:tracePt t="129202" x="8412163" y="3509963"/>
          <p14:tracePt t="129219" x="8429625" y="3509963"/>
          <p14:tracePt t="129236" x="8447088" y="3517900"/>
          <p14:tracePt t="129253" x="8474075" y="3527425"/>
          <p14:tracePt t="129269" x="8501063" y="3527425"/>
          <p14:tracePt t="129286" x="8518525" y="3527425"/>
          <p14:tracePt t="129303" x="8545513" y="3536950"/>
          <p14:tracePt t="129319" x="8582025" y="3554413"/>
          <p14:tracePt t="129336" x="8616950" y="3554413"/>
          <p14:tracePt t="129353" x="8661400" y="3554413"/>
          <p14:tracePt t="129370" x="8688388" y="3554413"/>
          <p14:tracePt t="129386" x="8724900" y="3554413"/>
          <p14:tracePt t="129403" x="8759825" y="3554413"/>
          <p14:tracePt t="129404" x="8769350" y="3554413"/>
          <p14:tracePt t="129420" x="8813800" y="3554413"/>
          <p14:tracePt t="129437" x="8831263" y="3554413"/>
          <p14:tracePt t="129453" x="8867775" y="3544888"/>
          <p14:tracePt t="129470" x="8894763" y="3544888"/>
          <p14:tracePt t="129487" x="8902700" y="3536950"/>
          <p14:tracePt t="129504" x="8920163" y="3536950"/>
          <p14:tracePt t="129520" x="8929688" y="3536950"/>
          <p14:tracePt t="129537" x="8956675" y="3517900"/>
          <p14:tracePt t="129554" x="8983663" y="3509963"/>
          <p14:tracePt t="129570" x="9001125" y="3500438"/>
          <p14:tracePt t="129587" x="9018588" y="3500438"/>
          <p14:tracePt t="129604" x="9045575" y="3490913"/>
          <p14:tracePt t="129621" x="9072563" y="3490913"/>
          <p14:tracePt t="129637" x="9082088" y="3482975"/>
          <p14:tracePt t="129654" x="9117013" y="3473450"/>
          <p14:tracePt t="129671" x="9134475" y="3473450"/>
          <p14:tracePt t="129688" x="9144000" y="3465513"/>
          <p14:tracePt t="129705" x="9170988" y="3465513"/>
          <p14:tracePt t="129721" x="9180513" y="3465513"/>
          <p14:tracePt t="129737" x="9197975" y="3465513"/>
          <p14:tracePt t="129755" x="9205913" y="3465513"/>
          <p14:tracePt t="129779" x="9224963" y="3465513"/>
          <p14:tracePt t="129796" x="9242425" y="3465513"/>
          <p14:tracePt t="129805" x="9259888" y="3465513"/>
          <p14:tracePt t="129821" x="9269413" y="3465513"/>
          <p14:tracePt t="129838" x="9286875" y="3465513"/>
          <p14:tracePt t="129855" x="9323388" y="3465513"/>
          <p14:tracePt t="129872" x="9331325" y="3465513"/>
          <p14:tracePt t="129888" x="9367838" y="3465513"/>
          <p14:tracePt t="129905" x="9394825" y="3465513"/>
          <p14:tracePt t="129922" x="9420225" y="3465513"/>
          <p14:tracePt t="129939" x="9439275" y="3465513"/>
          <p14:tracePt t="129940" x="9456738" y="3465513"/>
          <p14:tracePt t="129955" x="9474200" y="3465513"/>
          <p14:tracePt t="129972" x="9518650" y="3465513"/>
          <p14:tracePt t="129989" x="9537700" y="3465513"/>
          <p14:tracePt t="130005" x="9545638" y="3465513"/>
          <p14:tracePt t="130022" x="9555163" y="3465513"/>
          <p14:tracePt t="130039" x="9563100" y="3465513"/>
          <p14:tracePt t="130056" x="9590088" y="3465513"/>
          <p14:tracePt t="130072" x="9599613" y="3465513"/>
          <p14:tracePt t="130089" x="9617075" y="3465513"/>
          <p14:tracePt t="130106" x="9653588" y="3455988"/>
          <p14:tracePt t="130122" x="9661525" y="3446463"/>
          <p14:tracePt t="130140" x="9698038" y="3446463"/>
          <p14:tracePt t="130156" x="9715500" y="3446463"/>
          <p14:tracePt t="130173" x="9725025" y="3446463"/>
          <p14:tracePt t="130190" x="9742488" y="3446463"/>
          <p14:tracePt t="130207" x="9769475" y="3446463"/>
          <p14:tracePt t="130223" x="9786938" y="3446463"/>
          <p14:tracePt t="130239" x="9813925" y="3446463"/>
          <p14:tracePt t="130256" x="9840913" y="3446463"/>
          <p14:tracePt t="130273" x="9867900" y="3446463"/>
          <p14:tracePt t="130290" x="9885363" y="3446463"/>
          <p14:tracePt t="130306" x="9920288" y="3446463"/>
          <p14:tracePt t="130323" x="9947275" y="3446463"/>
          <p14:tracePt t="130324" x="9956800" y="3446463"/>
          <p14:tracePt t="130348" x="9966325" y="3446463"/>
          <p14:tracePt t="130357" x="9983788" y="3446463"/>
          <p14:tracePt t="130374" x="10001250" y="3446463"/>
          <p14:tracePt t="130391" x="10010775" y="3446463"/>
          <p14:tracePt t="130407" x="10037763" y="3446463"/>
          <p14:tracePt t="130424" x="10063163" y="3446463"/>
          <p14:tracePt t="130441" x="10090150" y="3446463"/>
          <p14:tracePt t="130457" x="10126663" y="3446463"/>
          <p14:tracePt t="130474" x="10171113" y="3455988"/>
          <p14:tracePt t="130491" x="10198100" y="3465513"/>
          <p14:tracePt t="130492" x="10215563" y="3465513"/>
          <p14:tracePt t="130508" x="10233025" y="3465513"/>
          <p14:tracePt t="130525" x="10260013" y="3465513"/>
          <p14:tracePt t="130541" x="10269538" y="3465513"/>
          <p14:tracePt t="130558" x="10296525" y="3465513"/>
          <p14:tracePt t="130575" x="10313988" y="3465513"/>
          <p14:tracePt t="130591" x="10340975" y="3465513"/>
          <p14:tracePt t="130608" x="10367963" y="3465513"/>
          <p14:tracePt t="130625" x="10394950" y="3465513"/>
          <p14:tracePt t="130642" x="10429875" y="3465513"/>
          <p14:tracePt t="130658" x="10447338" y="3465513"/>
          <p14:tracePt t="130675" x="10456863" y="3465513"/>
          <p14:tracePt t="130692" x="10501313" y="3465513"/>
          <p14:tracePt t="130709" x="10518775" y="3465513"/>
          <p14:tracePt t="130732" x="10528300" y="3465513"/>
          <p14:tracePt t="130764" x="10537825" y="3465513"/>
          <p14:tracePt t="130916" x="10528300" y="3465513"/>
          <p14:tracePt t="130924" x="10510838" y="3473450"/>
          <p14:tracePt t="130932" x="10483850" y="3482975"/>
          <p14:tracePt t="130943" x="10466388" y="3482975"/>
          <p14:tracePt t="130960" x="10412413" y="3500438"/>
          <p14:tracePt t="130976" x="10340975" y="3517900"/>
          <p14:tracePt t="130993" x="10269538" y="3517900"/>
          <p14:tracePt t="131010" x="10153650" y="3517900"/>
          <p14:tracePt t="131027" x="10018713" y="3517900"/>
          <p14:tracePt t="131044" x="9804400" y="3500438"/>
          <p14:tracePt t="131060" x="9698038" y="3482975"/>
          <p14:tracePt t="131076" x="9590088" y="3473450"/>
          <p14:tracePt t="131093" x="9474200" y="3455988"/>
          <p14:tracePt t="131110" x="9375775" y="3446463"/>
          <p14:tracePt t="131127" x="9296400" y="3446463"/>
          <p14:tracePt t="131144" x="9215438" y="3446463"/>
          <p14:tracePt t="131160" x="9117013" y="3446463"/>
          <p14:tracePt t="131177" x="9010650" y="3446463"/>
          <p14:tracePt t="131194" x="8929688" y="3446463"/>
          <p14:tracePt t="131210" x="8848725" y="3446463"/>
          <p14:tracePt t="131227" x="8777288" y="3446463"/>
          <p14:tracePt t="131244" x="8680450" y="3446463"/>
          <p14:tracePt t="131260" x="8626475" y="3446463"/>
          <p14:tracePt t="131278" x="8582025" y="3465513"/>
          <p14:tracePt t="131294" x="8518525" y="3473450"/>
          <p14:tracePt t="131311" x="8439150" y="3509963"/>
          <p14:tracePt t="131328" x="8323263" y="3544888"/>
          <p14:tracePt t="131345" x="8205788" y="3581400"/>
          <p14:tracePt t="131361" x="8116888" y="3598863"/>
          <p14:tracePt t="131378" x="8045450" y="3616325"/>
          <p14:tracePt t="131395" x="8010525" y="3633788"/>
          <p14:tracePt t="131412" x="7974013" y="3660775"/>
          <p14:tracePt t="131428" x="7956550" y="3670300"/>
          <p14:tracePt t="131445" x="7939088" y="3687763"/>
          <p14:tracePt t="131462" x="7920038" y="3697288"/>
          <p14:tracePt t="131478" x="7902575" y="3705225"/>
          <p14:tracePt t="131495" x="7902575" y="3714750"/>
          <p14:tracePt t="131512" x="7894638" y="3714750"/>
          <p14:tracePt t="131884" x="7902575" y="3705225"/>
          <p14:tracePt t="131892" x="7912100" y="3705225"/>
          <p14:tracePt t="131900" x="7939088" y="3697288"/>
          <p14:tracePt t="131914" x="7956550" y="3697288"/>
          <p14:tracePt t="131930" x="7991475" y="3697288"/>
          <p14:tracePt t="131947" x="8037513" y="3697288"/>
          <p14:tracePt t="131964" x="8126413" y="3697288"/>
          <p14:tracePt t="131981" x="8197850" y="3697288"/>
          <p14:tracePt t="131997" x="8313738" y="3697288"/>
          <p14:tracePt t="132014" x="8412163" y="3697288"/>
          <p14:tracePt t="132031" x="8501063" y="3697288"/>
          <p14:tracePt t="132047" x="8572500" y="3697288"/>
          <p14:tracePt t="132064" x="8653463" y="3697288"/>
          <p14:tracePt t="132081" x="8688388" y="3687763"/>
          <p14:tracePt t="132098" x="8715375" y="3679825"/>
          <p14:tracePt t="132114" x="8742363" y="3670300"/>
          <p14:tracePt t="132131" x="8786813" y="3660775"/>
          <p14:tracePt t="132132" x="8796338" y="3652838"/>
          <p14:tracePt t="132148" x="8840788" y="3643313"/>
          <p14:tracePt t="132165" x="8858250" y="3643313"/>
          <p14:tracePt t="132181" x="8867775" y="3643313"/>
          <p14:tracePt t="132198" x="8875713" y="3643313"/>
          <p14:tracePt t="132215" x="8885238" y="3633788"/>
          <p14:tracePt t="132231" x="8894763" y="3633788"/>
          <p14:tracePt t="132248" x="8902700" y="3633788"/>
          <p14:tracePt t="132265" x="8912225" y="3625850"/>
          <p14:tracePt t="132612" x="8929688" y="3625850"/>
          <p14:tracePt t="132620" x="8956675" y="3625850"/>
          <p14:tracePt t="132633" x="8983663" y="3633788"/>
          <p14:tracePt t="132650" x="9037638" y="3652838"/>
          <p14:tracePt t="132667" x="9090025" y="3660775"/>
          <p14:tracePt t="132683" x="9153525" y="3679825"/>
          <p14:tracePt t="132684" x="9188450" y="3687763"/>
          <p14:tracePt t="132700" x="9277350" y="3714750"/>
          <p14:tracePt t="132717" x="9367838" y="3751263"/>
          <p14:tracePt t="132734" x="9447213" y="3786188"/>
          <p14:tracePt t="132750" x="9510713" y="3803650"/>
          <p14:tracePt t="132767" x="9555163" y="3822700"/>
          <p14:tracePt t="132784" x="9599613" y="3830638"/>
          <p14:tracePt t="132801" x="9644063" y="3830638"/>
          <p14:tracePt t="132818" x="9688513" y="3830638"/>
          <p14:tracePt t="132834" x="9732963" y="3830638"/>
          <p14:tracePt t="132851" x="9769475" y="3830638"/>
          <p14:tracePt t="132868" x="9831388" y="3830638"/>
          <p14:tracePt t="132885" x="9875838" y="3830638"/>
          <p14:tracePt t="132901" x="9947275" y="3830638"/>
          <p14:tracePt t="132918" x="10028238" y="3830638"/>
          <p14:tracePt t="132935" x="10082213" y="3830638"/>
          <p14:tracePt t="132951" x="10144125" y="3830638"/>
          <p14:tracePt t="132968" x="10215563" y="3822700"/>
          <p14:tracePt t="132985" x="10269538" y="3803650"/>
          <p14:tracePt t="133001" x="10304463" y="3795713"/>
          <p14:tracePt t="133018" x="10340975" y="3776663"/>
          <p14:tracePt t="133035" x="10375900" y="3759200"/>
          <p14:tracePt t="133052" x="10412413" y="3732213"/>
          <p14:tracePt t="133052" x="10439400" y="3724275"/>
          <p14:tracePt t="133068" x="10474325" y="3697288"/>
          <p14:tracePt t="133085" x="10518775" y="3679825"/>
          <p14:tracePt t="133102" x="10537825" y="3660775"/>
          <p14:tracePt t="133119" x="10537825" y="3652838"/>
          <p14:tracePt t="133135" x="10545763" y="3652838"/>
          <p14:tracePt t="133196" x="10563225" y="3652838"/>
          <p14:tracePt t="133236" x="10572750" y="3643313"/>
          <p14:tracePt t="133324" x="10555288" y="3652838"/>
          <p14:tracePt t="133332" x="10537825" y="3652838"/>
          <p14:tracePt t="133340" x="10528300" y="3660775"/>
          <p14:tracePt t="133353" x="10510838" y="3670300"/>
          <p14:tracePt t="133370" x="10501313" y="3670300"/>
          <p14:tracePt t="133386" x="10491788" y="3670300"/>
          <p14:tracePt t="133403" x="10483850" y="3670300"/>
          <p14:tracePt t="133452" x="10474325" y="3670300"/>
          <p14:tracePt t="133588" x="10466388" y="3679825"/>
          <p14:tracePt t="134004" x="10456863" y="3679825"/>
          <p14:tracePt t="134012" x="10447338" y="3679825"/>
          <p14:tracePt t="134022" x="10429875" y="3679825"/>
          <p14:tracePt t="134039" x="10420350" y="3660775"/>
          <p14:tracePt t="134100" x="10420350" y="3652838"/>
          <p14:tracePt t="134116" x="10420350" y="3643313"/>
          <p14:tracePt t="134125" x="10420350" y="3633788"/>
          <p14:tracePt t="134139" x="10420350" y="3625850"/>
          <p14:tracePt t="134157" x="10420350" y="3589338"/>
          <p14:tracePt t="134173" x="10420350" y="3581400"/>
          <p14:tracePt t="139717" x="10420350" y="3571875"/>
          <p14:tracePt t="191677" x="10420350" y="3562350"/>
          <p14:tracePt t="191709" x="10420350" y="3554413"/>
          <p14:tracePt t="191725" x="10420350" y="3536950"/>
          <p14:tracePt t="191733" x="10420350" y="3527425"/>
          <p14:tracePt t="191747" x="10420350" y="3517900"/>
          <p14:tracePt t="191965" x="10412413" y="3500438"/>
          <p14:tracePt t="191973" x="10402888" y="3500438"/>
          <p14:tracePt t="191981" x="10394950" y="3482975"/>
          <p14:tracePt t="191998" x="10340975" y="3438525"/>
          <p14:tracePt t="192015" x="10269538" y="3375025"/>
          <p14:tracePt t="192031" x="10225088" y="3276600"/>
          <p14:tracePt t="192048" x="10153650" y="3143250"/>
          <p14:tracePt t="192064" x="10082213" y="3036888"/>
          <p14:tracePt t="192081" x="10037763" y="2973388"/>
          <p14:tracePt t="192098" x="9966325" y="2884488"/>
          <p14:tracePt t="192114" x="9858375" y="2751138"/>
          <p14:tracePt t="192131" x="9732963" y="2581275"/>
          <p14:tracePt t="192148" x="9609138" y="2374900"/>
          <p14:tracePt t="192165" x="9456738" y="2089150"/>
          <p14:tracePt t="192182" x="9367838" y="1938338"/>
          <p14:tracePt t="192198" x="9277350" y="1795463"/>
          <p14:tracePt t="192215" x="9188450" y="1660525"/>
          <p14:tracePt t="192232" x="9099550" y="1554163"/>
          <p14:tracePt t="192248" x="9018588" y="1482725"/>
          <p14:tracePt t="192265" x="8920163" y="1411288"/>
          <p14:tracePt t="192282" x="8786813" y="1339850"/>
          <p14:tracePt t="192299" x="8626475" y="1258888"/>
          <p14:tracePt t="192315" x="8474075" y="1187450"/>
          <p14:tracePt t="192332" x="8331200" y="1116013"/>
          <p14:tracePt t="192333" x="8269288" y="1089025"/>
          <p14:tracePt t="192349" x="8134350" y="1036638"/>
          <p14:tracePt t="192365" x="7974013" y="955675"/>
          <p14:tracePt t="192382" x="7813675" y="874713"/>
          <p14:tracePt t="192399" x="7653338" y="795338"/>
          <p14:tracePt t="192416" x="7500938" y="750888"/>
          <p14:tracePt t="192432" x="7348538" y="714375"/>
          <p14:tracePt t="192449" x="7188200" y="679450"/>
          <p14:tracePt t="192466" x="7018338" y="642938"/>
          <p14:tracePt t="192483" x="6813550" y="615950"/>
          <p14:tracePt t="192499" x="6634163" y="581025"/>
          <p14:tracePt t="192516" x="6456363" y="527050"/>
          <p14:tracePt t="192533" x="6188075" y="455613"/>
          <p14:tracePt t="192550" x="5991225" y="411163"/>
          <p14:tracePt t="192566" x="5786438" y="357188"/>
          <p14:tracePt t="192583" x="5572125" y="330200"/>
          <p14:tracePt t="192600" x="5367338" y="330200"/>
          <p14:tracePt t="192617" x="5187950" y="330200"/>
          <p14:tracePt t="192633" x="5037138" y="330200"/>
          <p14:tracePt t="192650" x="4902200" y="322263"/>
          <p14:tracePt t="192667" x="4751388" y="303213"/>
          <p14:tracePt t="192684" x="4581525" y="258763"/>
          <p14:tracePt t="192700" x="4402138" y="241300"/>
          <p14:tracePt t="192717" x="4170363" y="214313"/>
          <p14:tracePt t="192734" x="4010025" y="204788"/>
          <p14:tracePt t="192750" x="3857625" y="204788"/>
          <p14:tracePt t="192767" x="3732213" y="231775"/>
          <p14:tracePt t="192784" x="3625850" y="268288"/>
          <p14:tracePt t="192801" x="3554413" y="303213"/>
          <p14:tracePt t="192817" x="3509963" y="312738"/>
          <p14:tracePt t="192834" x="3465513" y="330200"/>
          <p14:tracePt t="192851" x="3367088" y="347663"/>
          <p14:tracePt t="192868" x="3251200" y="374650"/>
          <p14:tracePt t="192884" x="3125788" y="411163"/>
          <p14:tracePt t="192885" x="3071813" y="428625"/>
          <p14:tracePt t="192901" x="3000375" y="446088"/>
          <p14:tracePt t="192918" x="2955925" y="465138"/>
          <p14:tracePt t="192935" x="2928938" y="473075"/>
          <p14:tracePt t="192951" x="2919413" y="500063"/>
          <p14:tracePt t="192968" x="2901950" y="527050"/>
          <p14:tracePt t="192985" x="2894013" y="554038"/>
          <p14:tracePt t="193002" x="2874963" y="571500"/>
          <p14:tracePt t="193018" x="2867025" y="608013"/>
          <p14:tracePt t="193035" x="2857500" y="642938"/>
          <p14:tracePt t="193052" x="2857500" y="679450"/>
          <p14:tracePt t="193069" x="2874963" y="741363"/>
          <p14:tracePt t="193086" x="2894013" y="768350"/>
          <p14:tracePt t="193102" x="2911475" y="795338"/>
          <p14:tracePt t="193119" x="2928938" y="822325"/>
          <p14:tracePt t="193135" x="2946400" y="830263"/>
          <p14:tracePt t="193152" x="2973388" y="847725"/>
          <p14:tracePt t="193169" x="3000375" y="847725"/>
          <p14:tracePt t="193186" x="3044825" y="847725"/>
          <p14:tracePt t="193202" x="3116263" y="847725"/>
          <p14:tracePt t="193219" x="3179763" y="847725"/>
          <p14:tracePt t="193236" x="3224213" y="847725"/>
          <p14:tracePt t="193253" x="3259138" y="847725"/>
          <p14:tracePt t="193253" x="3268663" y="847725"/>
          <p14:tracePt t="193269" x="3286125" y="847725"/>
          <p14:tracePt t="193286" x="3313113" y="839788"/>
          <p14:tracePt t="193303" x="3340100" y="839788"/>
          <p14:tracePt t="193319" x="3367088" y="822325"/>
          <p14:tracePt t="193337" x="3411538" y="812800"/>
          <p14:tracePt t="193352" x="3446463" y="812800"/>
          <p14:tracePt t="193369" x="3490913" y="803275"/>
          <p14:tracePt t="193386" x="3527425" y="803275"/>
          <p14:tracePt t="193403" x="3562350" y="803275"/>
          <p14:tracePt t="193419" x="3616325" y="803275"/>
          <p14:tracePt t="193437" x="3697288" y="803275"/>
          <p14:tracePt t="193437" x="3732213" y="812800"/>
          <p14:tracePt t="193454" x="3803650" y="822325"/>
          <p14:tracePt t="193470" x="3875088" y="839788"/>
          <p14:tracePt t="193487" x="3938588" y="839788"/>
          <p14:tracePt t="193503" x="4000500" y="839788"/>
          <p14:tracePt t="193520" x="4062413" y="839788"/>
          <p14:tracePt t="193537" x="4133850" y="839788"/>
          <p14:tracePt t="193554" x="4259263" y="839788"/>
          <p14:tracePt t="193571" x="4429125" y="839788"/>
          <p14:tracePt t="193587" x="4581525" y="839788"/>
          <p14:tracePt t="193604" x="4687888" y="839788"/>
          <p14:tracePt t="193621" x="4786313" y="839788"/>
          <p14:tracePt t="193638" x="4848225" y="839788"/>
          <p14:tracePt t="193654" x="4919663" y="839788"/>
          <p14:tracePt t="193671" x="5018088" y="839788"/>
          <p14:tracePt t="193688" x="5126038" y="839788"/>
          <p14:tracePt t="193704" x="5214938" y="822325"/>
          <p14:tracePt t="193721" x="5313363" y="795338"/>
          <p14:tracePt t="193738" x="5394325" y="776288"/>
          <p14:tracePt t="193755" x="5456238" y="758825"/>
          <p14:tracePt t="193771" x="5518150" y="731838"/>
          <p14:tracePt t="193788" x="5581650" y="704850"/>
          <p14:tracePt t="193805" x="5670550" y="660400"/>
          <p14:tracePt t="193822" x="5751513" y="615950"/>
          <p14:tracePt t="193839" x="5840413" y="544513"/>
          <p14:tracePt t="193854" x="5902325" y="490538"/>
          <p14:tracePt t="193871" x="5929313" y="455613"/>
          <p14:tracePt t="193888" x="5938838" y="428625"/>
          <p14:tracePt t="193905" x="5938838" y="411163"/>
          <p14:tracePt t="193922" x="5929313" y="384175"/>
          <p14:tracePt t="193938" x="5911850" y="374650"/>
          <p14:tracePt t="193956" x="5884863" y="347663"/>
          <p14:tracePt t="193972" x="5867400" y="322263"/>
          <p14:tracePt t="193989" x="5830888" y="295275"/>
          <p14:tracePt t="193989" x="5813425" y="276225"/>
          <p14:tracePt t="194006" x="5759450" y="250825"/>
          <p14:tracePt t="194022" x="5688013" y="223838"/>
          <p14:tracePt t="194039" x="5581650" y="179388"/>
          <p14:tracePt t="194055" x="5465763" y="142875"/>
          <p14:tracePt t="194072" x="5340350" y="107950"/>
          <p14:tracePt t="194089" x="5232400" y="98425"/>
          <p14:tracePt t="194106" x="5170488" y="88900"/>
          <p14:tracePt t="194123" x="5126038" y="88900"/>
          <p14:tracePt t="194139" x="5089525" y="88900"/>
          <p14:tracePt t="194156" x="5054600" y="88900"/>
          <p14:tracePt t="194173" x="4946650" y="88900"/>
          <p14:tracePt t="194190" x="4867275" y="88900"/>
          <p14:tracePt t="194207" x="4803775" y="88900"/>
          <p14:tracePt t="194223" x="4751388" y="88900"/>
          <p14:tracePt t="194240" x="4705350" y="88900"/>
          <p14:tracePt t="194257" x="4670425" y="88900"/>
          <p14:tracePt t="194273" x="4633913" y="88900"/>
          <p14:tracePt t="194290" x="4554538" y="88900"/>
          <p14:tracePt t="194307" x="4419600" y="88900"/>
          <p14:tracePt t="194324" x="4286250" y="88900"/>
          <p14:tracePt t="194340" x="4160838" y="88900"/>
          <p14:tracePt t="194357" x="4027488" y="88900"/>
          <p14:tracePt t="194374" x="3965575" y="88900"/>
          <p14:tracePt t="194391" x="3911600" y="88900"/>
          <p14:tracePt t="194407" x="3857625" y="98425"/>
          <p14:tracePt t="194424" x="3813175" y="115888"/>
          <p14:tracePt t="194441" x="3768725" y="133350"/>
          <p14:tracePt t="194458" x="3741738" y="142875"/>
          <p14:tracePt t="194474" x="3679825" y="169863"/>
          <p14:tracePt t="194491" x="3625850" y="187325"/>
          <p14:tracePt t="194508" x="3571875" y="204788"/>
          <p14:tracePt t="194525" x="3509963" y="231775"/>
          <p14:tracePt t="194542" x="3465513" y="250825"/>
          <p14:tracePt t="194558" x="3402013" y="276225"/>
          <p14:tracePt t="194575" x="3357563" y="303213"/>
          <p14:tracePt t="194591" x="3322638" y="330200"/>
          <p14:tracePt t="194608" x="3295650" y="357188"/>
          <p14:tracePt t="194625" x="3259138" y="393700"/>
          <p14:tracePt t="194642" x="3224213" y="419100"/>
          <p14:tracePt t="194658" x="3179763" y="446088"/>
          <p14:tracePt t="194675" x="3116263" y="490538"/>
          <p14:tracePt t="194692" x="3027363" y="544513"/>
          <p14:tracePt t="194709" x="2946400" y="588963"/>
          <p14:tracePt t="194709" x="2911475" y="615950"/>
          <p14:tracePt t="194726" x="2867025" y="642938"/>
          <p14:tracePt t="194742" x="2847975" y="669925"/>
          <p14:tracePt t="194759" x="2847975" y="696913"/>
          <p14:tracePt t="194776" x="2847975" y="714375"/>
          <p14:tracePt t="194792" x="2847975" y="741363"/>
          <p14:tracePt t="194809" x="2847975" y="776288"/>
          <p14:tracePt t="194826" x="2857500" y="803275"/>
          <p14:tracePt t="194843" x="2857500" y="839788"/>
          <p14:tracePt t="194860" x="2874963" y="866775"/>
          <p14:tracePt t="194875" x="2884488" y="893763"/>
          <p14:tracePt t="194892" x="2894013" y="901700"/>
          <p14:tracePt t="194918" x="2894013" y="919163"/>
          <p14:tracePt t="194934" x="2901950" y="919163"/>
          <p14:tracePt t="194949" x="2911475" y="928688"/>
          <p14:tracePt t="194974" x="2919413" y="928688"/>
          <p14:tracePt t="194989" x="2928938" y="938213"/>
          <p14:tracePt t="195005" x="2938463" y="938213"/>
          <p14:tracePt t="195030" x="2946400" y="938213"/>
          <p14:tracePt t="195053" x="2955925" y="938213"/>
          <p14:tracePt t="195077" x="2965450" y="938213"/>
          <p14:tracePt t="195094" x="2973388" y="938213"/>
          <p14:tracePt t="195102" x="2982913" y="938213"/>
          <p14:tracePt t="195118" x="3000375" y="938213"/>
          <p14:tracePt t="195127" x="3017838" y="938213"/>
          <p14:tracePt t="195144" x="3044825" y="928688"/>
          <p14:tracePt t="195161" x="3071813" y="919163"/>
          <p14:tracePt t="195177" x="3098800" y="911225"/>
          <p14:tracePt t="195194" x="3125788" y="901700"/>
          <p14:tracePt t="195211" x="3143250" y="893763"/>
          <p14:tracePt t="195227" x="3160713" y="893763"/>
          <p14:tracePt t="195244" x="3187700" y="884238"/>
          <p14:tracePt t="195261" x="3276600" y="866775"/>
          <p14:tracePt t="195277" x="3340100" y="857250"/>
          <p14:tracePt t="195294" x="3384550" y="847725"/>
          <p14:tracePt t="195311" x="3402013" y="839788"/>
          <p14:tracePt t="195328" x="3419475" y="830263"/>
          <p14:tracePt t="195344" x="3438525" y="822325"/>
          <p14:tracePt t="195361" x="3473450" y="803275"/>
          <p14:tracePt t="195377" x="3527425" y="776288"/>
          <p14:tracePt t="195395" x="3589338" y="758825"/>
          <p14:tracePt t="195412" x="3616325" y="758825"/>
          <p14:tracePt t="195429" x="3625850" y="758825"/>
          <p14:tracePt t="195453" x="3643313" y="758825"/>
          <p14:tracePt t="195462" x="3660775" y="758825"/>
          <p14:tracePt t="195478" x="3679825" y="758825"/>
          <p14:tracePt t="195495" x="3705225" y="750888"/>
          <p14:tracePt t="195512" x="3732213" y="741363"/>
          <p14:tracePt t="195528" x="3751263" y="741363"/>
          <p14:tracePt t="195545" x="3759200" y="741363"/>
          <p14:tracePt t="195562" x="3776663" y="741363"/>
          <p14:tracePt t="195579" x="3813175" y="741363"/>
          <p14:tracePt t="195596" x="3830638" y="741363"/>
          <p14:tracePt t="195613" x="3840163" y="741363"/>
          <p14:tracePt t="195646" x="3848100" y="741363"/>
          <p14:tracePt t="195654" x="3857625" y="731838"/>
          <p14:tracePt t="195678" x="3867150" y="731838"/>
          <p14:tracePt t="195782" x="3884613" y="723900"/>
          <p14:tracePt t="195806" x="3894138" y="723900"/>
          <p14:tracePt t="195822" x="3902075" y="723900"/>
          <p14:tracePt t="195838" x="3919538" y="723900"/>
          <p14:tracePt t="195862" x="3929063" y="723900"/>
          <p14:tracePt t="195870" x="3938588" y="723900"/>
          <p14:tracePt t="195886" x="3946525" y="723900"/>
          <p14:tracePt t="195897" x="3956050" y="723900"/>
          <p14:tracePt t="195926" x="3983038" y="723900"/>
          <p14:tracePt t="195934" x="3990975" y="723900"/>
          <p14:tracePt t="195947" x="4010025" y="723900"/>
          <p14:tracePt t="195964" x="4062413" y="731838"/>
          <p14:tracePt t="195981" x="4133850" y="741363"/>
          <p14:tracePt t="195981" x="4160838" y="750888"/>
          <p14:tracePt t="195998" x="4179888" y="750888"/>
          <p14:tracePt t="195998" x="4197350" y="750888"/>
          <p14:tracePt t="196014" x="4224338" y="768350"/>
          <p14:tracePt t="196031" x="4241800" y="768350"/>
          <p14:tracePt t="196048" x="4268788" y="768350"/>
          <p14:tracePt t="196064" x="4303713" y="768350"/>
          <p14:tracePt t="196081" x="4330700" y="758825"/>
          <p14:tracePt t="196098" x="4348163" y="758825"/>
          <p14:tracePt t="196115" x="4357688" y="750888"/>
          <p14:tracePt t="196131" x="4367213" y="741363"/>
          <p14:tracePt t="196150" x="4375150" y="741363"/>
          <p14:tracePt t="196198" x="4384675" y="741363"/>
          <p14:tracePt t="196318" x="4394200" y="741363"/>
          <p14:tracePt t="196342" x="4402138" y="741363"/>
          <p14:tracePt t="196366" x="4419600" y="741363"/>
          <p14:tracePt t="196381" x="4438650" y="741363"/>
          <p14:tracePt t="196389" x="4446588" y="741363"/>
          <p14:tracePt t="196399" x="4456113" y="741363"/>
          <p14:tracePt t="196416" x="4500563" y="741363"/>
          <p14:tracePt t="196432" x="4545013" y="741363"/>
          <p14:tracePt t="196449" x="4572000" y="741363"/>
          <p14:tracePt t="196466" x="4589463" y="741363"/>
          <p14:tracePt t="196483" x="4608513" y="741363"/>
          <p14:tracePt t="196499" x="4625975" y="741363"/>
          <p14:tracePt t="196516" x="4633913" y="731838"/>
          <p14:tracePt t="196533" x="4652963" y="723900"/>
          <p14:tracePt t="196534" x="4670425" y="723900"/>
          <p14:tracePt t="196550" x="4679950" y="723900"/>
          <p14:tracePt t="196566" x="4697413" y="723900"/>
          <p14:tracePt t="196583" x="4705350" y="723900"/>
          <p14:tracePt t="196600" x="4732338" y="714375"/>
          <p14:tracePt t="196617" x="4741863" y="704850"/>
          <p14:tracePt t="196633" x="4768850" y="704850"/>
          <p14:tracePt t="196650" x="4795838" y="696913"/>
          <p14:tracePt t="196667" x="4830763" y="687388"/>
          <p14:tracePt t="196683" x="4884738" y="679450"/>
          <p14:tracePt t="196700" x="4946650" y="669925"/>
          <p14:tracePt t="196718" x="5000625" y="669925"/>
          <p14:tracePt t="196734" x="5037138" y="669925"/>
          <p14:tracePt t="196751" x="5054600" y="669925"/>
          <p14:tracePt t="196767" x="5081588" y="669925"/>
          <p14:tracePt t="196784" x="5108575" y="669925"/>
          <p14:tracePt t="196801" x="5143500" y="669925"/>
          <p14:tracePt t="196817" x="5187950" y="669925"/>
          <p14:tracePt t="196834" x="5251450" y="669925"/>
          <p14:tracePt t="196851" x="5303838" y="669925"/>
          <p14:tracePt t="196867" x="5322888" y="669925"/>
          <p14:tracePt t="196884" x="5348288" y="669925"/>
          <p14:tracePt t="196901" x="5357813" y="669925"/>
          <p14:tracePt t="196917" x="5384800" y="669925"/>
          <p14:tracePt t="201462" x="5367338" y="669925"/>
          <p14:tracePt t="201471" x="5348288" y="669925"/>
          <p14:tracePt t="201479" x="5330825" y="660400"/>
          <p14:tracePt t="201487" x="5313363" y="652463"/>
          <p14:tracePt t="201559" x="5295900" y="642938"/>
          <p14:tracePt t="201631" x="5276850" y="642938"/>
          <p14:tracePt t="201639" x="5259388" y="633413"/>
          <p14:tracePt t="201647" x="5232400" y="633413"/>
          <p14:tracePt t="201655" x="5197475" y="633413"/>
          <p14:tracePt t="201671" x="5081588" y="652463"/>
          <p14:tracePt t="201688" x="4911725" y="714375"/>
          <p14:tracePt t="201704" x="4687888" y="812800"/>
          <p14:tracePt t="201721" x="4402138" y="911225"/>
          <p14:tracePt t="201738" x="4125913" y="990600"/>
          <p14:tracePt t="201755" x="3973513" y="1036638"/>
          <p14:tracePt t="201772" x="3911600" y="1062038"/>
          <p14:tracePt t="201788" x="3867150" y="1089025"/>
          <p14:tracePt t="201805" x="3803650" y="1116013"/>
          <p14:tracePt t="201822" x="3732213" y="1169988"/>
          <p14:tracePt t="201822" x="3687763" y="1196975"/>
          <p14:tracePt t="201839" x="3598863" y="1231900"/>
          <p14:tracePt t="201855" x="3517900" y="1276350"/>
          <p14:tracePt t="201871" x="3482975" y="1322388"/>
          <p14:tracePt t="201888" x="3465513" y="1357313"/>
          <p14:tracePt t="201905" x="3438525" y="1384300"/>
          <p14:tracePt t="201922" x="3411538" y="1411288"/>
          <p14:tracePt t="201938" x="3375025" y="1465263"/>
          <p14:tracePt t="201955" x="3340100" y="1527175"/>
          <p14:tracePt t="201972" x="3303588" y="1589088"/>
          <p14:tracePt t="201989" x="3276600" y="1625600"/>
          <p14:tracePt t="202005" x="3268663" y="1643063"/>
          <p14:tracePt t="202022" x="3259138" y="1660525"/>
          <p14:tracePt t="202535" x="3268663" y="1652588"/>
          <p14:tracePt t="202551" x="3295650" y="1652588"/>
          <p14:tracePt t="202559" x="3322638" y="1643063"/>
          <p14:tracePt t="202575" x="3411538" y="1643063"/>
          <p14:tracePt t="202592" x="3446463" y="1633538"/>
          <p14:tracePt t="202609" x="3465513" y="1633538"/>
          <p14:tracePt t="202631" x="3473450" y="1625600"/>
          <p14:tracePt t="202642" x="3482975" y="1616075"/>
          <p14:tracePt t="202658" x="3490913" y="1608138"/>
          <p14:tracePt t="202675" x="3500438" y="1589088"/>
          <p14:tracePt t="202692" x="3517900" y="1581150"/>
          <p14:tracePt t="202708" x="3562350" y="1571625"/>
          <p14:tracePt t="202725" x="3589338" y="1571625"/>
          <p14:tracePt t="202742" x="3608388" y="1562100"/>
          <p14:tracePt t="202759" x="3616325" y="1562100"/>
          <p14:tracePt t="202790" x="3625850" y="1554163"/>
          <p14:tracePt t="203103" x="3652838" y="1554163"/>
          <p14:tracePt t="203111" x="3679825" y="1554163"/>
          <p14:tracePt t="203119" x="3732213" y="1554163"/>
          <p14:tracePt t="203127" x="3786188" y="1554163"/>
          <p14:tracePt t="203144" x="3894138" y="1554163"/>
          <p14:tracePt t="203161" x="3938588" y="1554163"/>
          <p14:tracePt t="203177" x="3956050" y="1554163"/>
          <p14:tracePt t="203247" x="3965575" y="1562100"/>
          <p14:tracePt t="203263" x="3973513" y="1562100"/>
          <p14:tracePt t="203303" x="3983038" y="1571625"/>
          <p14:tracePt t="203319" x="3990975" y="1571625"/>
          <p14:tracePt t="203327" x="4010025" y="1571625"/>
          <p14:tracePt t="203335" x="4017963" y="1581150"/>
          <p14:tracePt t="203344" x="4027488" y="1589088"/>
          <p14:tracePt t="203361" x="4054475" y="1598613"/>
          <p14:tracePt t="203378" x="4071938" y="1608138"/>
          <p14:tracePt t="203399" x="4081463" y="1608138"/>
          <p14:tracePt t="203415" x="4089400" y="1608138"/>
          <p14:tracePt t="203430" x="4098925" y="1608138"/>
          <p14:tracePt t="206727" x="4089400" y="1608138"/>
          <p14:tracePt t="206735" x="4081463" y="1608138"/>
          <p14:tracePt t="206751" x="4062413" y="1608138"/>
          <p14:tracePt t="206767" x="4054475" y="1608138"/>
          <p14:tracePt t="206776" x="4044950" y="1608138"/>
          <p14:tracePt t="206807" x="4037013" y="1598613"/>
          <p14:tracePt t="206839" x="4027488" y="1598613"/>
          <p14:tracePt t="206919" x="4027488" y="1589088"/>
          <p14:tracePt t="206935" x="4037013" y="1589088"/>
          <p14:tracePt t="206943" x="4054475" y="1589088"/>
          <p14:tracePt t="206951" x="4071938" y="1598613"/>
          <p14:tracePt t="206960" x="4089400" y="1598613"/>
          <p14:tracePt t="206976" x="4108450" y="1598613"/>
          <p14:tracePt t="206993" x="4116388" y="1598613"/>
          <p14:tracePt t="207010" x="4125913" y="1598613"/>
          <p14:tracePt t="207027" x="4143375" y="1598613"/>
          <p14:tracePt t="207043" x="4170363" y="1598613"/>
          <p14:tracePt t="207060" x="4197350" y="1598613"/>
          <p14:tracePt t="207077" x="4241800" y="1598613"/>
          <p14:tracePt t="207094" x="4303713" y="1598613"/>
          <p14:tracePt t="207110" x="4357688" y="1598613"/>
          <p14:tracePt t="207127" x="4384675" y="1598613"/>
          <p14:tracePt t="207815" x="4394200" y="1598613"/>
          <p14:tracePt t="207823" x="4411663" y="1598613"/>
          <p14:tracePt t="207832" x="4429125" y="1598613"/>
          <p14:tracePt t="207847" x="4456113" y="1598613"/>
          <p14:tracePt t="207864" x="4518025" y="1598613"/>
          <p14:tracePt t="207881" x="4545013" y="1598613"/>
          <p14:tracePt t="207897" x="4554538" y="1598613"/>
          <p14:tracePt t="207927" x="4562475" y="1598613"/>
          <p14:tracePt t="207944" x="4572000" y="1598613"/>
          <p14:tracePt t="207952" x="4589463" y="1598613"/>
          <p14:tracePt t="207964" x="4598988" y="1598613"/>
          <p14:tracePt t="207981" x="4616450" y="1598613"/>
          <p14:tracePt t="207998" x="4660900" y="1598613"/>
          <p14:tracePt t="208014" x="4687888" y="1589088"/>
          <p14:tracePt t="208031" x="4714875" y="1589088"/>
          <p14:tracePt t="208048" x="4724400" y="1589088"/>
          <p14:tracePt t="208064" x="4732338" y="1581150"/>
          <p14:tracePt t="208081" x="4741863" y="1581150"/>
          <p14:tracePt t="208152" x="4751388" y="1581150"/>
          <p14:tracePt t="208167" x="4768850" y="1581150"/>
          <p14:tracePt t="208183" x="4786313" y="1581150"/>
          <p14:tracePt t="208191" x="4803775" y="1581150"/>
          <p14:tracePt t="208200" x="4813300" y="1571625"/>
          <p14:tracePt t="208215" x="4830763" y="1571625"/>
          <p14:tracePt t="208232" x="4840288" y="1554163"/>
          <p14:tracePt t="208248" x="4848225" y="1544638"/>
          <p14:tracePt t="208265" x="4867275" y="1544638"/>
          <p14:tracePt t="208282" x="4875213" y="1536700"/>
          <p14:tracePt t="208299" x="4894263" y="1527175"/>
          <p14:tracePt t="208315" x="4902200" y="1517650"/>
          <p14:tracePt t="208332" x="4911725" y="1509713"/>
          <p14:tracePt t="208352" x="4919663" y="1500188"/>
          <p14:tracePt t="208368" x="4929188" y="1500188"/>
          <p14:tracePt t="208382" x="4938713" y="1500188"/>
          <p14:tracePt t="208400" x="4938713" y="1490663"/>
          <p14:tracePt t="208431" x="4946650" y="1473200"/>
          <p14:tracePt t="208479" x="4956175" y="1465263"/>
          <p14:tracePt t="208504" x="4965700" y="1465263"/>
          <p14:tracePt t="208527" x="4973638" y="1455738"/>
          <p14:tracePt t="208536" x="4973638" y="1446213"/>
          <p14:tracePt t="208550" x="4991100" y="1446213"/>
          <p14:tracePt t="208566" x="5010150" y="1446213"/>
          <p14:tracePt t="208583" x="5037138" y="1428750"/>
          <p14:tracePt t="208600" x="5045075" y="1428750"/>
          <p14:tracePt t="208617" x="5062538" y="1428750"/>
          <p14:tracePt t="208633" x="5089525" y="1428750"/>
          <p14:tracePt t="208650" x="5133975" y="1428750"/>
          <p14:tracePt t="208667" x="5187950" y="1419225"/>
          <p14:tracePt t="208684" x="5232400" y="1411288"/>
          <p14:tracePt t="208700" x="5259388" y="1401763"/>
          <p14:tracePt t="208717" x="5276850" y="1393825"/>
          <p14:tracePt t="208734" x="5286375" y="1374775"/>
          <p14:tracePt t="208750" x="5295900" y="1366838"/>
          <p14:tracePt t="208768" x="5303838" y="1366838"/>
          <p14:tracePt t="208807" x="5313363" y="1357313"/>
          <p14:tracePt t="208824" x="5313363" y="1347788"/>
          <p14:tracePt t="208888" x="5313363" y="1339850"/>
          <p14:tracePt t="208928" x="5313363" y="1322388"/>
          <p14:tracePt t="209040" x="5295900" y="1322388"/>
          <p14:tracePt t="209048" x="5295900" y="1312863"/>
          <p14:tracePt t="209064" x="5286375" y="1312863"/>
          <p14:tracePt t="209264" x="5295900" y="1312863"/>
          <p14:tracePt t="209288" x="5313363" y="1322388"/>
          <p14:tracePt t="209376" x="5322888" y="1322388"/>
          <p14:tracePt t="209496" x="5330825" y="1322388"/>
          <p14:tracePt t="209520" x="5340350" y="1322388"/>
          <p14:tracePt t="209544" x="5348288" y="1322388"/>
          <p14:tracePt t="209567" x="5357813" y="1322388"/>
          <p14:tracePt t="209584" x="5375275" y="1322388"/>
          <p14:tracePt t="209600" x="5402263" y="1322388"/>
          <p14:tracePt t="209608" x="5429250" y="1322388"/>
          <p14:tracePt t="209621" x="5446713" y="1322388"/>
          <p14:tracePt t="209638" x="5465763" y="1322388"/>
          <p14:tracePt t="209654" x="5510213" y="1330325"/>
          <p14:tracePt t="209671" x="5545138" y="1339850"/>
          <p14:tracePt t="209672" x="5562600" y="1347788"/>
          <p14:tracePt t="209688" x="5581650" y="1347788"/>
          <p14:tracePt t="210072" x="5589588" y="1347788"/>
          <p14:tracePt t="210080" x="5608638" y="1347788"/>
          <p14:tracePt t="210089" x="5634038" y="1357313"/>
          <p14:tracePt t="210106" x="5732463" y="1357313"/>
          <p14:tracePt t="210123" x="5795963" y="1357313"/>
          <p14:tracePt t="210140" x="5803900" y="1357313"/>
          <p14:tracePt t="210156" x="5813425" y="1357313"/>
          <p14:tracePt t="210176" x="5830888" y="1357313"/>
          <p14:tracePt t="210190" x="5848350" y="1366838"/>
          <p14:tracePt t="210207" x="5938838" y="1393825"/>
          <p14:tracePt t="210224" x="6081713" y="1411288"/>
          <p14:tracePt t="210240" x="6134100" y="1411288"/>
          <p14:tracePt t="210257" x="6170613" y="1411288"/>
          <p14:tracePt t="210274" x="6197600" y="1411288"/>
          <p14:tracePt t="210290" x="6205538" y="1411288"/>
          <p14:tracePt t="210312" x="6215063" y="1411288"/>
          <p14:tracePt t="210336" x="6224588" y="1411288"/>
          <p14:tracePt t="210344" x="6232525" y="1411288"/>
          <p14:tracePt t="210376" x="6242050" y="1411288"/>
          <p14:tracePt t="210416" x="6251575" y="1411288"/>
          <p14:tracePt t="210424" x="6259513" y="1411288"/>
          <p14:tracePt t="210432" x="6276975" y="1411288"/>
          <p14:tracePt t="210441" x="6296025" y="1411288"/>
          <p14:tracePt t="210458" x="6330950" y="1419225"/>
          <p14:tracePt t="210474" x="6375400" y="1428750"/>
          <p14:tracePt t="210491" x="6402388" y="1438275"/>
          <p14:tracePt t="210508" x="6429375" y="1446213"/>
          <p14:tracePt t="210525" x="6456363" y="1455738"/>
          <p14:tracePt t="210541" x="6473825" y="1465263"/>
          <p14:tracePt t="210558" x="6518275" y="1482725"/>
          <p14:tracePt t="210575" x="6554788" y="1500188"/>
          <p14:tracePt t="210592" x="6634163" y="1527175"/>
          <p14:tracePt t="210609" x="6705600" y="1554163"/>
          <p14:tracePt t="210625" x="6786563" y="1562100"/>
          <p14:tracePt t="210642" x="6840538" y="1571625"/>
          <p14:tracePt t="210659" x="6884988" y="1571625"/>
          <p14:tracePt t="210675" x="6919913" y="1544638"/>
          <p14:tracePt t="210692" x="6938963" y="1500188"/>
          <p14:tracePt t="210709" x="6946900" y="1438275"/>
          <p14:tracePt t="210725" x="6946900" y="1330325"/>
          <p14:tracePt t="210742" x="6919913" y="1231900"/>
          <p14:tracePt t="210759" x="6875463" y="1125538"/>
          <p14:tracePt t="210776" x="6796088" y="990600"/>
          <p14:tracePt t="210792" x="6724650" y="919163"/>
          <p14:tracePt t="210809" x="6626225" y="830263"/>
          <p14:tracePt t="210826" x="6491288" y="758825"/>
          <p14:tracePt t="210843" x="6384925" y="714375"/>
          <p14:tracePt t="210859" x="6313488" y="696913"/>
          <p14:tracePt t="210876" x="6259513" y="687388"/>
          <p14:tracePt t="210893" x="6170613" y="652463"/>
          <p14:tracePt t="210910" x="6037263" y="608013"/>
          <p14:tracePt t="210926" x="5848350" y="561975"/>
          <p14:tracePt t="210942" x="5653088" y="544513"/>
          <p14:tracePt t="210960" x="5429250" y="527050"/>
          <p14:tracePt t="210977" x="5330825" y="500063"/>
          <p14:tracePt t="210993" x="5259388" y="482600"/>
          <p14:tracePt t="211010" x="5197475" y="455613"/>
          <p14:tracePt t="211026" x="5116513" y="419100"/>
          <p14:tracePt t="211043" x="5010150" y="393700"/>
          <p14:tracePt t="211060" x="4902200" y="357188"/>
          <p14:tracePt t="211077" x="4795838" y="312738"/>
          <p14:tracePt t="211094" x="4705350" y="276225"/>
          <p14:tracePt t="211110" x="4625975" y="241300"/>
          <p14:tracePt t="211127" x="4518025" y="204788"/>
          <p14:tracePt t="211128" x="4465638" y="179388"/>
          <p14:tracePt t="211144" x="4367213" y="142875"/>
          <p14:tracePt t="211161" x="4286250" y="115888"/>
          <p14:tracePt t="211177" x="4160838" y="88900"/>
          <p14:tracePt t="211194" x="3983038" y="61913"/>
          <p14:tracePt t="211211" x="3768725" y="61913"/>
          <p14:tracePt t="211228" x="3544888" y="61913"/>
          <p14:tracePt t="211244" x="3367088" y="107950"/>
          <p14:tracePt t="211261" x="3187700" y="142875"/>
          <p14:tracePt t="211278" x="3036888" y="179388"/>
          <p14:tracePt t="211294" x="2884488" y="223838"/>
          <p14:tracePt t="211296" x="2822575" y="241300"/>
          <p14:tracePt t="211312" x="2714625" y="285750"/>
          <p14:tracePt t="211328" x="2652713" y="347663"/>
          <p14:tracePt t="211345" x="2581275" y="438150"/>
          <p14:tracePt t="211361" x="2500313" y="527050"/>
          <p14:tracePt t="211378" x="2428875" y="615950"/>
          <p14:tracePt t="211395" x="2401888" y="687388"/>
          <p14:tracePt t="211411" x="2401888" y="731838"/>
          <p14:tracePt t="211428" x="2419350" y="776288"/>
          <p14:tracePt t="211445" x="2473325" y="847725"/>
          <p14:tracePt t="211462" x="2517775" y="919163"/>
          <p14:tracePt t="211478" x="2589213" y="1009650"/>
          <p14:tracePt t="211495" x="2679700" y="1116013"/>
          <p14:tracePt t="211512" x="2795588" y="1295400"/>
          <p14:tracePt t="211529" x="2847975" y="1384300"/>
          <p14:tracePt t="211546" x="2884488" y="1446213"/>
          <p14:tracePt t="211562" x="2928938" y="1509713"/>
          <p14:tracePt t="211579" x="2973388" y="1554163"/>
          <p14:tracePt t="211596" x="3000375" y="1598613"/>
          <p14:tracePt t="211612" x="3036888" y="1643063"/>
          <p14:tracePt t="211629" x="3071813" y="1679575"/>
          <p14:tracePt t="211645" x="3125788" y="1751013"/>
          <p14:tracePt t="211663" x="3179763" y="1803400"/>
          <p14:tracePt t="211679" x="3276600" y="1866900"/>
          <p14:tracePt t="211696" x="3419475" y="1938338"/>
          <p14:tracePt t="211713" x="3517900" y="1982788"/>
          <p14:tracePt t="211730" x="3598863" y="2017713"/>
          <p14:tracePt t="211746" x="3670300" y="2054225"/>
          <p14:tracePt t="211763" x="3741738" y="2071688"/>
          <p14:tracePt t="211780" x="3840163" y="2098675"/>
          <p14:tracePt t="211797" x="4017963" y="2133600"/>
          <p14:tracePt t="211813" x="4357688" y="2224088"/>
          <p14:tracePt t="211830" x="4679950" y="2303463"/>
          <p14:tracePt t="211847" x="4894263" y="2366963"/>
          <p14:tracePt t="211848" x="4973638" y="2384425"/>
          <p14:tracePt t="211864" x="5081588" y="2401888"/>
          <p14:tracePt t="211880" x="5170488" y="2411413"/>
          <p14:tracePt t="211897" x="5259388" y="2411413"/>
          <p14:tracePt t="211914" x="5384800" y="2411413"/>
          <p14:tracePt t="211930" x="5554663" y="2411413"/>
          <p14:tracePt t="211947" x="5751513" y="2411413"/>
          <p14:tracePt t="211964" x="5929313" y="2411413"/>
          <p14:tracePt t="211981" x="6081713" y="2411413"/>
          <p14:tracePt t="211998" x="6224588" y="2411413"/>
          <p14:tracePt t="212014" x="6375400" y="2393950"/>
          <p14:tracePt t="212031" x="6527800" y="2357438"/>
          <p14:tracePt t="212048" x="6777038" y="2251075"/>
          <p14:tracePt t="212065" x="6956425" y="2170113"/>
          <p14:tracePt t="212081" x="7116763" y="2089150"/>
          <p14:tracePt t="212098" x="7242175" y="2009775"/>
          <p14:tracePt t="212114" x="7304088" y="1928813"/>
          <p14:tracePt t="212131" x="7348538" y="1839913"/>
          <p14:tracePt t="212148" x="7385050" y="1758950"/>
          <p14:tracePt t="212165" x="7402513" y="1679575"/>
          <p14:tracePt t="212181" x="7412038" y="1589088"/>
          <p14:tracePt t="212198" x="7419975" y="1490663"/>
          <p14:tracePt t="212215" x="7419975" y="1366838"/>
          <p14:tracePt t="212232" x="7394575" y="1179513"/>
          <p14:tracePt t="212249" x="7358063" y="1081088"/>
          <p14:tracePt t="212265" x="7313613" y="1009650"/>
          <p14:tracePt t="212282" x="7251700" y="919163"/>
          <p14:tracePt t="212299" x="7188200" y="847725"/>
          <p14:tracePt t="212315" x="7108825" y="776288"/>
          <p14:tracePt t="212332" x="7037388" y="723900"/>
          <p14:tracePt t="212349" x="6956425" y="679450"/>
          <p14:tracePt t="212366" x="6894513" y="633413"/>
          <p14:tracePt t="212383" x="6831013" y="598488"/>
          <p14:tracePt t="212399" x="6777038" y="571500"/>
          <p14:tracePt t="212400" x="6732588" y="554038"/>
          <p14:tracePt t="212416" x="6688138" y="536575"/>
          <p14:tracePt t="212417" x="6653213" y="517525"/>
          <p14:tracePt t="212432" x="6554788" y="482600"/>
          <p14:tracePt t="212449" x="6446838" y="438150"/>
          <p14:tracePt t="212466" x="6367463" y="411163"/>
          <p14:tracePt t="212483" x="6313488" y="393700"/>
          <p14:tracePt t="212499" x="6269038" y="384175"/>
          <p14:tracePt t="212516" x="6242050" y="366713"/>
          <p14:tracePt t="212533" x="6224588" y="357188"/>
          <p14:tracePt t="212549" x="6180138" y="339725"/>
          <p14:tracePt t="212566" x="6134100" y="312738"/>
          <p14:tracePt t="212583" x="6081713" y="295275"/>
          <p14:tracePt t="212584" x="6037263" y="276225"/>
          <p14:tracePt t="212600" x="5946775" y="231775"/>
          <p14:tracePt t="212616" x="5848350" y="196850"/>
          <p14:tracePt t="212633" x="5776913" y="169863"/>
          <p14:tracePt t="212650" x="5724525" y="142875"/>
          <p14:tracePt t="212667" x="5688013" y="133350"/>
          <p14:tracePt t="212684" x="5643563" y="115888"/>
          <p14:tracePt t="212700" x="5589588" y="88900"/>
          <p14:tracePt t="212717" x="5483225" y="61913"/>
          <p14:tracePt t="212734" x="5322888" y="26988"/>
          <p14:tracePt t="212750" x="5143500" y="0"/>
          <p14:tracePt t="212767" x="5010150" y="0"/>
          <p14:tracePt t="212783" x="4911725" y="0"/>
          <p14:tracePt t="212784" x="4875213" y="0"/>
          <p14:tracePt t="212801" x="4803775" y="0"/>
          <p14:tracePt t="212817" x="4714875" y="0"/>
          <p14:tracePt t="212834" x="4616450" y="0"/>
          <p14:tracePt t="212851" x="4500563" y="0"/>
          <p14:tracePt t="212868" x="4384675" y="0"/>
          <p14:tracePt t="212884" x="4303713" y="0"/>
          <p14:tracePt t="212901" x="4232275" y="0"/>
          <p14:tracePt t="212917" x="4197350" y="9525"/>
          <p14:tracePt t="212934" x="4143375" y="17463"/>
          <p14:tracePt t="212951" x="4089400" y="36513"/>
          <p14:tracePt t="212952" x="4062413" y="44450"/>
          <p14:tracePt t="212968" x="4017963" y="53975"/>
          <p14:tracePt t="212985" x="3965575" y="71438"/>
          <p14:tracePt t="213002" x="3919538" y="98425"/>
          <p14:tracePt t="213018" x="3875088" y="107950"/>
          <p14:tracePt t="213035" x="3840163" y="125413"/>
          <p14:tracePt t="213052" x="3813175" y="142875"/>
          <p14:tracePt t="213068" x="3786188" y="152400"/>
          <p14:tracePt t="213085" x="3751263" y="169863"/>
          <p14:tracePt t="213102" x="3714750" y="187325"/>
          <p14:tracePt t="213119" x="3643313" y="223838"/>
          <p14:tracePt t="213136" x="3509963" y="268288"/>
          <p14:tracePt t="213153" x="3455988" y="295275"/>
          <p14:tracePt t="213169" x="3419475" y="303213"/>
          <p14:tracePt t="213186" x="3411538" y="312738"/>
          <p14:tracePt t="213202" x="3402013" y="312738"/>
          <p14:tracePt t="213219" x="3375025" y="322263"/>
          <p14:tracePt t="213236" x="3340100" y="339725"/>
          <p14:tracePt t="213253" x="3295650" y="347663"/>
          <p14:tracePt t="213269" x="3251200" y="366713"/>
          <p14:tracePt t="213286" x="3232150" y="384175"/>
          <p14:tracePt t="213303" x="3214688" y="393700"/>
          <p14:tracePt t="213320" x="3197225" y="401638"/>
          <p14:tracePt t="213320" x="3197225" y="411163"/>
          <p14:tracePt t="213336" x="3187700" y="428625"/>
          <p14:tracePt t="213353" x="3170238" y="446088"/>
          <p14:tracePt t="213370" x="3160713" y="465138"/>
          <p14:tracePt t="213387" x="3152775" y="490538"/>
          <p14:tracePt t="213403" x="3143250" y="527050"/>
          <p14:tracePt t="213420" x="3133725" y="544513"/>
          <p14:tracePt t="213437" x="3133725" y="571500"/>
          <p14:tracePt t="213453" x="3133725" y="608013"/>
          <p14:tracePt t="213469" x="3133725" y="625475"/>
          <p14:tracePt t="213487" x="3133725" y="660400"/>
          <p14:tracePt t="213504" x="3133725" y="704850"/>
          <p14:tracePt t="213521" x="3133725" y="731838"/>
          <p14:tracePt t="213537" x="3133725" y="768350"/>
          <p14:tracePt t="213554" x="3133725" y="795338"/>
          <p14:tracePt t="213571" x="3143250" y="830263"/>
          <p14:tracePt t="213587" x="3143250" y="857250"/>
          <p14:tracePt t="213604" x="3143250" y="884238"/>
          <p14:tracePt t="213621" x="3143250" y="911225"/>
          <p14:tracePt t="213638" x="3143250" y="946150"/>
          <p14:tracePt t="213654" x="3143250" y="965200"/>
          <p14:tracePt t="213671" x="3160713" y="1000125"/>
          <p14:tracePt t="213688" x="3179763" y="1062038"/>
          <p14:tracePt t="213705" x="3197225" y="1098550"/>
          <p14:tracePt t="213721" x="3214688" y="1143000"/>
          <p14:tracePt t="213738" x="3232150" y="1179513"/>
          <p14:tracePt t="213755" x="3251200" y="1204913"/>
          <p14:tracePt t="213771" x="3259138" y="1231900"/>
          <p14:tracePt t="213788" x="3268663" y="1250950"/>
          <p14:tracePt t="213805" x="3286125" y="1276350"/>
          <p14:tracePt t="213822" x="3313113" y="1312863"/>
          <p14:tracePt t="213838" x="3340100" y="1330325"/>
          <p14:tracePt t="213855" x="3367088" y="1357313"/>
          <p14:tracePt t="213872" x="3411538" y="1384300"/>
          <p14:tracePt t="213890" x="3438525" y="1401763"/>
          <p14:tracePt t="213905" x="3465513" y="1411288"/>
          <p14:tracePt t="213921" x="3490913" y="1428750"/>
          <p14:tracePt t="213938" x="3536950" y="1446213"/>
          <p14:tracePt t="213955" x="3581400" y="1455738"/>
          <p14:tracePt t="213972" x="3616325" y="1473200"/>
          <p14:tracePt t="213989" x="3652838" y="1482725"/>
          <p14:tracePt t="214005" x="3670300" y="1500188"/>
          <p14:tracePt t="214022" x="3714750" y="1509713"/>
          <p14:tracePt t="214039" x="3759200" y="1536700"/>
          <p14:tracePt t="214055" x="3822700" y="1554163"/>
          <p14:tracePt t="214072" x="3867150" y="1571625"/>
          <p14:tracePt t="214089" x="3902075" y="1589088"/>
          <p14:tracePt t="214106" x="3919538" y="1598613"/>
          <p14:tracePt t="214122" x="3956050" y="1608138"/>
          <p14:tracePt t="214140" x="4000500" y="1625600"/>
          <p14:tracePt t="214156" x="4027488" y="1643063"/>
          <p14:tracePt t="214173" x="4054475" y="1660525"/>
          <p14:tracePt t="214189" x="4081463" y="1679575"/>
          <p14:tracePt t="214207" x="4108450" y="1687513"/>
          <p14:tracePt t="214223" x="4125913" y="1687513"/>
          <p14:tracePt t="214241" x="4133850" y="1697038"/>
          <p14:tracePt t="224474" x="4143375" y="1697038"/>
          <p14:tracePt t="224482" x="4152900" y="1697038"/>
          <p14:tracePt t="224490" x="4170363" y="1687513"/>
          <p14:tracePt t="224506" x="4187825" y="1679575"/>
          <p14:tracePt t="224516" x="4197350" y="1679575"/>
          <p14:tracePt t="224533" x="4205288" y="1679575"/>
          <p14:tracePt t="224554" x="4224338" y="1670050"/>
          <p14:tracePt t="224570" x="4224338" y="1652588"/>
          <p14:tracePt t="224583" x="4224338" y="1643063"/>
          <p14:tracePt t="224600" x="4224338" y="1589088"/>
          <p14:tracePt t="224617" x="4152900" y="1428750"/>
          <p14:tracePt t="224634" x="3919538" y="1062038"/>
          <p14:tracePt t="224650" x="3830638" y="901700"/>
          <p14:tracePt t="224667" x="3751263" y="795338"/>
          <p14:tracePt t="224684" x="3633788" y="723900"/>
          <p14:tracePt t="224700" x="3517900" y="679450"/>
          <p14:tracePt t="224717" x="3411538" y="642938"/>
          <p14:tracePt t="224734" x="3330575" y="608013"/>
          <p14:tracePt t="224751" x="3251200" y="581025"/>
          <p14:tracePt t="224767" x="3143250" y="561975"/>
          <p14:tracePt t="224784" x="3062288" y="527050"/>
          <p14:tracePt t="224801" x="2990850" y="500063"/>
          <p14:tracePt t="224818" x="2919413" y="490538"/>
          <p14:tracePt t="224834" x="2901950" y="490538"/>
          <p14:tracePt t="224851" x="2894013" y="490538"/>
          <p14:tracePt t="224868" x="2884488" y="490538"/>
          <p14:tracePt t="224885" x="2867025" y="490538"/>
          <p14:tracePt t="224901" x="2857500" y="490538"/>
          <p14:tracePt t="224918" x="2847975" y="500063"/>
          <p14:tracePt t="224962" x="2847975" y="509588"/>
          <p14:tracePt t="224978" x="2847975" y="517525"/>
          <p14:tracePt t="225002" x="2847975" y="527050"/>
          <p14:tracePt t="225010" x="2847975" y="544513"/>
          <p14:tracePt t="225026" x="2847975" y="561975"/>
          <p14:tracePt t="225035" x="2847975" y="571500"/>
          <p14:tracePt t="225052" x="2857500" y="598488"/>
          <p14:tracePt t="225069" x="2884488" y="625475"/>
          <p14:tracePt t="225085" x="2911475" y="633413"/>
          <p14:tracePt t="225102" x="2938463" y="642938"/>
          <p14:tracePt t="225119" x="2955925" y="642938"/>
          <p14:tracePt t="225136" x="2982913" y="642938"/>
          <p14:tracePt t="225152" x="3017838" y="642938"/>
          <p14:tracePt t="225169" x="3044825" y="633413"/>
          <p14:tracePt t="225186" x="3125788" y="615950"/>
          <p14:tracePt t="225203" x="3170238" y="615950"/>
          <p14:tracePt t="225219" x="3214688" y="598488"/>
          <p14:tracePt t="225236" x="3241675" y="588963"/>
          <p14:tracePt t="225253" x="3251200" y="588963"/>
          <p14:tracePt t="225269" x="3276600" y="588963"/>
          <p14:tracePt t="225286" x="3303588" y="581025"/>
          <p14:tracePt t="225303" x="3340100" y="571500"/>
          <p14:tracePt t="225320" x="3384550" y="561975"/>
          <p14:tracePt t="225336" x="3402013" y="561975"/>
          <p14:tracePt t="225353" x="3429000" y="554038"/>
          <p14:tracePt t="225354" x="3438525" y="554038"/>
          <p14:tracePt t="225370" x="3465513" y="554038"/>
          <p14:tracePt t="225387" x="3500438" y="554038"/>
          <p14:tracePt t="225403" x="3562350" y="561975"/>
          <p14:tracePt t="225419" x="3616325" y="588963"/>
          <p14:tracePt t="225436" x="3697288" y="608013"/>
          <p14:tracePt t="225453" x="3776663" y="615950"/>
          <p14:tracePt t="225470" x="3875088" y="633413"/>
          <p14:tracePt t="225486" x="3973513" y="652463"/>
          <p14:tracePt t="225503" x="4054475" y="669925"/>
          <p14:tracePt t="225520" x="4143375" y="687388"/>
          <p14:tracePt t="225537" x="4232275" y="704850"/>
          <p14:tracePt t="225554" x="4348163" y="704850"/>
          <p14:tracePt t="225571" x="4402138" y="704850"/>
          <p14:tracePt t="225587" x="4438650" y="704850"/>
          <p14:tracePt t="225604" x="4483100" y="704850"/>
          <p14:tracePt t="225620" x="4518025" y="704850"/>
          <p14:tracePt t="225637" x="4562475" y="704850"/>
          <p14:tracePt t="225654" x="4608513" y="704850"/>
          <p14:tracePt t="225671" x="4660900" y="696913"/>
          <p14:tracePt t="225688" x="4697413" y="687388"/>
          <p14:tracePt t="225704" x="4741863" y="679450"/>
          <p14:tracePt t="225722" x="4776788" y="679450"/>
          <p14:tracePt t="225722" x="4803775" y="679450"/>
          <p14:tracePt t="225738" x="4867275" y="679450"/>
          <p14:tracePt t="225755" x="4965700" y="679450"/>
          <p14:tracePt t="225771" x="5089525" y="687388"/>
          <p14:tracePt t="225788" x="5241925" y="696913"/>
          <p14:tracePt t="225805" x="5367338" y="696913"/>
          <p14:tracePt t="225822" x="5456238" y="696913"/>
          <p14:tracePt t="225839" x="5527675" y="696913"/>
          <p14:tracePt t="225855" x="5589588" y="696913"/>
          <p14:tracePt t="225872" x="5653088" y="696913"/>
          <p14:tracePt t="225889" x="5724525" y="696913"/>
          <p14:tracePt t="225890" x="5741988" y="696913"/>
          <p14:tracePt t="225905" x="5759450" y="696913"/>
          <p14:tracePt t="225921" x="5795963" y="696913"/>
          <p14:tracePt t="225938" x="5803900" y="696913"/>
          <p14:tracePt t="226018" x="5803900" y="704850"/>
          <p14:tracePt t="226026" x="5795963" y="714375"/>
          <p14:tracePt t="226050" x="5786438" y="714375"/>
          <p14:tracePt t="226066" x="5776913" y="714375"/>
          <p14:tracePt t="226138" x="5768975" y="714375"/>
          <p14:tracePt t="226226" x="5759450" y="714375"/>
          <p14:tracePt t="229763" x="5751513" y="714375"/>
          <p14:tracePt t="229795" x="5724525" y="714375"/>
          <p14:tracePt t="229803" x="5705475" y="714375"/>
          <p14:tracePt t="229811" x="5680075" y="714375"/>
          <p14:tracePt t="229822" x="5634038" y="723900"/>
          <p14:tracePt t="229838" x="5545138" y="741363"/>
          <p14:tracePt t="229855" x="5419725" y="776288"/>
          <p14:tracePt t="229872" x="5303838" y="795338"/>
          <p14:tracePt t="229889" x="5205413" y="795338"/>
          <p14:tracePt t="229906" x="5116513" y="795338"/>
          <p14:tracePt t="229921" x="5018088" y="795338"/>
          <p14:tracePt t="229938" x="4840288" y="812800"/>
          <p14:tracePt t="229956" x="4670425" y="857250"/>
          <p14:tracePt t="229972" x="4491038" y="893763"/>
          <p14:tracePt t="229989" x="4330700" y="938213"/>
          <p14:tracePt t="230005" x="4179888" y="990600"/>
          <p14:tracePt t="230022" x="4054475" y="1044575"/>
          <p14:tracePt t="230039" x="3956050" y="1098550"/>
          <p14:tracePt t="230056" x="3875088" y="1143000"/>
          <p14:tracePt t="230073" x="3813175" y="1187450"/>
          <p14:tracePt t="230089" x="3724275" y="1231900"/>
          <p14:tracePt t="230106" x="3643313" y="1276350"/>
          <p14:tracePt t="230123" x="3517900" y="1357313"/>
          <p14:tracePt t="230140" x="3438525" y="1411288"/>
          <p14:tracePt t="230157" x="3384550" y="1473200"/>
          <p14:tracePt t="230173" x="3340100" y="1527175"/>
          <p14:tracePt t="230190" x="3313113" y="1554163"/>
          <p14:tracePt t="230207" x="3295650" y="1589088"/>
          <p14:tracePt t="230223" x="3295650" y="1616075"/>
          <p14:tracePt t="230243" x="3295650" y="1625600"/>
          <p14:tracePt t="230257" x="3295650" y="1643063"/>
          <p14:tracePt t="230273" x="3295650" y="1652588"/>
          <p14:tracePt t="230290" x="3286125" y="1660525"/>
          <p14:tracePt t="230307" x="3286125" y="1679575"/>
          <p14:tracePt t="230324" x="3276600" y="1687513"/>
          <p14:tracePt t="230571" x="3286125" y="1687513"/>
          <p14:tracePt t="230579" x="3295650" y="1687513"/>
          <p14:tracePt t="230592" x="3303588" y="1687513"/>
          <p14:tracePt t="230608" x="3322638" y="1687513"/>
          <p14:tracePt t="230625" x="3348038" y="1679575"/>
          <p14:tracePt t="230642" x="3375025" y="1679575"/>
          <p14:tracePt t="230643" x="3394075" y="1679575"/>
          <p14:tracePt t="230659" x="3438525" y="1679575"/>
          <p14:tracePt t="230675" x="3473450" y="1679575"/>
          <p14:tracePt t="230692" x="3509963" y="1679575"/>
          <p14:tracePt t="230709" x="3517900" y="1679575"/>
          <p14:tracePt t="230726" x="3527425" y="1670050"/>
          <p14:tracePt t="230742" x="3544888" y="1670050"/>
          <p14:tracePt t="230759" x="3571875" y="1670050"/>
          <p14:tracePt t="230776" x="3589338" y="1652588"/>
          <p14:tracePt t="230792" x="3633788" y="1652588"/>
          <p14:tracePt t="230809" x="3670300" y="1652588"/>
          <p14:tracePt t="230826" x="3714750" y="1652588"/>
          <p14:tracePt t="230827" x="3741738" y="1652588"/>
          <p14:tracePt t="230843" x="3759200" y="1652588"/>
          <p14:tracePt t="230859" x="3776663" y="1652588"/>
          <p14:tracePt t="230891" x="3786188" y="1652588"/>
          <p14:tracePt t="230922" x="3795713" y="1652588"/>
          <p14:tracePt t="230955" x="3803650" y="1652588"/>
          <p14:tracePt t="231883" x="3813175" y="1652588"/>
          <p14:tracePt t="231899" x="3830638" y="1652588"/>
          <p14:tracePt t="240172" x="3840163" y="1643063"/>
          <p14:tracePt t="240348" x="3840163" y="1633538"/>
          <p14:tracePt t="240380" x="3857625" y="1633538"/>
          <p14:tracePt t="240436" x="3867150" y="1633538"/>
          <p14:tracePt t="240892" x="3848100" y="1633538"/>
          <p14:tracePt t="240908" x="3830638" y="1633538"/>
          <p14:tracePt t="240916" x="3822700" y="1633538"/>
          <p14:tracePt t="240932" x="3803650" y="1633538"/>
          <p14:tracePt t="240940" x="3786188" y="1633538"/>
          <p14:tracePt t="240951" x="3776663" y="1643063"/>
          <p14:tracePt t="240968" x="3751263" y="1652588"/>
          <p14:tracePt t="240985" x="3714750" y="1652588"/>
          <p14:tracePt t="241002" x="3670300" y="1652588"/>
          <p14:tracePt t="241019" x="3616325" y="1652588"/>
          <p14:tracePt t="241034" x="3571875" y="1652588"/>
          <p14:tracePt t="241052" x="3509963" y="1652588"/>
          <p14:tracePt t="241069" x="3490913" y="1643063"/>
          <p14:tracePt t="241085" x="3465513" y="1633538"/>
          <p14:tracePt t="241102" x="3429000" y="1633538"/>
          <p14:tracePt t="241119" x="3394075" y="1625600"/>
          <p14:tracePt t="241136" x="3348038" y="1608138"/>
          <p14:tracePt t="241152" x="3286125" y="1608138"/>
          <p14:tracePt t="241169" x="3205163" y="1589088"/>
          <p14:tracePt t="241186" x="3143250" y="1571625"/>
          <p14:tracePt t="241202" x="3089275" y="1562100"/>
          <p14:tracePt t="241219" x="3027363" y="1536700"/>
          <p14:tracePt t="241221" x="3009900" y="1517650"/>
          <p14:tracePt t="241236" x="2965450" y="1509713"/>
          <p14:tracePt t="241253" x="2928938" y="1490663"/>
          <p14:tracePt t="241269" x="2884488" y="1482725"/>
          <p14:tracePt t="241286" x="2847975" y="1465263"/>
          <p14:tracePt t="241303" x="2786063" y="1455738"/>
          <p14:tracePt t="241320" x="2751138" y="1438275"/>
          <p14:tracePt t="241336" x="2714625" y="1438275"/>
          <p14:tracePt t="241353" x="2697163" y="1438275"/>
          <p14:tracePt t="241370" x="2670175" y="1419225"/>
          <p14:tracePt t="241387" x="2652713" y="1419225"/>
          <p14:tracePt t="241403" x="2643188" y="1411288"/>
          <p14:tracePt t="241420" x="2625725" y="1401763"/>
          <p14:tracePt t="241452" x="2616200" y="1401763"/>
          <p14:tracePt t="241581" x="2625725" y="1401763"/>
          <p14:tracePt t="241589" x="2643188" y="1401763"/>
          <p14:tracePt t="241596" x="2660650" y="1401763"/>
          <p14:tracePt t="241604" x="2687638" y="1401763"/>
          <p14:tracePt t="241621" x="2768600" y="1419225"/>
          <p14:tracePt t="241638" x="2822575" y="1428750"/>
          <p14:tracePt t="241654" x="2874963" y="1438275"/>
          <p14:tracePt t="241671" x="2911475" y="1446213"/>
          <p14:tracePt t="241687" x="2946400" y="1446213"/>
          <p14:tracePt t="241704" x="2965450" y="1446213"/>
          <p14:tracePt t="241721" x="2990850" y="1446213"/>
          <p14:tracePt t="241738" x="3017838" y="1446213"/>
          <p14:tracePt t="241754" x="3044825" y="1455738"/>
          <p14:tracePt t="241771" x="3071813" y="1455738"/>
          <p14:tracePt t="241772" x="3081338" y="1465263"/>
          <p14:tracePt t="241789" x="3108325" y="1465263"/>
          <p14:tracePt t="241805" x="3133725" y="1473200"/>
          <p14:tracePt t="241821" x="3152775" y="1482725"/>
          <p14:tracePt t="241838" x="3170238" y="1482725"/>
          <p14:tracePt t="241855" x="3187700" y="1482725"/>
          <p14:tracePt t="241871" x="3214688" y="1490663"/>
          <p14:tracePt t="241888" x="3232150" y="1500188"/>
          <p14:tracePt t="241905" x="3259138" y="1500188"/>
          <p14:tracePt t="241922" x="3286125" y="1500188"/>
          <p14:tracePt t="241939" x="3313113" y="1517650"/>
          <p14:tracePt t="241955" x="3348038" y="1527175"/>
          <p14:tracePt t="241972" x="3375025" y="1544638"/>
          <p14:tracePt t="241972" x="3384550" y="1544638"/>
          <p14:tracePt t="241989" x="3402013" y="1544638"/>
          <p14:tracePt t="242005" x="3429000" y="1554163"/>
          <p14:tracePt t="242022" x="3465513" y="1562100"/>
          <p14:tracePt t="242039" x="3482975" y="1562100"/>
          <p14:tracePt t="242056" x="3517900" y="1571625"/>
          <p14:tracePt t="242073" x="3544888" y="1581150"/>
          <p14:tracePt t="242089" x="3581400" y="1589088"/>
          <p14:tracePt t="242106" x="3616325" y="1598613"/>
          <p14:tracePt t="242123" x="3660775" y="1616075"/>
          <p14:tracePt t="242140" x="3724275" y="1633538"/>
          <p14:tracePt t="242157" x="3768725" y="1643063"/>
          <p14:tracePt t="242173" x="3840163" y="1660525"/>
          <p14:tracePt t="242189" x="3902075" y="1670050"/>
          <p14:tracePt t="242207" x="3956050" y="1679575"/>
          <p14:tracePt t="242223" x="3990975" y="1687513"/>
          <p14:tracePt t="242240" x="4062413" y="1697038"/>
          <p14:tracePt t="242256" x="4152900" y="1714500"/>
          <p14:tracePt t="242273" x="4232275" y="1731963"/>
          <p14:tracePt t="242290" x="4295775" y="1741488"/>
          <p14:tracePt t="242307" x="4348163" y="1751013"/>
          <p14:tracePt t="242324" x="4419600" y="1768475"/>
          <p14:tracePt t="242325" x="4473575" y="1776413"/>
          <p14:tracePt t="242341" x="4589463" y="1803400"/>
          <p14:tracePt t="242357" x="4714875" y="1812925"/>
          <p14:tracePt t="242374" x="4822825" y="1822450"/>
          <p14:tracePt t="242391" x="4919663" y="1822450"/>
          <p14:tracePt t="242407" x="5037138" y="1822450"/>
          <p14:tracePt t="242424" x="5133975" y="1822450"/>
          <p14:tracePt t="242441" x="5205413" y="1812925"/>
          <p14:tracePt t="242458" x="5259388" y="1803400"/>
          <p14:tracePt t="242475" x="5313363" y="1803400"/>
          <p14:tracePt t="242491" x="5367338" y="1803400"/>
          <p14:tracePt t="242508" x="5446713" y="1803400"/>
          <p14:tracePt t="242525" x="5500688" y="1803400"/>
          <p14:tracePt t="242542" x="5554663" y="1803400"/>
          <p14:tracePt t="242558" x="5608638" y="1803400"/>
          <p14:tracePt t="242575" x="5653088" y="1803400"/>
          <p14:tracePt t="242592" x="5688013" y="1803400"/>
          <p14:tracePt t="242608" x="5741988" y="1803400"/>
          <p14:tracePt t="242625" x="5822950" y="1822450"/>
          <p14:tracePt t="242642" x="5884863" y="1822450"/>
          <p14:tracePt t="242658" x="5929313" y="1822450"/>
          <p14:tracePt t="242675" x="5965825" y="1822450"/>
          <p14:tracePt t="242692" x="5973763" y="1822450"/>
          <p14:tracePt t="242709" x="5983288" y="1822450"/>
          <p14:tracePt t="242772" x="5965825" y="1822450"/>
          <p14:tracePt t="242781" x="5956300" y="1822450"/>
          <p14:tracePt t="242792" x="5938838" y="1822450"/>
          <p14:tracePt t="242809" x="5867400" y="1822450"/>
          <p14:tracePt t="242826" x="5732463" y="1822450"/>
          <p14:tracePt t="242843" x="5527675" y="1768475"/>
          <p14:tracePt t="242859" x="5340350" y="1731963"/>
          <p14:tracePt t="242876" x="5205413" y="1697038"/>
          <p14:tracePt t="242893" x="5027613" y="1660525"/>
          <p14:tracePt t="242910" x="4894263" y="1625600"/>
          <p14:tracePt t="242926" x="4768850" y="1589088"/>
          <p14:tracePt t="242943" x="4625975" y="1544638"/>
          <p14:tracePt t="242960" x="4473575" y="1509713"/>
          <p14:tracePt t="242976" x="4340225" y="1473200"/>
          <p14:tracePt t="242993" x="4232275" y="1455738"/>
          <p14:tracePt t="243010" x="4143375" y="1438275"/>
          <p14:tracePt t="243027" x="4071938" y="1428750"/>
          <p14:tracePt t="243043" x="4000500" y="1393825"/>
          <p14:tracePt t="243061" x="3911600" y="1357313"/>
          <p14:tracePt t="243077" x="3857625" y="1330325"/>
          <p14:tracePt t="243094" x="3795713" y="1322388"/>
          <p14:tracePt t="243110" x="3741738" y="1295400"/>
          <p14:tracePt t="243127" x="3670300" y="1268413"/>
          <p14:tracePt t="243144" x="3598863" y="1231900"/>
          <p14:tracePt t="243161" x="3527425" y="1204913"/>
          <p14:tracePt t="243177" x="3455988" y="1169988"/>
          <p14:tracePt t="243194" x="3402013" y="1143000"/>
          <p14:tracePt t="243211" x="3357563" y="1116013"/>
          <p14:tracePt t="243228" x="3295650" y="1071563"/>
          <p14:tracePt t="243244" x="3160713" y="1000125"/>
          <p14:tracePt t="243261" x="3089275" y="946150"/>
          <p14:tracePt t="243278" x="3044825" y="928688"/>
          <p14:tracePt t="243295" x="3017838" y="911225"/>
          <p14:tracePt t="243311" x="3000375" y="901700"/>
          <p14:tracePt t="243328" x="2973388" y="884238"/>
          <p14:tracePt t="243345" x="2946400" y="866775"/>
          <p14:tracePt t="243361" x="2919413" y="857250"/>
          <p14:tracePt t="243378" x="2911475" y="847725"/>
          <p14:tracePt t="243477" x="2911475" y="839788"/>
          <p14:tracePt t="243501" x="2919413" y="839788"/>
          <p14:tracePt t="243509" x="2938463" y="839788"/>
          <p14:tracePt t="243516" x="2946400" y="839788"/>
          <p14:tracePt t="243528" x="2965450" y="839788"/>
          <p14:tracePt t="243545" x="3009900" y="839788"/>
          <p14:tracePt t="243562" x="3044825" y="839788"/>
          <p14:tracePt t="243579" x="3089275" y="839788"/>
          <p14:tracePt t="243596" x="3133725" y="839788"/>
          <p14:tracePt t="243597" x="3160713" y="839788"/>
          <p14:tracePt t="243612" x="3205163" y="839788"/>
          <p14:tracePt t="243629" x="3241675" y="839788"/>
          <p14:tracePt t="243646" x="3286125" y="839788"/>
          <p14:tracePt t="243663" x="3322638" y="839788"/>
          <p14:tracePt t="243679" x="3348038" y="839788"/>
          <p14:tracePt t="243696" x="3357563" y="839788"/>
          <p14:tracePt t="243773" x="3367088" y="839788"/>
          <p14:tracePt t="243781" x="3384550" y="839788"/>
          <p14:tracePt t="243805" x="3394075" y="839788"/>
          <p14:tracePt t="243821" x="3402013" y="839788"/>
          <p14:tracePt t="243829" x="3411538" y="839788"/>
          <p14:tracePt t="243861" x="3419475" y="839788"/>
          <p14:tracePt t="243901" x="3429000" y="839788"/>
          <p14:tracePt t="243925" x="3438525" y="839788"/>
          <p14:tracePt t="243933" x="3446463" y="839788"/>
          <p14:tracePt t="243947" x="3455988" y="839788"/>
          <p14:tracePt t="244173" x="3465513" y="839788"/>
          <p14:tracePt t="244197" x="3473450" y="830263"/>
          <p14:tracePt t="244213" x="3482975" y="830263"/>
          <p14:tracePt t="244237" x="3490913" y="822325"/>
          <p14:tracePt t="244253" x="3509963" y="812800"/>
          <p14:tracePt t="244277" x="3527425" y="803275"/>
          <p14:tracePt t="244309" x="3536950" y="803275"/>
          <p14:tracePt t="244341" x="3544888" y="803275"/>
          <p14:tracePt t="244381" x="3554413" y="795338"/>
          <p14:tracePt t="244397" x="3571875" y="785813"/>
          <p14:tracePt t="244413" x="3581400" y="785813"/>
          <p14:tracePt t="244421" x="3589338" y="776288"/>
          <p14:tracePt t="244437" x="3589338" y="768350"/>
          <p14:tracePt t="244453" x="3598863" y="768350"/>
          <p14:tracePt t="244466" x="3608388" y="758825"/>
          <p14:tracePt t="244483" x="3616325" y="758825"/>
          <p14:tracePt t="244499" x="3616325" y="750888"/>
          <p14:tracePt t="244516" x="3625850" y="741363"/>
          <p14:tracePt t="244533" x="3625850" y="731838"/>
          <p14:tracePt t="244550" x="3633788" y="714375"/>
          <p14:tracePt t="244566" x="3643313" y="704850"/>
          <p14:tracePt t="244584" x="3652838" y="687388"/>
          <p14:tracePt t="244600" x="3652838" y="669925"/>
          <p14:tracePt t="244621" x="3652838" y="652463"/>
          <p14:tracePt t="244637" x="3660775" y="633413"/>
          <p14:tracePt t="244661" x="3660775" y="625475"/>
          <p14:tracePt t="244677" x="3660775" y="615950"/>
          <p14:tracePt t="244685" x="3660775" y="608013"/>
          <p14:tracePt t="244701" x="3660775" y="581025"/>
          <p14:tracePt t="244717" x="3660775" y="554038"/>
          <p14:tracePt t="244765" x="3660775" y="544513"/>
          <p14:tracePt t="244789" x="3660775" y="536575"/>
          <p14:tracePt t="244813" x="3660775" y="527050"/>
          <p14:tracePt t="244829" x="3660775" y="517525"/>
          <p14:tracePt t="245005" x="3660775" y="509588"/>
          <p14:tracePt t="245037" x="3652838" y="517525"/>
          <p14:tracePt t="245045" x="3652838" y="527050"/>
          <p14:tracePt t="245053" x="3643313" y="527050"/>
          <p14:tracePt t="245069" x="3633788" y="554038"/>
          <p14:tracePt t="245085" x="3625850" y="571500"/>
          <p14:tracePt t="245102" x="3616325" y="588963"/>
          <p14:tracePt t="245119" x="3616325" y="608013"/>
          <p14:tracePt t="245135" x="3608388" y="615950"/>
          <p14:tracePt t="245152" x="3608388" y="633413"/>
          <p14:tracePt t="245169" x="3598863" y="642938"/>
          <p14:tracePt t="245185" x="3589338" y="669925"/>
          <p14:tracePt t="245205" x="3589338" y="679450"/>
          <p14:tracePt t="245219" x="3581400" y="687388"/>
          <p14:tracePt t="245236" x="3581400" y="696913"/>
          <p14:tracePt t="245253" x="3571875" y="704850"/>
          <p14:tracePt t="245397" x="3581400" y="696913"/>
          <p14:tracePt t="245405" x="3581400" y="687388"/>
          <p14:tracePt t="245413" x="3581400" y="669925"/>
          <p14:tracePt t="245421" x="3581400" y="660400"/>
          <p14:tracePt t="245437" x="3581400" y="633413"/>
          <p14:tracePt t="245454" x="3581400" y="615950"/>
          <p14:tracePt t="245470" x="3589338" y="598488"/>
          <p14:tracePt t="245488" x="3589338" y="581025"/>
          <p14:tracePt t="245504" x="3589338" y="561975"/>
          <p14:tracePt t="245520" x="3589338" y="536575"/>
          <p14:tracePt t="245541" x="3589338" y="517525"/>
          <p14:tracePt t="245557" x="3589338" y="509588"/>
          <p14:tracePt t="245571" x="3589338" y="490538"/>
          <p14:tracePt t="245587" x="3598863" y="490538"/>
          <p14:tracePt t="245604" x="3598863" y="473075"/>
          <p14:tracePt t="245621" x="3598863" y="465138"/>
          <p14:tracePt t="245638" x="3598863" y="455613"/>
          <p14:tracePt t="245654" x="3598863" y="446088"/>
          <p14:tracePt t="245781" x="3598863" y="455613"/>
          <p14:tracePt t="245789" x="3598863" y="473075"/>
          <p14:tracePt t="245805" x="3598863" y="490538"/>
          <p14:tracePt t="245813" x="3598863" y="500063"/>
          <p14:tracePt t="245822" x="3598863" y="509588"/>
          <p14:tracePt t="245838" x="3598863" y="544513"/>
          <p14:tracePt t="245855" x="3598863" y="581025"/>
          <p14:tracePt t="245872" x="3589338" y="615950"/>
          <p14:tracePt t="245889" x="3589338" y="642938"/>
          <p14:tracePt t="245906" x="3589338" y="652463"/>
          <p14:tracePt t="245922" x="3581400" y="660400"/>
          <p14:tracePt t="245949" x="3581400" y="669925"/>
          <p14:tracePt t="245981" x="3581400" y="679450"/>
          <p14:tracePt t="246005" x="3581400" y="696913"/>
          <p14:tracePt t="246189" x="3581400" y="679450"/>
          <p14:tracePt t="246197" x="3581400" y="660400"/>
          <p14:tracePt t="246207" x="3589338" y="652463"/>
          <p14:tracePt t="246223" x="3598863" y="608013"/>
          <p14:tracePt t="246240" x="3608388" y="571500"/>
          <p14:tracePt t="246257" x="3625850" y="527050"/>
          <p14:tracePt t="246274" x="3633788" y="500063"/>
          <p14:tracePt t="246290" x="3643313" y="465138"/>
          <p14:tracePt t="246307" x="3652838" y="428625"/>
          <p14:tracePt t="246324" x="3660775" y="401638"/>
          <p14:tracePt t="246340" x="3670300" y="374650"/>
          <p14:tracePt t="246365" x="3670300" y="366713"/>
          <p14:tracePt t="246461" x="3670300" y="357188"/>
          <p14:tracePt t="246493" x="3660775" y="357188"/>
          <p14:tracePt t="246509" x="3652838" y="366713"/>
          <p14:tracePt t="246525" x="3633788" y="374650"/>
          <p14:tracePt t="246533" x="3633788" y="384175"/>
          <p14:tracePt t="246541" x="3625850" y="401638"/>
          <p14:tracePt t="246558" x="3616325" y="428625"/>
          <p14:tracePt t="246574" x="3598863" y="465138"/>
          <p14:tracePt t="246591" x="3589338" y="490538"/>
          <p14:tracePt t="246608" x="3589338" y="517525"/>
          <p14:tracePt t="246625" x="3589338" y="544513"/>
          <p14:tracePt t="246641" x="3589338" y="561975"/>
          <p14:tracePt t="246658" x="3589338" y="588963"/>
          <p14:tracePt t="246675" x="3589338" y="615950"/>
          <p14:tracePt t="246692" x="3589338" y="633413"/>
          <p14:tracePt t="246709" x="3589338" y="660400"/>
          <p14:tracePt t="246726" x="3589338" y="669925"/>
          <p14:tracePt t="246742" x="3589338" y="687388"/>
          <p14:tracePt t="246759" x="3589338" y="704850"/>
          <p14:tracePt t="246853" x="3598863" y="714375"/>
          <p14:tracePt t="246901" x="3608388" y="696913"/>
          <p14:tracePt t="246909" x="3616325" y="679450"/>
          <p14:tracePt t="246917" x="3625850" y="660400"/>
          <p14:tracePt t="246926" x="3625850" y="642938"/>
          <p14:tracePt t="246943" x="3643313" y="581025"/>
          <p14:tracePt t="246960" x="3652838" y="536575"/>
          <p14:tracePt t="246977" x="3660775" y="490538"/>
          <p14:tracePt t="246993" x="3660775" y="473075"/>
          <p14:tracePt t="247009" x="3660775" y="446088"/>
          <p14:tracePt t="247026" x="3660775" y="428625"/>
          <p14:tracePt t="247043" x="3660775" y="411163"/>
          <p14:tracePt t="247060" x="3660775" y="401638"/>
          <p14:tracePt t="247077" x="3660775" y="393700"/>
          <p14:tracePt t="247133" x="3660775" y="384175"/>
          <p14:tracePt t="247213" x="3652838" y="393700"/>
          <p14:tracePt t="247229" x="3643313" y="401638"/>
          <p14:tracePt t="247237" x="3643313" y="411163"/>
          <p14:tracePt t="247245" x="3633788" y="419100"/>
          <p14:tracePt t="247261" x="3625850" y="446088"/>
          <p14:tracePt t="247261" x="3616325" y="455613"/>
          <p14:tracePt t="247277" x="3608388" y="490538"/>
          <p14:tracePt t="247295" x="3608388" y="527050"/>
          <p14:tracePt t="247311" x="3608388" y="561975"/>
          <p14:tracePt t="247328" x="3608388" y="588963"/>
          <p14:tracePt t="247344" x="3608388" y="615950"/>
          <p14:tracePt t="247361" x="3608388" y="633413"/>
          <p14:tracePt t="247378" x="3598863" y="652463"/>
          <p14:tracePt t="247397" x="3598863" y="660400"/>
          <p14:tracePt t="247421" x="3598863" y="669925"/>
          <p14:tracePt t="247429" x="3598863" y="679450"/>
          <p14:tracePt t="247445" x="3598863" y="687388"/>
          <p14:tracePt t="247462" x="3598863" y="696913"/>
          <p14:tracePt t="247479" x="3598863" y="704850"/>
          <p14:tracePt t="247495" x="3598863" y="714375"/>
          <p14:tracePt t="247565" x="3598863" y="723900"/>
          <p14:tracePt t="247597" x="3598863" y="704850"/>
          <p14:tracePt t="247605" x="3598863" y="696913"/>
          <p14:tracePt t="247613" x="3598863" y="679450"/>
          <p14:tracePt t="247629" x="3598863" y="652463"/>
          <p14:tracePt t="247646" x="3608388" y="615950"/>
          <p14:tracePt t="247663" x="3608388" y="581025"/>
          <p14:tracePt t="247679" x="3616325" y="554038"/>
          <p14:tracePt t="247696" x="3616325" y="527050"/>
          <p14:tracePt t="247713" x="3616325" y="500063"/>
          <p14:tracePt t="247730" x="3616325" y="473075"/>
          <p14:tracePt t="247746" x="3616325" y="455613"/>
          <p14:tracePt t="247763" x="3616325" y="438150"/>
          <p14:tracePt t="247780" x="3616325" y="419100"/>
          <p14:tracePt t="247805" x="3616325" y="411163"/>
          <p14:tracePt t="247981" x="3608388" y="419100"/>
          <p14:tracePt t="247990" x="3608388" y="428625"/>
          <p14:tracePt t="247999" x="3608388" y="446088"/>
          <p14:tracePt t="248014" x="3608388" y="465138"/>
          <p14:tracePt t="248030" x="3598863" y="490538"/>
          <p14:tracePt t="248048" x="3598863" y="527050"/>
          <p14:tracePt t="248064" x="3598863" y="544513"/>
          <p14:tracePt t="248081" x="3598863" y="554038"/>
          <p14:tracePt t="248097" x="3589338" y="571500"/>
          <p14:tracePt t="248117" x="3589338" y="581025"/>
          <p14:tracePt t="248131" x="3589338" y="588963"/>
          <p14:tracePt t="248148" x="3589338" y="598488"/>
          <p14:tracePt t="248164" x="3589338" y="608013"/>
          <p14:tracePt t="248181" x="3581400" y="625475"/>
          <p14:tracePt t="248198" x="3581400" y="633413"/>
          <p14:tracePt t="248221" x="3581400" y="642938"/>
          <p14:tracePt t="248829" x="3581400" y="633413"/>
          <p14:tracePt t="248846" x="3581400" y="615950"/>
          <p14:tracePt t="248853" x="3581400" y="608013"/>
          <p14:tracePt t="248867" x="3581400" y="588963"/>
          <p14:tracePt t="248884" x="3581400" y="571500"/>
          <p14:tracePt t="248902" x="3589338" y="527050"/>
          <p14:tracePt t="248918" x="3589338" y="500063"/>
          <p14:tracePt t="248934" x="3589338" y="473075"/>
          <p14:tracePt t="248951" x="3589338" y="446088"/>
          <p14:tracePt t="248968" x="3589338" y="419100"/>
          <p14:tracePt t="248984" x="3598863" y="401638"/>
          <p14:tracePt t="249230" x="3598863" y="419100"/>
          <p14:tracePt t="249246" x="3598863" y="446088"/>
          <p14:tracePt t="249254" x="3598863" y="455613"/>
          <p14:tracePt t="249262" x="3598863" y="465138"/>
          <p14:tracePt t="249270" x="3598863" y="482600"/>
          <p14:tracePt t="249286" x="3598863" y="517525"/>
          <p14:tracePt t="249303" x="3598863" y="544513"/>
          <p14:tracePt t="249320" x="3598863" y="588963"/>
          <p14:tracePt t="249336" x="3589338" y="615950"/>
          <p14:tracePt t="249353" x="3581400" y="642938"/>
          <p14:tracePt t="249370" x="3581400" y="669925"/>
          <p14:tracePt t="249390" x="3581400" y="687388"/>
          <p14:tracePt t="249413" x="3581400" y="704850"/>
          <p14:tracePt t="249542" x="3581400" y="714375"/>
          <p14:tracePt t="249566" x="3581400" y="723900"/>
          <p14:tracePt t="249573" x="3571875" y="731838"/>
          <p14:tracePt t="249589" x="3562350" y="750888"/>
          <p14:tracePt t="249606" x="3554413" y="758825"/>
          <p14:tracePt t="249621" x="3544888" y="768350"/>
          <p14:tracePt t="249637" x="3517900" y="776288"/>
          <p14:tracePt t="249654" x="3473450" y="785813"/>
          <p14:tracePt t="249671" x="3384550" y="785813"/>
          <p14:tracePt t="249688" x="3313113" y="768350"/>
          <p14:tracePt t="249704" x="3251200" y="768350"/>
          <p14:tracePt t="249721" x="3187700" y="741363"/>
          <p14:tracePt t="249738" x="3125788" y="723900"/>
          <p14:tracePt t="249754" x="3081338" y="696913"/>
          <p14:tracePt t="249771" x="3062288" y="687388"/>
          <p14:tracePt t="249788" x="3054350" y="679450"/>
          <p14:tracePt t="249805" x="3044825" y="679450"/>
          <p14:tracePt t="249821" x="3009900" y="660400"/>
          <p14:tracePt t="249838" x="3009900" y="652463"/>
          <p14:tracePt t="249855" x="2990850" y="642938"/>
          <p14:tracePt t="249878" x="2982913" y="642938"/>
          <p14:tracePt t="249926" x="2973388" y="633413"/>
          <p14:tracePt t="249966" x="2973388" y="625475"/>
          <p14:tracePt t="249974" x="2973388" y="615950"/>
          <p14:tracePt t="249990" x="2973388" y="608013"/>
          <p14:tracePt t="250006" x="2973388" y="588963"/>
          <p14:tracePt t="250014" x="2982913" y="588963"/>
          <p14:tracePt t="250023" x="2982913" y="581025"/>
          <p14:tracePt t="250039" x="2990850" y="581025"/>
          <p14:tracePt t="250056" x="3000375" y="571500"/>
          <p14:tracePt t="250073" x="3009900" y="571500"/>
          <p14:tracePt t="250089" x="3027363" y="571500"/>
          <p14:tracePt t="250106" x="3036888" y="571500"/>
          <p14:tracePt t="250123" x="3054350" y="571500"/>
          <p14:tracePt t="250140" x="3071813" y="571500"/>
          <p14:tracePt t="250156" x="3108325" y="588963"/>
          <p14:tracePt t="250173" x="3152775" y="625475"/>
          <p14:tracePt t="250174" x="3170238" y="642938"/>
          <p14:tracePt t="250190" x="3214688" y="669925"/>
          <p14:tracePt t="250207" x="3241675" y="696913"/>
          <p14:tracePt t="250223" x="3259138" y="704850"/>
          <p14:tracePt t="250240" x="3276600" y="723900"/>
          <p14:tracePt t="250262" x="3286125" y="723900"/>
          <p14:tracePt t="250278" x="3303588" y="723900"/>
          <p14:tracePt t="250290" x="3303588" y="714375"/>
          <p14:tracePt t="250307" x="3313113" y="704850"/>
          <p14:tracePt t="250324" x="3330575" y="679450"/>
          <p14:tracePt t="250340" x="3340100" y="660400"/>
          <p14:tracePt t="250343" x="3340100" y="642938"/>
          <p14:tracePt t="250358" x="3340100" y="615950"/>
          <p14:tracePt t="250374" x="3340100" y="571500"/>
          <p14:tracePt t="250391" x="3340100" y="527050"/>
          <p14:tracePt t="250408" x="3340100" y="490538"/>
          <p14:tracePt t="250424" x="3340100" y="465138"/>
          <p14:tracePt t="250441" x="3330575" y="438150"/>
          <p14:tracePt t="250458" x="3322638" y="419100"/>
          <p14:tracePt t="250474" x="3322638" y="411163"/>
          <p14:tracePt t="250491" x="3313113" y="411163"/>
          <p14:tracePt t="250508" x="3303588" y="393700"/>
          <p14:tracePt t="250525" x="3295650" y="384175"/>
          <p14:tracePt t="250542" x="3268663" y="366713"/>
          <p14:tracePt t="250558" x="3251200" y="366713"/>
          <p14:tracePt t="250582" x="3241675" y="366713"/>
          <p14:tracePt t="250592" x="3232150" y="366713"/>
          <p14:tracePt t="250609" x="3214688" y="366713"/>
          <p14:tracePt t="250625" x="3197225" y="366713"/>
          <p14:tracePt t="250642" x="3170238" y="366713"/>
          <p14:tracePt t="250659" x="3143250" y="384175"/>
          <p14:tracePt t="250675" x="3116263" y="401638"/>
          <p14:tracePt t="250692" x="3108325" y="428625"/>
          <p14:tracePt t="250709" x="3089275" y="465138"/>
          <p14:tracePt t="250726" x="3089275" y="517525"/>
          <p14:tracePt t="250742" x="3089275" y="554038"/>
          <p14:tracePt t="250759" x="3098800" y="588963"/>
          <p14:tracePt t="250776" x="3108325" y="625475"/>
          <p14:tracePt t="250792" x="3125788" y="660400"/>
          <p14:tracePt t="250809" x="3152775" y="687388"/>
          <p14:tracePt t="250826" x="3170238" y="704850"/>
          <p14:tracePt t="250843" x="3187700" y="723900"/>
          <p14:tracePt t="250860" x="3205163" y="731838"/>
          <p14:tracePt t="250878" x="3214688" y="731838"/>
          <p14:tracePt t="250894" x="3232150" y="731838"/>
          <p14:tracePt t="250918" x="3241675" y="731838"/>
          <p14:tracePt t="250934" x="3259138" y="731838"/>
          <p14:tracePt t="250943" x="3268663" y="731838"/>
          <p14:tracePt t="250960" x="3286125" y="704850"/>
          <p14:tracePt t="250977" x="3295650" y="687388"/>
          <p14:tracePt t="250994" x="3313113" y="660400"/>
          <p14:tracePt t="251010" x="3313113" y="633413"/>
          <p14:tracePt t="251026" x="3313113" y="615950"/>
          <p14:tracePt t="251043" x="3313113" y="598488"/>
          <p14:tracePt t="251060" x="3313113" y="571500"/>
          <p14:tracePt t="251076" x="3303588" y="544513"/>
          <p14:tracePt t="251093" x="3286125" y="517525"/>
          <p14:tracePt t="251093" x="3286125" y="509588"/>
          <p14:tracePt t="251110" x="3268663" y="490538"/>
          <p14:tracePt t="251126" x="3251200" y="473075"/>
          <p14:tracePt t="251144" x="3232150" y="455613"/>
          <p14:tracePt t="251161" x="3214688" y="446088"/>
          <p14:tracePt t="251177" x="3197225" y="438150"/>
          <p14:tracePt t="251194" x="3179763" y="419100"/>
          <p14:tracePt t="251214" x="3170238" y="419100"/>
          <p14:tracePt t="251227" x="3152775" y="419100"/>
          <p14:tracePt t="251244" x="3143250" y="419100"/>
          <p14:tracePt t="251261" x="3116263" y="419100"/>
          <p14:tracePt t="251278" x="3089275" y="428625"/>
          <p14:tracePt t="251295" x="3081338" y="438150"/>
          <p14:tracePt t="251311" x="3071813" y="446088"/>
          <p14:tracePt t="251328" x="3062288" y="455613"/>
          <p14:tracePt t="251345" x="3054350" y="473075"/>
          <p14:tracePt t="251361" x="3054350" y="500063"/>
          <p14:tracePt t="251379" x="3054350" y="527050"/>
          <p14:tracePt t="251395" x="3062288" y="561975"/>
          <p14:tracePt t="251412" x="3081338" y="598488"/>
          <p14:tracePt t="251428" x="3108325" y="642938"/>
          <p14:tracePt t="251445" x="3133725" y="669925"/>
          <p14:tracePt t="251446" x="3133725" y="687388"/>
          <p14:tracePt t="251462" x="3152775" y="704850"/>
          <p14:tracePt t="251479" x="3160713" y="723900"/>
          <p14:tracePt t="251495" x="3170238" y="731838"/>
          <p14:tracePt t="251512" x="3179763" y="731838"/>
          <p14:tracePt t="251529" x="3197225" y="750888"/>
          <p14:tracePt t="251546" x="3205163" y="768350"/>
          <p14:tracePt t="251562" x="3232150" y="785813"/>
          <p14:tracePt t="251579" x="3251200" y="795338"/>
          <p14:tracePt t="251596" x="3259138" y="795338"/>
          <p14:tracePt t="251846" x="3268663" y="795338"/>
          <p14:tracePt t="252014" x="3276600" y="795338"/>
          <p14:tracePt t="252046" x="3286125" y="795338"/>
          <p14:tracePt t="264816" x="3313113" y="822325"/>
          <p14:tracePt t="264824" x="3402013" y="866775"/>
          <p14:tracePt t="264834" x="3500438" y="919163"/>
          <p14:tracePt t="264851" x="3625850" y="973138"/>
          <p14:tracePt t="264912" x="3652838" y="982663"/>
          <p14:tracePt t="264920" x="3705225" y="1000125"/>
          <p14:tracePt t="264935" x="3776663" y="1036638"/>
          <p14:tracePt t="264952" x="4116388" y="1187450"/>
          <p14:tracePt t="264968" x="4179888" y="1214438"/>
          <p14:tracePt t="264992" x="4197350" y="1214438"/>
          <p14:tracePt t="265040" x="4214813" y="1214438"/>
          <p14:tracePt t="265048" x="4241800" y="1214438"/>
          <p14:tracePt t="265056" x="4259263" y="1214438"/>
          <p14:tracePt t="265069" x="4276725" y="1204913"/>
          <p14:tracePt t="265085" x="4322763" y="1196975"/>
          <p14:tracePt t="265102" x="4330700" y="1187450"/>
          <p14:tracePt t="265119" x="4340225" y="1187450"/>
          <p14:tracePt t="265144" x="4348163" y="1179513"/>
          <p14:tracePt t="265176" x="4357688" y="1179513"/>
          <p14:tracePt t="265184" x="4375150" y="1169988"/>
          <p14:tracePt t="265200" x="4384675" y="1160463"/>
          <p14:tracePt t="265208" x="4394200" y="1160463"/>
          <p14:tracePt t="265219" x="4402138" y="1160463"/>
          <p14:tracePt t="265240" x="4402138" y="1152525"/>
          <p14:tracePt t="265272" x="4411663" y="1143000"/>
          <p14:tracePt t="265312" x="4402138" y="1133475"/>
          <p14:tracePt t="265344" x="4394200" y="1133475"/>
          <p14:tracePt t="265360" x="4384675" y="1125538"/>
          <p14:tracePt t="265376" x="4367213" y="1116013"/>
          <p14:tracePt t="265384" x="4348163" y="1116013"/>
          <p14:tracePt t="265392" x="4340225" y="1108075"/>
          <p14:tracePt t="265403" x="4322763" y="1108075"/>
          <p14:tracePt t="265420" x="4295775" y="1098550"/>
          <p14:tracePt t="265436" x="4241800" y="1098550"/>
          <p14:tracePt t="265453" x="4187825" y="1098550"/>
          <p14:tracePt t="265470" x="4125913" y="1098550"/>
          <p14:tracePt t="265487" x="4081463" y="1098550"/>
          <p14:tracePt t="265503" x="4054475" y="1098550"/>
          <p14:tracePt t="265504" x="4037013" y="1098550"/>
          <p14:tracePt t="265520" x="4017963" y="1098550"/>
          <p14:tracePt t="265537" x="3990975" y="1098550"/>
          <p14:tracePt t="265554" x="3965575" y="1098550"/>
          <p14:tracePt t="265570" x="3946525" y="1098550"/>
          <p14:tracePt t="265587" x="3929063" y="1098550"/>
          <p14:tracePt t="265725" x="3911600" y="1089025"/>
          <p14:tracePt t="265737" x="3848100" y="1044575"/>
          <p14:tracePt t="265768" x="3786188" y="1000125"/>
          <p14:tracePt t="265776" x="3768725" y="990600"/>
          <p14:tracePt t="265800" x="3751263" y="982663"/>
          <p14:tracePt t="265808" x="3741738" y="982663"/>
          <p14:tracePt t="265832" x="3724275" y="973138"/>
          <p14:tracePt t="265840" x="3714750" y="965200"/>
          <p14:tracePt t="265864" x="3705225" y="965200"/>
          <p14:tracePt t="265872" x="3697288" y="965200"/>
          <p14:tracePt t="265896" x="3687763" y="955675"/>
          <p14:tracePt t="267280" x="3679825" y="946150"/>
          <p14:tracePt t="267360" x="3679825" y="938213"/>
          <p14:tracePt t="267416" x="3679825" y="928688"/>
          <p14:tracePt t="267456" x="3679825" y="919163"/>
          <p14:tracePt t="267488" x="3670300" y="911225"/>
          <p14:tracePt t="267536" x="3660775" y="911225"/>
          <p14:tracePt t="267545" x="3660775" y="901700"/>
          <p14:tracePt t="267568" x="3652838" y="901700"/>
          <p14:tracePt t="267608" x="3652838" y="884238"/>
          <p14:tracePt t="267656" x="3643313" y="884238"/>
          <p14:tracePt t="267672" x="3633788" y="884238"/>
          <p14:tracePt t="267856" x="3633788" y="874713"/>
          <p14:tracePt t="267928" x="3633788" y="866775"/>
          <p14:tracePt t="267977" x="3643313" y="857250"/>
          <p14:tracePt t="268080" x="3652838" y="857250"/>
          <p14:tracePt t="268088" x="3660775" y="847725"/>
          <p14:tracePt t="268098" x="3670300" y="839788"/>
          <p14:tracePt t="268115" x="3697288" y="830263"/>
          <p14:tracePt t="268132" x="3724275" y="822325"/>
          <p14:tracePt t="268147" x="3751263" y="803275"/>
          <p14:tracePt t="268164" x="3776663" y="785813"/>
          <p14:tracePt t="268182" x="3786188" y="758825"/>
          <p14:tracePt t="268198" x="3795713" y="741363"/>
          <p14:tracePt t="268215" x="3813175" y="704850"/>
          <p14:tracePt t="268231" x="3813175" y="669925"/>
          <p14:tracePt t="268249" x="3813175" y="598488"/>
          <p14:tracePt t="268265" x="3813175" y="571500"/>
          <p14:tracePt t="268282" x="3822700" y="561975"/>
          <p14:tracePt t="268299" x="3822700" y="554038"/>
          <p14:tracePt t="268316" x="3822700" y="527050"/>
          <p14:tracePt t="268332" x="3813175" y="482600"/>
          <p14:tracePt t="268349" x="3803650" y="455613"/>
          <p14:tracePt t="268366" x="3795713" y="446088"/>
          <p14:tracePt t="268383" x="3786188" y="428625"/>
          <p14:tracePt t="268399" x="3776663" y="419100"/>
          <p14:tracePt t="268416" x="3759200" y="393700"/>
          <p14:tracePt t="268433" x="3759200" y="384175"/>
          <p14:tracePt t="268456" x="3751263" y="374650"/>
          <p14:tracePt t="268481" x="3751263" y="366713"/>
          <p14:tracePt t="268497" x="3741738" y="366713"/>
          <p14:tracePt t="268512" x="3732213" y="357188"/>
          <p14:tracePt t="268552" x="3724275" y="357188"/>
          <p14:tracePt t="268584" x="3714750" y="357188"/>
          <p14:tracePt t="268593" x="3705225" y="357188"/>
          <p14:tracePt t="268600" x="3697288" y="357188"/>
          <p14:tracePt t="268624" x="3679825" y="357188"/>
          <p14:tracePt t="268633" x="3670300" y="357188"/>
          <p14:tracePt t="268650" x="3660775" y="357188"/>
          <p14:tracePt t="268666" x="3652838" y="366713"/>
          <p14:tracePt t="268683" x="3643313" y="374650"/>
          <p14:tracePt t="268700" x="3633788" y="374650"/>
          <p14:tracePt t="268717" x="3616325" y="384175"/>
          <p14:tracePt t="268734" x="3616325" y="393700"/>
          <p14:tracePt t="268751" x="3608388" y="401638"/>
          <p14:tracePt t="268767" x="3589338" y="411163"/>
          <p14:tracePt t="268784" x="3581400" y="419100"/>
          <p14:tracePt t="268801" x="3562350" y="428625"/>
          <p14:tracePt t="268817" x="3554413" y="428625"/>
          <p14:tracePt t="268834" x="3544888" y="438150"/>
          <p14:tracePt t="268851" x="3536950" y="455613"/>
          <p14:tracePt t="268872" x="3527425" y="465138"/>
          <p14:tracePt t="268888" x="3527425" y="482600"/>
          <p14:tracePt t="268901" x="3517900" y="482600"/>
          <p14:tracePt t="268918" x="3509963" y="490538"/>
          <p14:tracePt t="268934" x="3509963" y="509588"/>
          <p14:tracePt t="268951" x="3500438" y="509588"/>
          <p14:tracePt t="268969" x="3500438" y="527050"/>
          <p14:tracePt t="268985" x="3500438" y="536575"/>
          <p14:tracePt t="269002" x="3500438" y="561975"/>
          <p14:tracePt t="269018" x="3500438" y="571500"/>
          <p14:tracePt t="269035" x="3500438" y="588963"/>
          <p14:tracePt t="269052" x="3500438" y="598488"/>
          <p14:tracePt t="269069" x="3500438" y="625475"/>
          <p14:tracePt t="269085" x="3509963" y="625475"/>
          <p14:tracePt t="269102" x="3517900" y="633413"/>
          <p14:tracePt t="269118" x="3517900" y="642938"/>
          <p14:tracePt t="269135" x="3527425" y="652463"/>
          <p14:tracePt t="269152" x="3536950" y="660400"/>
          <p14:tracePt t="269169" x="3554413" y="679450"/>
          <p14:tracePt t="269186" x="3571875" y="687388"/>
          <p14:tracePt t="269202" x="3581400" y="696913"/>
          <p14:tracePt t="269219" x="3598863" y="704850"/>
          <p14:tracePt t="269236" x="3616325" y="714375"/>
          <p14:tracePt t="269253" x="3625850" y="723900"/>
          <p14:tracePt t="269269" x="3652838" y="731838"/>
          <p14:tracePt t="269286" x="3679825" y="731838"/>
          <p14:tracePt t="269303" x="3697288" y="750888"/>
          <p14:tracePt t="269319" x="3705225" y="750888"/>
          <p14:tracePt t="269336" x="3714750" y="750888"/>
          <p14:tracePt t="269353" x="3741738" y="750888"/>
          <p14:tracePt t="269370" x="3768725" y="758825"/>
          <p14:tracePt t="269386" x="3776663" y="758825"/>
          <p14:tracePt t="269403" x="3803650" y="758825"/>
          <p14:tracePt t="269420" x="3822700" y="758825"/>
          <p14:tracePt t="269437" x="3840163" y="758825"/>
          <p14:tracePt t="269453" x="3867150" y="750888"/>
          <p14:tracePt t="269470" x="3875088" y="741363"/>
          <p14:tracePt t="269487" x="3884613" y="741363"/>
          <p14:tracePt t="269504" x="3902075" y="731838"/>
          <p14:tracePt t="269521" x="3919538" y="714375"/>
          <p14:tracePt t="269537" x="3929063" y="704850"/>
          <p14:tracePt t="269554" x="3946525" y="669925"/>
          <p14:tracePt t="269571" x="3946525" y="660400"/>
          <p14:tracePt t="269587" x="3956050" y="642938"/>
          <p14:tracePt t="269604" x="3956050" y="633413"/>
          <p14:tracePt t="269621" x="3956050" y="615950"/>
          <p14:tracePt t="269637" x="3956050" y="608013"/>
          <p14:tracePt t="269654" x="3956050" y="588963"/>
          <p14:tracePt t="269671" x="3946525" y="554038"/>
          <p14:tracePt t="269688" x="3929063" y="517525"/>
          <p14:tracePt t="269688" x="3929063" y="500063"/>
          <p14:tracePt t="269705" x="3911600" y="482600"/>
          <p14:tracePt t="269729" x="3902075" y="465138"/>
          <p14:tracePt t="269745" x="3894138" y="455613"/>
          <p14:tracePt t="269761" x="3884613" y="446088"/>
          <p14:tracePt t="269772" x="3884613" y="438150"/>
          <p14:tracePt t="269788" x="3867150" y="419100"/>
          <p14:tracePt t="269805" x="3857625" y="411163"/>
          <p14:tracePt t="269825" x="3840163" y="401638"/>
          <p14:tracePt t="269838" x="3840163" y="393700"/>
          <p14:tracePt t="269855" x="3830638" y="393700"/>
          <p14:tracePt t="269872" x="3822700" y="384175"/>
          <p14:tracePt t="269889" x="3803650" y="384175"/>
          <p14:tracePt t="269905" x="3795713" y="374650"/>
          <p14:tracePt t="269922" x="3786188" y="374650"/>
          <p14:tracePt t="269939" x="3768725" y="374650"/>
          <p14:tracePt t="269956" x="3732213" y="366713"/>
          <p14:tracePt t="269985" x="3714750" y="366713"/>
          <p14:tracePt t="270001" x="3705225" y="366713"/>
          <p14:tracePt t="270017" x="3697288" y="366713"/>
          <p14:tracePt t="270025" x="3687763" y="366713"/>
          <p14:tracePt t="270041" x="3670300" y="366713"/>
          <p14:tracePt t="270057" x="3652838" y="366713"/>
          <p14:tracePt t="270073" x="3625850" y="374650"/>
          <p14:tracePt t="270090" x="3589338" y="374650"/>
          <p14:tracePt t="270106" x="3554413" y="384175"/>
          <p14:tracePt t="270123" x="3527425" y="393700"/>
          <p14:tracePt t="270140" x="3500438" y="411163"/>
          <p14:tracePt t="270156" x="3482975" y="411163"/>
          <p14:tracePt t="270173" x="3473450" y="428625"/>
          <p14:tracePt t="270190" x="3465513" y="428625"/>
          <p14:tracePt t="270207" x="3455988" y="438150"/>
          <p14:tracePt t="270223" x="3446463" y="446088"/>
          <p14:tracePt t="270241" x="3438525" y="465138"/>
          <p14:tracePt t="270257" x="3429000" y="465138"/>
          <p14:tracePt t="270274" x="3429000" y="482600"/>
          <p14:tracePt t="270290" x="3419475" y="490538"/>
          <p14:tracePt t="270307" x="3419475" y="500063"/>
          <p14:tracePt t="270324" x="3419475" y="509588"/>
          <p14:tracePt t="270341" x="3419475" y="517525"/>
          <p14:tracePt t="270357" x="3419475" y="527050"/>
          <p14:tracePt t="270374" x="3419475" y="554038"/>
          <p14:tracePt t="270391" x="3429000" y="571500"/>
          <p14:tracePt t="270408" x="3438525" y="588963"/>
          <p14:tracePt t="270425" x="3446463" y="608013"/>
          <p14:tracePt t="270441" x="3455988" y="615950"/>
          <p14:tracePt t="270458" x="3465513" y="625475"/>
          <p14:tracePt t="270474" x="3473450" y="625475"/>
          <p14:tracePt t="270491" x="3482975" y="642938"/>
          <p14:tracePt t="270508" x="3500438" y="660400"/>
          <p14:tracePt t="270525" x="3527425" y="669925"/>
          <p14:tracePt t="270541" x="3544888" y="687388"/>
          <p14:tracePt t="270561" x="3554413" y="696913"/>
          <p14:tracePt t="270585" x="3571875" y="704850"/>
          <p14:tracePt t="270601" x="3581400" y="714375"/>
          <p14:tracePt t="270617" x="3589338" y="714375"/>
          <p14:tracePt t="270626" x="3598863" y="723900"/>
          <p14:tracePt t="270641" x="3616325" y="731838"/>
          <p14:tracePt t="270665" x="3633788" y="731838"/>
          <p14:tracePt t="270689" x="3652838" y="741363"/>
          <p14:tracePt t="270713" x="3660775" y="750888"/>
          <p14:tracePt t="270729" x="3670300" y="750888"/>
          <p14:tracePt t="270753" x="3679825" y="750888"/>
          <p14:tracePt t="270769" x="3697288" y="750888"/>
          <p14:tracePt t="270777" x="3714750" y="750888"/>
          <p14:tracePt t="270785" x="3724275" y="750888"/>
          <p14:tracePt t="270809" x="3732213" y="750888"/>
          <p14:tracePt t="270817" x="3741738" y="750888"/>
          <p14:tracePt t="270826" x="3759200" y="750888"/>
          <p14:tracePt t="270843" x="3768725" y="741363"/>
          <p14:tracePt t="270859" x="3776663" y="741363"/>
          <p14:tracePt t="270876" x="3786188" y="741363"/>
          <p14:tracePt t="270893" x="3803650" y="723900"/>
          <p14:tracePt t="270910" x="3822700" y="723900"/>
          <p14:tracePt t="270926" x="3830638" y="714375"/>
          <p14:tracePt t="270943" x="3830638" y="696913"/>
          <p14:tracePt t="270960" x="3840163" y="696913"/>
          <p14:tracePt t="270976" x="3848100" y="687388"/>
          <p14:tracePt t="270993" x="3848100" y="669925"/>
          <p14:tracePt t="271010" x="3848100" y="660400"/>
          <p14:tracePt t="271027" x="3848100" y="652463"/>
          <p14:tracePt t="271044" x="3848100" y="625475"/>
          <p14:tracePt t="271060" x="3848100" y="598488"/>
          <p14:tracePt t="271077" x="3848100" y="588963"/>
          <p14:tracePt t="271094" x="3848100" y="571500"/>
          <p14:tracePt t="271111" x="3848100" y="554038"/>
          <p14:tracePt t="271129" x="3848100" y="544513"/>
          <p14:tracePt t="271145" x="3848100" y="527050"/>
          <p14:tracePt t="271161" x="3848100" y="509588"/>
          <p14:tracePt t="271177" x="3840163" y="482600"/>
          <p14:tracePt t="271194" x="3830638" y="473075"/>
          <p14:tracePt t="271217" x="3822700" y="455613"/>
          <p14:tracePt t="271265" x="3822700" y="446088"/>
          <p14:tracePt t="271281" x="3813175" y="438150"/>
          <p14:tracePt t="271297" x="3803650" y="438150"/>
          <p14:tracePt t="271313" x="3803650" y="428625"/>
          <p14:tracePt t="271337" x="3795713" y="428625"/>
          <p14:tracePt t="271401" x="3776663" y="419100"/>
          <p14:tracePt t="271489" x="3768725" y="419100"/>
          <p14:tracePt t="271537" x="3759200" y="411163"/>
          <p14:tracePt t="271577" x="3751263" y="401638"/>
          <p14:tracePt t="271601" x="3741738" y="401638"/>
          <p14:tracePt t="271649" x="3724275" y="393700"/>
          <p14:tracePt t="271681" x="3714750" y="384175"/>
          <p14:tracePt t="271705" x="3705225" y="384175"/>
          <p14:tracePt t="271721" x="3697288" y="384175"/>
          <p14:tracePt t="271745" x="3687763" y="384175"/>
          <p14:tracePt t="271761" x="3679825" y="384175"/>
          <p14:tracePt t="271769" x="3670300" y="384175"/>
          <p14:tracePt t="271785" x="3660775" y="384175"/>
          <p14:tracePt t="271797" x="3652838" y="384175"/>
          <p14:tracePt t="271813" x="3625850" y="384175"/>
          <p14:tracePt t="271830" x="3616325" y="393700"/>
          <p14:tracePt t="271847" x="3598863" y="401638"/>
          <p14:tracePt t="271864" x="3589338" y="411163"/>
          <p14:tracePt t="271881" x="3581400" y="419100"/>
          <p14:tracePt t="271905" x="3581400" y="438150"/>
          <p14:tracePt t="271937" x="3571875" y="455613"/>
          <p14:tracePt t="271953" x="3562350" y="455613"/>
          <p14:tracePt t="271969" x="3562350" y="465138"/>
          <p14:tracePt t="271985" x="3554413" y="473075"/>
          <p14:tracePt t="272009" x="3544888" y="482600"/>
          <p14:tracePt t="272025" x="3544888" y="490538"/>
          <p14:tracePt t="272041" x="3544888" y="500063"/>
          <p14:tracePt t="272057" x="3544888" y="509588"/>
          <p14:tracePt t="272073" x="3544888" y="517525"/>
          <p14:tracePt t="272097" x="3544888" y="527050"/>
          <p14:tracePt t="272105" x="3544888" y="536575"/>
          <p14:tracePt t="272115" x="3544888" y="544513"/>
          <p14:tracePt t="272131" x="3544888" y="561975"/>
          <p14:tracePt t="272147" x="3554413" y="571500"/>
          <p14:tracePt t="272164" x="3562350" y="588963"/>
          <p14:tracePt t="272185" x="3571875" y="608013"/>
          <p14:tracePt t="272201" x="3581400" y="625475"/>
          <p14:tracePt t="272215" x="3589338" y="625475"/>
          <p14:tracePt t="272232" x="3598863" y="642938"/>
          <p14:tracePt t="272249" x="3616325" y="669925"/>
          <p14:tracePt t="272265" x="3643313" y="687388"/>
          <p14:tracePt t="272282" x="3660775" y="714375"/>
          <p14:tracePt t="272298" x="3687763" y="723900"/>
          <p14:tracePt t="272315" x="3697288" y="731838"/>
          <p14:tracePt t="272332" x="3714750" y="741363"/>
          <p14:tracePt t="272348" x="3732213" y="758825"/>
          <p14:tracePt t="272365" x="3751263" y="768350"/>
          <p14:tracePt t="272382" x="3768725" y="768350"/>
          <p14:tracePt t="272399" x="3776663" y="768350"/>
          <p14:tracePt t="272416" x="3786188" y="768350"/>
          <p14:tracePt t="272432" x="3803650" y="768350"/>
          <p14:tracePt t="272449" x="3840163" y="768350"/>
          <p14:tracePt t="272466" x="3857625" y="768350"/>
          <p14:tracePt t="272483" x="3867150" y="768350"/>
          <p14:tracePt t="272499" x="3875088" y="758825"/>
          <p14:tracePt t="272521" x="3884613" y="741363"/>
          <p14:tracePt t="272545" x="3884613" y="731838"/>
          <p14:tracePt t="272553" x="3884613" y="723900"/>
          <p14:tracePt t="272569" x="3884613" y="704850"/>
          <p14:tracePt t="272585" x="3884613" y="696913"/>
          <p14:tracePt t="272600" x="3884613" y="679450"/>
          <p14:tracePt t="272617" x="3884613" y="652463"/>
          <p14:tracePt t="272633" x="3884613" y="625475"/>
          <p14:tracePt t="272650" x="3875088" y="598488"/>
          <p14:tracePt t="272667" x="3848100" y="554038"/>
          <p14:tracePt t="272684" x="3822700" y="500063"/>
          <p14:tracePt t="272700" x="3795713" y="465138"/>
          <p14:tracePt t="272717" x="3776663" y="438150"/>
          <p14:tracePt t="272733" x="3768725" y="428625"/>
          <p14:tracePt t="272751" x="3759200" y="419100"/>
          <p14:tracePt t="272767" x="3751263" y="401638"/>
          <p14:tracePt t="272784" x="3741738" y="401638"/>
          <p14:tracePt t="272801" x="3732213" y="393700"/>
          <p14:tracePt t="272817" x="3724275" y="384175"/>
          <p14:tracePt t="272834" x="3705225" y="384175"/>
          <p14:tracePt t="272881" x="3697288" y="374650"/>
          <p14:tracePt t="272905" x="3687763" y="366713"/>
          <p14:tracePt t="272937" x="3679825" y="366713"/>
          <p14:tracePt t="272953" x="3670300" y="366713"/>
          <p14:tracePt t="272969" x="3660775" y="366713"/>
          <p14:tracePt t="272985" x="3652838" y="366713"/>
          <p14:tracePt t="272993" x="3643313" y="366713"/>
          <p14:tracePt t="273017" x="3633788" y="366713"/>
          <p14:tracePt t="273025" x="3633788" y="357188"/>
          <p14:tracePt t="273049" x="3625850" y="357188"/>
          <p14:tracePt t="273081" x="3616325" y="357188"/>
          <p14:tracePt t="273105" x="3608388" y="357188"/>
          <p14:tracePt t="273129" x="3598863" y="357188"/>
          <p14:tracePt t="273161" x="3581400" y="357188"/>
          <p14:tracePt t="273177" x="3581400" y="366713"/>
          <p14:tracePt t="273193" x="3571875" y="374650"/>
          <p14:tracePt t="273201" x="3571875" y="384175"/>
          <p14:tracePt t="273217" x="3562350" y="384175"/>
          <p14:tracePt t="273233" x="3562350" y="393700"/>
          <p14:tracePt t="273241" x="3554413" y="401638"/>
          <p14:tracePt t="273265" x="3554413" y="411163"/>
          <p14:tracePt t="273281" x="3554413" y="419100"/>
          <p14:tracePt t="273289" x="3544888" y="428625"/>
          <p14:tracePt t="273305" x="3544888" y="438150"/>
          <p14:tracePt t="273320" x="3536950" y="446088"/>
          <p14:tracePt t="273337" x="3536950" y="465138"/>
          <p14:tracePt t="273361" x="3536950" y="482600"/>
          <p14:tracePt t="273377" x="3536950" y="500063"/>
          <p14:tracePt t="273401" x="3536950" y="509588"/>
          <p14:tracePt t="273409" x="3536950" y="517525"/>
          <p14:tracePt t="273425" x="3536950" y="527050"/>
          <p14:tracePt t="273437" x="3536950" y="536575"/>
          <p14:tracePt t="273454" x="3536950" y="544513"/>
          <p14:tracePt t="273470" x="3536950" y="561975"/>
          <p14:tracePt t="273489" x="3544888" y="571500"/>
          <p14:tracePt t="273504" x="3544888" y="588963"/>
          <p14:tracePt t="273521" x="3554413" y="598488"/>
          <p14:tracePt t="273537" x="3562350" y="615950"/>
          <p14:tracePt t="273554" x="3571875" y="633413"/>
          <p14:tracePt t="273577" x="3581400" y="642938"/>
          <p14:tracePt t="273633" x="3581400" y="652463"/>
          <p14:tracePt t="273657" x="3571875" y="660400"/>
          <p14:tracePt t="273665" x="3571875" y="679450"/>
          <p14:tracePt t="273673" x="3562350" y="687388"/>
          <p14:tracePt t="273687" x="3554413" y="714375"/>
          <p14:tracePt t="273705" x="3544888" y="741363"/>
          <p14:tracePt t="273705" x="3536950" y="758825"/>
          <p14:tracePt t="273722" x="3509963" y="776288"/>
          <p14:tracePt t="273738" x="3490913" y="812800"/>
          <p14:tracePt t="273754" x="3465513" y="857250"/>
          <p14:tracePt t="273771" x="3429000" y="928688"/>
          <p14:tracePt t="273788" x="3394075" y="1009650"/>
          <p14:tracePt t="273805" x="3357563" y="1062038"/>
          <p14:tracePt t="273822" x="3340100" y="1098550"/>
          <p14:tracePt t="273839" x="3330575" y="1108075"/>
          <p14:tracePt t="273855" x="3330575" y="1116013"/>
          <p14:tracePt t="273889" x="3330575" y="1125538"/>
          <p14:tracePt t="273961" x="3340100" y="1125538"/>
          <p14:tracePt t="273978" x="3348038" y="1125538"/>
          <p14:tracePt t="274169" x="3348038" y="1133475"/>
          <p14:tracePt t="274185" x="3340100" y="1133475"/>
          <p14:tracePt t="274193" x="3340100" y="1143000"/>
          <p14:tracePt t="274209" x="3330575" y="1152525"/>
          <p14:tracePt t="274225" x="3330575" y="1160463"/>
          <p14:tracePt t="274249" x="3322638" y="1179513"/>
          <p14:tracePt t="274258" x="3322638" y="1187450"/>
          <p14:tracePt t="274274" x="3322638" y="1214438"/>
          <p14:tracePt t="274305" x="3322638" y="1223963"/>
          <p14:tracePt t="274321" x="3322638" y="1241425"/>
          <p14:tracePt t="274345" x="3330575" y="1258888"/>
          <p14:tracePt t="274369" x="3340100" y="1268413"/>
          <p14:tracePt t="274377" x="3348038" y="1285875"/>
          <p14:tracePt t="274393" x="3357563" y="1295400"/>
          <p14:tracePt t="274407" x="3367088" y="1303338"/>
          <p14:tracePt t="274424" x="3375025" y="1312863"/>
          <p14:tracePt t="274441" x="3419475" y="1339850"/>
          <p14:tracePt t="274458" x="3438525" y="1347788"/>
          <p14:tracePt t="274474" x="3446463" y="1357313"/>
          <p14:tracePt t="274491" x="3465513" y="1366838"/>
          <p14:tracePt t="274508" x="3473450" y="1374775"/>
          <p14:tracePt t="274525" x="3490913" y="1384300"/>
          <p14:tracePt t="274541" x="3536950" y="1393825"/>
          <p14:tracePt t="274558" x="3571875" y="1419225"/>
          <p14:tracePt t="274575" x="3608388" y="1428750"/>
          <p14:tracePt t="274592" x="3633788" y="1438275"/>
          <p14:tracePt t="274609" x="3660775" y="1455738"/>
          <p14:tracePt t="274609" x="3670300" y="1455738"/>
          <p14:tracePt t="274626" x="3687763" y="1465263"/>
          <p14:tracePt t="274642" x="3705225" y="1465263"/>
          <p14:tracePt t="274659" x="3732213" y="1473200"/>
          <p14:tracePt t="274675" x="3759200" y="1482725"/>
          <p14:tracePt t="274692" x="3813175" y="1490663"/>
          <p14:tracePt t="274709" x="3848100" y="1490663"/>
          <p14:tracePt t="274725" x="3875088" y="1500188"/>
          <p14:tracePt t="274742" x="3884613" y="1509713"/>
          <p14:tracePt t="274759" x="3894138" y="1509713"/>
          <p14:tracePt t="274776" x="3902075" y="1509713"/>
          <p14:tracePt t="274792" x="3929063" y="1509713"/>
          <p14:tracePt t="274809" x="3990975" y="1527175"/>
          <p14:tracePt t="274826" x="4017963" y="1527175"/>
          <p14:tracePt t="274843" x="4037013" y="1527175"/>
          <p14:tracePt t="274859" x="4044950" y="1527175"/>
          <p14:tracePt t="274876" x="4054475" y="1527175"/>
          <p14:tracePt t="274893" x="4071938" y="1527175"/>
          <p14:tracePt t="274910" x="4089400" y="1536700"/>
          <p14:tracePt t="274929" x="4098925" y="1536700"/>
          <p14:tracePt t="274943" x="4108450" y="1536700"/>
          <p14:tracePt t="274960" x="4125913" y="1544638"/>
          <p14:tracePt t="274977" x="4152900" y="1544638"/>
          <p14:tracePt t="274977" x="4160838" y="1544638"/>
          <p14:tracePt t="274994" x="4197350" y="1554163"/>
          <p14:tracePt t="275010" x="4241800" y="1571625"/>
          <p14:tracePt t="275027" x="4313238" y="1581150"/>
          <p14:tracePt t="275044" x="4357688" y="1589088"/>
          <p14:tracePt t="275060" x="4394200" y="1598613"/>
          <p14:tracePt t="275077" x="4419600" y="1608138"/>
          <p14:tracePt t="275094" x="4438650" y="1616075"/>
          <p14:tracePt t="275111" x="4483100" y="1625600"/>
          <p14:tracePt t="275128" x="4554538" y="1660525"/>
          <p14:tracePt t="275143" x="4633913" y="1697038"/>
          <p14:tracePt t="275160" x="4705350" y="1724025"/>
          <p14:tracePt t="275178" x="4751388" y="1741488"/>
          <p14:tracePt t="275194" x="4776788" y="1741488"/>
          <p14:tracePt t="275211" x="4803775" y="1751013"/>
          <p14:tracePt t="275228" x="4857750" y="1758950"/>
          <p14:tracePt t="275244" x="4911725" y="1768475"/>
          <p14:tracePt t="275261" x="4965700" y="1776413"/>
          <p14:tracePt t="275278" x="5010150" y="1785938"/>
          <p14:tracePt t="275294" x="5062538" y="1785938"/>
          <p14:tracePt t="275311" x="5108575" y="1785938"/>
          <p14:tracePt t="275328" x="5170488" y="1785938"/>
          <p14:tracePt t="275345" x="5286375" y="1785938"/>
          <p14:tracePt t="275362" x="5367338" y="1768475"/>
          <p14:tracePt t="275378" x="5419725" y="1768475"/>
          <p14:tracePt t="275395" x="5473700" y="1751013"/>
          <p14:tracePt t="275412" x="5518150" y="1731963"/>
          <p14:tracePt t="275428" x="5572125" y="1714500"/>
          <p14:tracePt t="275445" x="5670550" y="1687513"/>
          <p14:tracePt t="275462" x="5768975" y="1660525"/>
          <p14:tracePt t="275479" x="5848350" y="1643063"/>
          <p14:tracePt t="275495" x="5919788" y="1643063"/>
          <p14:tracePt t="275512" x="5965825" y="1643063"/>
          <p14:tracePt t="275529" x="6000750" y="1643063"/>
          <p14:tracePt t="275530" x="6018213" y="1643063"/>
          <p14:tracePt t="275546" x="6054725" y="1643063"/>
          <p14:tracePt t="275562" x="6099175" y="1643063"/>
          <p14:tracePt t="275579" x="6161088" y="1643063"/>
          <p14:tracePt t="275596" x="6224588" y="1643063"/>
          <p14:tracePt t="275613" x="6296025" y="1643063"/>
          <p14:tracePt t="275629" x="6411913" y="1652588"/>
          <p14:tracePt t="275646" x="6537325" y="1697038"/>
          <p14:tracePt t="275663" x="6680200" y="1724025"/>
          <p14:tracePt t="275679" x="6769100" y="1741488"/>
          <p14:tracePt t="275696" x="6823075" y="1741488"/>
          <p14:tracePt t="275713" x="6875463" y="1741488"/>
          <p14:tracePt t="275730" x="6919913" y="1741488"/>
          <p14:tracePt t="275746" x="6983413" y="1731963"/>
          <p14:tracePt t="275763" x="7062788" y="1714500"/>
          <p14:tracePt t="275780" x="7116763" y="1704975"/>
          <p14:tracePt t="275797" x="7170738" y="1687513"/>
          <p14:tracePt t="275813" x="7215188" y="1679575"/>
          <p14:tracePt t="275830" x="7269163" y="1660525"/>
          <p14:tracePt t="275847" x="7323138" y="1643063"/>
          <p14:tracePt t="275864" x="7367588" y="1616075"/>
          <p14:tracePt t="275880" x="7419975" y="1589088"/>
          <p14:tracePt t="275897" x="7456488" y="1544638"/>
          <p14:tracePt t="275898" x="7473950" y="1527175"/>
          <p14:tracePt t="275914" x="7500938" y="1500188"/>
          <p14:tracePt t="275930" x="7510463" y="1473200"/>
          <p14:tracePt t="275947" x="7527925" y="1428750"/>
          <p14:tracePt t="275964" x="7527925" y="1401763"/>
          <p14:tracePt t="275981" x="7527925" y="1357313"/>
          <p14:tracePt t="275998" x="7518400" y="1312863"/>
          <p14:tracePt t="276014" x="7510463" y="1258888"/>
          <p14:tracePt t="276031" x="7483475" y="1214438"/>
          <p14:tracePt t="276048" x="7446963" y="1160463"/>
          <p14:tracePt t="276064" x="7412038" y="1116013"/>
          <p14:tracePt t="276081" x="7331075" y="1044575"/>
          <p14:tracePt t="276098" x="7269163" y="990600"/>
          <p14:tracePt t="276115" x="7215188" y="965200"/>
          <p14:tracePt t="276131" x="7153275" y="928688"/>
          <p14:tracePt t="276148" x="7045325" y="874713"/>
          <p14:tracePt t="276165" x="6938963" y="830263"/>
          <p14:tracePt t="276182" x="6823075" y="803275"/>
          <p14:tracePt t="276198" x="6724650" y="776288"/>
          <p14:tracePt t="276215" x="6626225" y="768350"/>
          <p14:tracePt t="276232" x="6500813" y="768350"/>
          <p14:tracePt t="276249" x="6357938" y="785813"/>
          <p14:tracePt t="276249" x="6296025" y="803275"/>
          <p14:tracePt t="276265" x="6180138" y="822325"/>
          <p14:tracePt t="276282" x="6099175" y="839788"/>
          <p14:tracePt t="276299" x="6045200" y="839788"/>
          <p14:tracePt t="276315" x="5973763" y="839788"/>
          <p14:tracePt t="276332" x="5884863" y="839788"/>
          <p14:tracePt t="276349" x="5751513" y="839788"/>
          <p14:tracePt t="276366" x="5589588" y="839788"/>
          <p14:tracePt t="276382" x="5456238" y="839788"/>
          <p14:tracePt t="276399" x="5367338" y="839788"/>
          <p14:tracePt t="276417" x="5295900" y="839788"/>
          <p14:tracePt t="276433" x="5214938" y="839788"/>
          <p14:tracePt t="276450" x="5089525" y="822325"/>
          <p14:tracePt t="276467" x="4973638" y="822325"/>
          <p14:tracePt t="276483" x="4830763" y="822325"/>
          <p14:tracePt t="276500" x="4697413" y="822325"/>
          <p14:tracePt t="276516" x="4608513" y="822325"/>
          <p14:tracePt t="276533" x="4537075" y="822325"/>
          <p14:tracePt t="276550" x="4456113" y="822325"/>
          <p14:tracePt t="276566" x="4384675" y="822325"/>
          <p14:tracePt t="276583" x="4295775" y="822325"/>
          <p14:tracePt t="276600" x="4205288" y="822325"/>
          <p14:tracePt t="276617" x="4116388" y="830263"/>
          <p14:tracePt t="276618" x="4062413" y="830263"/>
          <p14:tracePt t="276634" x="3965575" y="830263"/>
          <p14:tracePt t="276650" x="3894138" y="830263"/>
          <p14:tracePt t="276667" x="3813175" y="839788"/>
          <p14:tracePt t="276684" x="3759200" y="857250"/>
          <p14:tracePt t="276700" x="3714750" y="857250"/>
          <p14:tracePt t="276717" x="3679825" y="874713"/>
          <p14:tracePt t="276733" x="3633788" y="884238"/>
          <p14:tracePt t="276750" x="3598863" y="901700"/>
          <p14:tracePt t="276767" x="3554413" y="911225"/>
          <p14:tracePt t="276784" x="3517900" y="938213"/>
          <p14:tracePt t="276801" x="3473450" y="955675"/>
          <p14:tracePt t="276802" x="3455988" y="965200"/>
          <p14:tracePt t="276818" x="3419475" y="982663"/>
          <p14:tracePt t="276834" x="3402013" y="990600"/>
          <p14:tracePt t="276851" x="3384550" y="1009650"/>
          <p14:tracePt t="276868" x="3375025" y="1017588"/>
          <p14:tracePt t="276884" x="3367088" y="1044575"/>
          <p14:tracePt t="276901" x="3357563" y="1071563"/>
          <p14:tracePt t="276918" x="3348038" y="1098550"/>
          <p14:tracePt t="276935" x="3340100" y="1133475"/>
          <p14:tracePt t="276951" x="3340100" y="1160463"/>
          <p14:tracePt t="276968" x="3340100" y="1179513"/>
          <p14:tracePt t="276985" x="3340100" y="1204913"/>
          <p14:tracePt t="276986" x="3340100" y="1214438"/>
          <p14:tracePt t="277002" x="3348038" y="1250950"/>
          <p14:tracePt t="277018" x="3367088" y="1276350"/>
          <p14:tracePt t="277035" x="3367088" y="1295400"/>
          <p14:tracePt t="277052" x="3384550" y="1322388"/>
          <p14:tracePt t="277069" x="3384550" y="1339850"/>
          <p14:tracePt t="277106" x="3394075" y="1347788"/>
          <p14:tracePt t="278106" x="3402013" y="1357313"/>
          <p14:tracePt t="278474" x="3419475" y="1357313"/>
          <p14:tracePt t="278642" x="3419475" y="1366838"/>
          <p14:tracePt t="278659" x="3419475" y="1374775"/>
          <p14:tracePt t="278666" x="3419475" y="1384300"/>
          <p14:tracePt t="278675" x="3419475" y="1401763"/>
          <p14:tracePt t="278691" x="3411538" y="1428750"/>
          <p14:tracePt t="278709" x="3402013" y="1428750"/>
          <p14:tracePt t="278725" x="3402013" y="1455738"/>
          <p14:tracePt t="278742" x="3402013" y="1482725"/>
          <p14:tracePt t="278759" x="3402013" y="1500188"/>
          <p14:tracePt t="278775" x="3402013" y="1544638"/>
          <p14:tracePt t="278792" x="3402013" y="1581150"/>
          <p14:tracePt t="278809" x="3402013" y="1616075"/>
          <p14:tracePt t="278810" x="3402013" y="1633538"/>
          <p14:tracePt t="278954" x="3402013" y="1643063"/>
          <p14:tracePt t="291468" x="3402013" y="1652588"/>
          <p14:tracePt t="291476" x="3375025" y="1660525"/>
          <p14:tracePt t="291484" x="3340100" y="1687513"/>
          <p14:tracePt t="291495" x="3330575" y="1697038"/>
          <p14:tracePt t="291512" x="3322638" y="1714500"/>
          <p14:tracePt t="291529" x="3348038" y="1724025"/>
          <p14:tracePt t="291546" x="3402013" y="1731963"/>
          <p14:tracePt t="291562" x="3482975" y="1751013"/>
          <p14:tracePt t="291579" x="3562350" y="1776413"/>
          <p14:tracePt t="291580" x="3598863" y="1785938"/>
          <p14:tracePt t="291596" x="3643313" y="1803400"/>
          <p14:tracePt t="291613" x="3741738" y="1839913"/>
          <p14:tracePt t="291629" x="3867150" y="1884363"/>
          <p14:tracePt t="291645" x="4027488" y="1928813"/>
          <p14:tracePt t="291662" x="4232275" y="1982788"/>
          <p14:tracePt t="291679" x="4429125" y="2036763"/>
          <p14:tracePt t="291696" x="4554538" y="2054225"/>
          <p14:tracePt t="291712" x="4643438" y="2062163"/>
          <p14:tracePt t="291730" x="4741863" y="2062163"/>
          <p14:tracePt t="291746" x="4875213" y="2062163"/>
          <p14:tracePt t="291763" x="5010150" y="2089150"/>
          <p14:tracePt t="291780" x="5232400" y="2133600"/>
          <p14:tracePt t="291797" x="5394325" y="2170113"/>
          <p14:tracePt t="291813" x="5572125" y="2187575"/>
          <p14:tracePt t="291830" x="5751513" y="2232025"/>
          <p14:tracePt t="291846" x="5929313" y="2268538"/>
          <p14:tracePt t="291864" x="6081713" y="2276475"/>
          <p14:tracePt t="291880" x="6224588" y="2276475"/>
          <p14:tracePt t="291897" x="6375400" y="2268538"/>
          <p14:tracePt t="291914" x="6527800" y="2232025"/>
          <p14:tracePt t="291931" x="6680200" y="2160588"/>
          <p14:tracePt t="291932" x="6742113" y="2125663"/>
          <p14:tracePt t="291947" x="6813550" y="2098675"/>
          <p14:tracePt t="291964" x="6956425" y="1982788"/>
          <p14:tracePt t="291981" x="7010400" y="1901825"/>
          <p14:tracePt t="291997" x="7062788" y="1830388"/>
          <p14:tracePt t="292014" x="7126288" y="1776413"/>
          <p14:tracePt t="292031" x="7188200" y="1724025"/>
          <p14:tracePt t="292048" x="7251700" y="1660525"/>
          <p14:tracePt t="292064" x="7296150" y="1571625"/>
          <p14:tracePt t="292081" x="7323138" y="1455738"/>
          <p14:tracePt t="292098" x="7331075" y="1303338"/>
          <p14:tracePt t="292115" x="7331075" y="1125538"/>
          <p14:tracePt t="292132" x="7296150" y="901700"/>
          <p14:tracePt t="292148" x="7232650" y="758825"/>
          <p14:tracePt t="292165" x="7161213" y="642938"/>
          <p14:tracePt t="292182" x="7116763" y="544513"/>
          <p14:tracePt t="292198" x="7054850" y="465138"/>
          <p14:tracePt t="292215" x="6991350" y="401638"/>
          <p14:tracePt t="292232" x="6919913" y="339725"/>
          <p14:tracePt t="292249" x="6858000" y="268288"/>
          <p14:tracePt t="292265" x="6769100" y="196850"/>
          <p14:tracePt t="292282" x="6670675" y="125413"/>
          <p14:tracePt t="292299" x="6572250" y="61913"/>
          <p14:tracePt t="292316" x="6394450" y="0"/>
          <p14:tracePt t="292332" x="6269038" y="0"/>
          <p14:tracePt t="292349" x="6134100" y="0"/>
          <p14:tracePt t="292366" x="6037263" y="0"/>
          <p14:tracePt t="292382" x="5929313" y="0"/>
          <p14:tracePt t="292399" x="5830888" y="0"/>
          <p14:tracePt t="292416" x="5688013" y="0"/>
          <p14:tracePt t="292433" x="5545138" y="0"/>
          <p14:tracePt t="292449" x="5402263" y="0"/>
          <p14:tracePt t="292466" x="5232400" y="0"/>
          <p14:tracePt t="292483" x="5072063" y="0"/>
          <p14:tracePt t="292500" x="4848225" y="0"/>
          <p14:tracePt t="292516" x="4724400" y="0"/>
          <p14:tracePt t="292533" x="4589463" y="0"/>
          <p14:tracePt t="292550" x="4429125" y="0"/>
          <p14:tracePt t="292567" x="4259263" y="0"/>
          <p14:tracePt t="292583" x="4089400" y="0"/>
          <p14:tracePt t="292600" x="3902075" y="17463"/>
          <p14:tracePt t="292617" x="3759200" y="17463"/>
          <p14:tracePt t="292634" x="3633788" y="26988"/>
          <p14:tracePt t="292650" x="3527425" y="44450"/>
          <p14:tracePt t="292667" x="3438525" y="61913"/>
          <p14:tracePt t="292684" x="3295650" y="88900"/>
          <p14:tracePt t="292701" x="3205163" y="115888"/>
          <p14:tracePt t="292717" x="3089275" y="152400"/>
          <p14:tracePt t="292734" x="2973388" y="204788"/>
          <p14:tracePt t="292751" x="2901950" y="241300"/>
          <p14:tracePt t="292767" x="2874963" y="268288"/>
          <p14:tracePt t="292784" x="2847975" y="295275"/>
          <p14:tracePt t="292801" x="2830513" y="322263"/>
          <p14:tracePt t="292818" x="2822575" y="347663"/>
          <p14:tracePt t="292834" x="2813050" y="374650"/>
          <p14:tracePt t="292851" x="2795588" y="411163"/>
          <p14:tracePt t="292868" x="2759075" y="527050"/>
          <p14:tracePt t="292885" x="2751138" y="625475"/>
          <p14:tracePt t="292901" x="2751138" y="731838"/>
          <p14:tracePt t="292918" x="2751138" y="795338"/>
          <p14:tracePt t="292935" x="2759075" y="847725"/>
          <p14:tracePt t="292952" x="2768600" y="893763"/>
          <p14:tracePt t="292968" x="2768600" y="928688"/>
          <p14:tracePt t="292985" x="2768600" y="973138"/>
          <p14:tracePt t="293002" x="2786063" y="1036638"/>
          <p14:tracePt t="293019" x="2813050" y="1089025"/>
          <p14:tracePt t="293035" x="2867025" y="1179513"/>
          <p14:tracePt t="293052" x="2928938" y="1285875"/>
          <p14:tracePt t="293069" x="2946400" y="1322388"/>
          <p14:tracePt t="293085" x="2965450" y="1366838"/>
          <p14:tracePt t="293102" x="2973388" y="1401763"/>
          <p14:tracePt t="293119" x="2990850" y="1446213"/>
          <p14:tracePt t="293136" x="3027363" y="1490663"/>
          <p14:tracePt t="293152" x="3071813" y="1554163"/>
          <p14:tracePt t="293169" x="3116263" y="1608138"/>
          <p14:tracePt t="293186" x="3170238" y="1660525"/>
          <p14:tracePt t="293202" x="3214688" y="1697038"/>
          <p14:tracePt t="293219" x="3241675" y="1724025"/>
          <p14:tracePt t="293236" x="3286125" y="1751013"/>
          <p14:tracePt t="293253" x="3313113" y="1776413"/>
          <p14:tracePt t="293269" x="3348038" y="1795463"/>
          <p14:tracePt t="293286" x="3402013" y="1830388"/>
          <p14:tracePt t="293303" x="3465513" y="1866900"/>
          <p14:tracePt t="293320" x="3517900" y="1893888"/>
          <p14:tracePt t="293336" x="3581400" y="1919288"/>
          <p14:tracePt t="293353" x="3643313" y="1938338"/>
          <p14:tracePt t="293370" x="3724275" y="1973263"/>
          <p14:tracePt t="293387" x="3803650" y="2009775"/>
          <p14:tracePt t="293403" x="3938588" y="2062163"/>
          <p14:tracePt t="293404" x="4000500" y="2098675"/>
          <p14:tracePt t="293420" x="4081463" y="2143125"/>
          <p14:tracePt t="293420" x="4143375" y="2170113"/>
          <p14:tracePt t="293436" x="4259263" y="2214563"/>
          <p14:tracePt t="293454" x="4348163" y="2251075"/>
          <p14:tracePt t="293470" x="4429125" y="2276475"/>
          <p14:tracePt t="293487" x="4527550" y="2322513"/>
          <p14:tracePt t="293504" x="4660900" y="2357438"/>
          <p14:tracePt t="293520" x="4848225" y="2411413"/>
          <p14:tracePt t="293537" x="5062538" y="2455863"/>
          <p14:tracePt t="293554" x="5259388" y="2482850"/>
          <p14:tracePt t="293570" x="5419725" y="2465388"/>
          <p14:tracePt t="293587" x="5527675" y="2438400"/>
          <p14:tracePt t="293604" x="5697538" y="2357438"/>
          <p14:tracePt t="293621" x="5813425" y="2322513"/>
          <p14:tracePt t="293637" x="5929313" y="2286000"/>
          <p14:tracePt t="293654" x="6045200" y="2259013"/>
          <p14:tracePt t="293671" x="6153150" y="2224088"/>
          <p14:tracePt t="293688" x="6232525" y="2197100"/>
          <p14:tracePt t="293705" x="6340475" y="2160588"/>
          <p14:tracePt t="293721" x="6438900" y="2116138"/>
          <p14:tracePt t="293738" x="6545263" y="2062163"/>
          <p14:tracePt t="293754" x="6653213" y="2017713"/>
          <p14:tracePt t="293772" x="6742113" y="1965325"/>
          <p14:tracePt t="293772" x="6777038" y="1946275"/>
          <p14:tracePt t="293788" x="6840538" y="1901825"/>
          <p14:tracePt t="293805" x="6902450" y="1847850"/>
          <p14:tracePt t="293821" x="6946900" y="1803400"/>
          <p14:tracePt t="293838" x="6983413" y="1741488"/>
          <p14:tracePt t="293855" x="7018338" y="1679575"/>
          <p14:tracePt t="293872" x="7045325" y="1608138"/>
          <p14:tracePt t="293889" x="7062788" y="1554163"/>
          <p14:tracePt t="293905" x="7072313" y="1509713"/>
          <p14:tracePt t="293922" x="7072313" y="1473200"/>
          <p14:tracePt t="293939" x="7072313" y="1438275"/>
          <p14:tracePt t="293956" x="7072313" y="1374775"/>
          <p14:tracePt t="293973" x="7062788" y="1330325"/>
          <p14:tracePt t="293989" x="7045325" y="1276350"/>
          <p14:tracePt t="294006" x="7010400" y="1231900"/>
          <p14:tracePt t="294023" x="6973888" y="1179513"/>
          <p14:tracePt t="294039" x="6946900" y="1133475"/>
          <p14:tracePt t="294056" x="6919913" y="1108075"/>
          <p14:tracePt t="294073" x="6911975" y="1081088"/>
          <p14:tracePt t="294090" x="6894513" y="1062038"/>
          <p14:tracePt t="294107" x="6875463" y="1044575"/>
          <p14:tracePt t="294123" x="6848475" y="1027113"/>
          <p14:tracePt t="294124" x="6840538" y="1017588"/>
          <p14:tracePt t="294139" x="6813550" y="1000125"/>
          <p14:tracePt t="294156" x="6751638" y="965200"/>
          <p14:tracePt t="294173" x="6697663" y="928688"/>
          <p14:tracePt t="294190" x="6634163" y="893763"/>
          <p14:tracePt t="294207" x="6572250" y="857250"/>
          <p14:tracePt t="294223" x="6473825" y="812800"/>
          <p14:tracePt t="294240" x="6367463" y="768350"/>
          <p14:tracePt t="294257" x="6259513" y="723900"/>
          <p14:tracePt t="294274" x="6153150" y="679450"/>
          <p14:tracePt t="294290" x="6054725" y="642938"/>
          <p14:tracePt t="294307" x="5965825" y="608013"/>
          <p14:tracePt t="294324" x="5848350" y="571500"/>
          <p14:tracePt t="294341" x="5768975" y="554038"/>
          <p14:tracePt t="294357" x="5661025" y="527050"/>
          <p14:tracePt t="294374" x="5545138" y="500063"/>
          <p14:tracePt t="294391" x="5429250" y="473075"/>
          <p14:tracePt t="294408" x="5330825" y="455613"/>
          <p14:tracePt t="294424" x="5259388" y="438150"/>
          <p14:tracePt t="294441" x="5197475" y="428625"/>
          <p14:tracePt t="294458" x="5089525" y="411163"/>
          <p14:tracePt t="294474" x="4938713" y="366713"/>
          <p14:tracePt t="294491" x="4759325" y="330200"/>
          <p14:tracePt t="294508" x="4545013" y="285750"/>
          <p14:tracePt t="294525" x="4456113" y="268288"/>
          <p14:tracePt t="294541" x="4375150" y="250825"/>
          <p14:tracePt t="294558" x="4295775" y="231775"/>
          <p14:tracePt t="294575" x="4224338" y="223838"/>
          <p14:tracePt t="294592" x="4089400" y="204788"/>
          <p14:tracePt t="294609" x="3938588" y="204788"/>
          <p14:tracePt t="294625" x="3776663" y="204788"/>
          <p14:tracePt t="294642" x="3652838" y="204788"/>
          <p14:tracePt t="294659" x="3554413" y="204788"/>
          <p14:tracePt t="294675" x="3455988" y="204788"/>
          <p14:tracePt t="294692" x="3303588" y="214313"/>
          <p14:tracePt t="294709" x="3179763" y="241300"/>
          <p14:tracePt t="294725" x="3009900" y="276225"/>
          <p14:tracePt t="294742" x="2822575" y="322263"/>
          <p14:tracePt t="294759" x="2660650" y="366713"/>
          <p14:tracePt t="294776" x="2544763" y="411163"/>
          <p14:tracePt t="294792" x="2490788" y="438150"/>
          <p14:tracePt t="294809" x="2455863" y="482600"/>
          <p14:tracePt t="294826" x="2438400" y="509588"/>
          <p14:tracePt t="294843" x="2428875" y="544513"/>
          <p14:tracePt t="294860" x="2411413" y="598488"/>
          <p14:tracePt t="294861" x="2401888" y="625475"/>
          <p14:tracePt t="294876" x="2393950" y="704850"/>
          <p14:tracePt t="294893" x="2384425" y="768350"/>
          <p14:tracePt t="294910" x="2384425" y="822325"/>
          <p14:tracePt t="294926" x="2384425" y="884238"/>
          <p14:tracePt t="294943" x="2411413" y="946150"/>
          <p14:tracePt t="294960" x="2428875" y="1009650"/>
          <p14:tracePt t="294977" x="2465388" y="1081088"/>
          <p14:tracePt t="294993" x="2490788" y="1152525"/>
          <p14:tracePt t="295010" x="2500313" y="1214438"/>
          <p14:tracePt t="295027" x="2517775" y="1285875"/>
          <p14:tracePt t="295043" x="2544763" y="1366838"/>
          <p14:tracePt t="295061" x="2589213" y="1490663"/>
          <p14:tracePt t="295077" x="2633663" y="1571625"/>
          <p14:tracePt t="295094" x="2670175" y="1633538"/>
          <p14:tracePt t="295111" x="2697163" y="1687513"/>
          <p14:tracePt t="295127" x="2705100" y="1714500"/>
          <p14:tracePt t="295143" x="2714625" y="1741488"/>
          <p14:tracePt t="295160" x="2724150" y="1768475"/>
          <p14:tracePt t="295177" x="2751138" y="1803400"/>
          <p14:tracePt t="295194" x="2786063" y="1847850"/>
          <p14:tracePt t="295211" x="2830513" y="1928813"/>
          <p14:tracePt t="295228" x="2901950" y="2000250"/>
          <p14:tracePt t="295245" x="3009900" y="2116138"/>
          <p14:tracePt t="295261" x="3071813" y="2160588"/>
          <p14:tracePt t="295277" x="3152775" y="2214563"/>
          <p14:tracePt t="295294" x="3251200" y="2259013"/>
          <p14:tracePt t="295311" x="3367088" y="2303463"/>
          <p14:tracePt t="295328" x="3527425" y="2357438"/>
          <p14:tracePt t="295344" x="3724275" y="2401888"/>
          <p14:tracePt t="295361" x="3902075" y="2446338"/>
          <p14:tracePt t="295378" x="4017963" y="2455863"/>
          <p14:tracePt t="295395" x="4116388" y="2455863"/>
          <p14:tracePt t="295411" x="4214813" y="2455863"/>
          <p14:tracePt t="295429" x="4419600" y="2446338"/>
          <p14:tracePt t="295446" x="4562475" y="2446338"/>
          <p14:tracePt t="295461" x="4660900" y="2446338"/>
          <p14:tracePt t="295478" x="4732338" y="2446338"/>
          <p14:tracePt t="295495" x="4822825" y="2446338"/>
          <p14:tracePt t="295512" x="4911725" y="2446338"/>
          <p14:tracePt t="295529" x="5010150" y="2446338"/>
          <p14:tracePt t="295545" x="5133975" y="2446338"/>
          <p14:tracePt t="295562" x="5251450" y="2446338"/>
          <p14:tracePt t="295579" x="5357813" y="2455863"/>
          <p14:tracePt t="295595" x="5446713" y="2473325"/>
          <p14:tracePt t="295613" x="5554663" y="2482850"/>
          <p14:tracePt t="295629" x="5608638" y="2482850"/>
          <p14:tracePt t="295646" x="5661025" y="2482850"/>
          <p14:tracePt t="295662" x="5732463" y="2465388"/>
          <p14:tracePt t="295679" x="5822950" y="2428875"/>
          <p14:tracePt t="295696" x="5938838" y="2384425"/>
          <p14:tracePt t="295713" x="6045200" y="2357438"/>
          <p14:tracePt t="295729" x="6126163" y="2330450"/>
          <p14:tracePt t="295761" x="6197600" y="2312988"/>
          <p14:tracePt t="295818" x="6242050" y="2295525"/>
          <p14:tracePt t="295820" x="6276975" y="2276475"/>
          <p14:tracePt t="295830" x="6991350" y="1990725"/>
          <p14:tracePt t="295846" x="7170738" y="1901825"/>
          <p14:tracePt t="295863" x="7269163" y="1847850"/>
          <p14:tracePt t="295880" x="7340600" y="1803400"/>
          <p14:tracePt t="295897" x="7419975" y="1758950"/>
          <p14:tracePt t="295914" x="7483475" y="1714500"/>
          <p14:tracePt t="295931" x="7545388" y="1660525"/>
          <p14:tracePt t="295947" x="7608888" y="1616075"/>
          <p14:tracePt t="295964" x="7653338" y="1571625"/>
          <p14:tracePt t="295981" x="7670800" y="1544638"/>
          <p14:tracePt t="295998" x="7697788" y="1517650"/>
          <p14:tracePt t="296014" x="7724775" y="1490663"/>
          <p14:tracePt t="296031" x="7751763" y="1446213"/>
          <p14:tracePt t="296048" x="7769225" y="1411288"/>
          <p14:tracePt t="296064" x="7769225" y="1357313"/>
          <p14:tracePt t="296081" x="7751763" y="1285875"/>
          <p14:tracePt t="296098" x="7724775" y="1204913"/>
          <p14:tracePt t="296115" x="7688263" y="1116013"/>
          <p14:tracePt t="296131" x="7670800" y="1062038"/>
          <p14:tracePt t="296149" x="7634288" y="990600"/>
          <p14:tracePt t="296165" x="7616825" y="955675"/>
          <p14:tracePt t="296182" x="7581900" y="919163"/>
          <p14:tracePt t="296198" x="7491413" y="847725"/>
          <p14:tracePt t="296215" x="7402513" y="795338"/>
          <p14:tracePt t="296232" x="7323138" y="741363"/>
          <p14:tracePt t="296249" x="7259638" y="704850"/>
          <p14:tracePt t="296265" x="7215188" y="687388"/>
          <p14:tracePt t="296282" x="7161213" y="660400"/>
          <p14:tracePt t="296299" x="7089775" y="633413"/>
          <p14:tracePt t="296315" x="6973888" y="598488"/>
          <p14:tracePt t="296333" x="6732588" y="536575"/>
          <p14:tracePt t="296349" x="6616700" y="509588"/>
          <p14:tracePt t="296366" x="6527800" y="500063"/>
          <p14:tracePt t="296382" x="6456363" y="490538"/>
          <p14:tracePt t="296399" x="6402388" y="482600"/>
          <p14:tracePt t="296416" x="6367463" y="465138"/>
          <p14:tracePt t="296433" x="6296025" y="446088"/>
          <p14:tracePt t="296450" x="6161088" y="411163"/>
          <p14:tracePt t="296466" x="5991225" y="357188"/>
          <p14:tracePt t="296483" x="5786438" y="312738"/>
          <p14:tracePt t="296500" x="5626100" y="268288"/>
          <p14:tracePt t="296501" x="5572125" y="250825"/>
          <p14:tracePt t="296516" x="5483225" y="241300"/>
          <p14:tracePt t="296533" x="5402263" y="223838"/>
          <p14:tracePt t="296550" x="5286375" y="196850"/>
          <p14:tracePt t="296567" x="5133975" y="160338"/>
          <p14:tracePt t="296583" x="4973638" y="115888"/>
          <p14:tracePt t="296600" x="4795838" y="71438"/>
          <p14:tracePt t="296617" x="4643438" y="36513"/>
          <p14:tracePt t="296634" x="4562475" y="17463"/>
          <p14:tracePt t="296651" x="4518025" y="9525"/>
          <p14:tracePt t="296667" x="4465638" y="9525"/>
          <p14:tracePt t="296683" x="4411663" y="9525"/>
          <p14:tracePt t="296700" x="4357688" y="9525"/>
          <p14:tracePt t="296717" x="4241800" y="9525"/>
          <p14:tracePt t="296734" x="4108450" y="9525"/>
          <p14:tracePt t="296750" x="3990975" y="9525"/>
          <p14:tracePt t="296767" x="3929063" y="9525"/>
          <p14:tracePt t="296784" x="3884613" y="9525"/>
          <p14:tracePt t="296801" x="3840163" y="26988"/>
          <p14:tracePt t="296818" x="3803650" y="36513"/>
          <p14:tracePt t="296834" x="3741738" y="61913"/>
          <p14:tracePt t="296851" x="3660775" y="88900"/>
          <p14:tracePt t="296868" x="3581400" y="115888"/>
          <p14:tracePt t="296869" x="3544888" y="133350"/>
          <p14:tracePt t="296885" x="3517900" y="152400"/>
          <p14:tracePt t="296901" x="3490913" y="169863"/>
          <p14:tracePt t="296918" x="3465513" y="179388"/>
          <p14:tracePt t="296935" x="3446463" y="196850"/>
          <p14:tracePt t="296951" x="3419475" y="214313"/>
          <p14:tracePt t="296968" x="3384550" y="241300"/>
          <p14:tracePt t="296985" x="3340100" y="285750"/>
          <p14:tracePt t="297002" x="3313113" y="322263"/>
          <p14:tracePt t="297018" x="3303588" y="347663"/>
          <p14:tracePt t="297035" x="3295650" y="366713"/>
          <p14:tracePt t="297051" x="3295650" y="393700"/>
          <p14:tracePt t="297069" x="3286125" y="419100"/>
          <p14:tracePt t="297085" x="3276600" y="438150"/>
          <p14:tracePt t="297102" x="3268663" y="465138"/>
          <p14:tracePt t="297119" x="3259138" y="490538"/>
          <p14:tracePt t="297136" x="3251200" y="517525"/>
          <p14:tracePt t="297153" x="3241675" y="544513"/>
          <p14:tracePt t="297169" x="3232150" y="571500"/>
          <p14:tracePt t="297185" x="3224213" y="588963"/>
          <p14:tracePt t="297202" x="3214688" y="598488"/>
          <p14:tracePt t="297219" x="3205163" y="625475"/>
          <p14:tracePt t="297236" x="3187700" y="652463"/>
          <p14:tracePt t="297237" x="3187700" y="660400"/>
          <p14:tracePt t="297253" x="3170238" y="679450"/>
          <p14:tracePt t="297269" x="3170238" y="704850"/>
          <p14:tracePt t="297286" x="3160713" y="723900"/>
          <p14:tracePt t="297303" x="3152775" y="741363"/>
          <p14:tracePt t="297319" x="3152775" y="776288"/>
          <p14:tracePt t="297336" x="3125788" y="822325"/>
          <p14:tracePt t="297353" x="3089275" y="874713"/>
          <p14:tracePt t="297370" x="3062288" y="938213"/>
          <p14:tracePt t="297387" x="3036888" y="982663"/>
          <p14:tracePt t="297403" x="3036888" y="1009650"/>
          <p14:tracePt t="297420" x="3036888" y="1044575"/>
          <p14:tracePt t="297445" x="3036888" y="1054100"/>
          <p14:tracePt t="297454" x="3036888" y="1071563"/>
          <p14:tracePt t="297470" x="3036888" y="1089025"/>
          <p14:tracePt t="297487" x="3036888" y="1133475"/>
          <p14:tracePt t="297504" x="3036888" y="1179513"/>
          <p14:tracePt t="297521" x="3036888" y="1223963"/>
          <p14:tracePt t="297537" x="3054350" y="1276350"/>
          <p14:tracePt t="297554" x="3062288" y="1303338"/>
          <p14:tracePt t="297571" x="3062288" y="1330325"/>
          <p14:tracePt t="297587" x="3071813" y="1357313"/>
          <p14:tracePt t="297604" x="3081338" y="1393825"/>
          <p14:tracePt t="297621" x="3108325" y="1428750"/>
          <p14:tracePt t="297638" x="3160713" y="1500188"/>
          <p14:tracePt t="297654" x="3241675" y="1608138"/>
          <p14:tracePt t="297672" x="3322638" y="1687513"/>
          <p14:tracePt t="297688" x="3357563" y="1741488"/>
          <p14:tracePt t="297705" x="3384550" y="1768475"/>
          <p14:tracePt t="297721" x="3411538" y="1795463"/>
          <p14:tracePt t="297738" x="3465513" y="1822450"/>
          <p14:tracePt t="297755" x="3562350" y="1884363"/>
          <p14:tracePt t="297772" x="3705225" y="1946275"/>
          <p14:tracePt t="297789" x="3884613" y="2027238"/>
          <p14:tracePt t="297805" x="3956050" y="2036763"/>
          <p14:tracePt t="297822" x="4010025" y="2036763"/>
          <p14:tracePt t="297839" x="4081463" y="2036763"/>
          <p14:tracePt t="297855" x="4187825" y="2044700"/>
          <p14:tracePt t="297872" x="4303713" y="2071688"/>
          <p14:tracePt t="297889" x="4456113" y="2116138"/>
          <p14:tracePt t="297905" x="4589463" y="2143125"/>
          <p14:tracePt t="297922" x="4705350" y="2160588"/>
          <p14:tracePt t="297939" x="4786313" y="2160588"/>
          <p14:tracePt t="297956" x="4840288" y="2143125"/>
          <p14:tracePt t="297973" x="4919663" y="2143125"/>
          <p14:tracePt t="297989" x="4983163" y="2143125"/>
          <p14:tracePt t="298006" x="5037138" y="2143125"/>
          <p14:tracePt t="298023" x="5126038" y="2160588"/>
          <p14:tracePt t="298039" x="5224463" y="2179638"/>
          <p14:tracePt t="298056" x="5303838" y="2187575"/>
          <p14:tracePt t="298073" x="5348288" y="2187575"/>
          <p14:tracePt t="298090" x="5411788" y="2160588"/>
          <p14:tracePt t="298106" x="5491163" y="2133600"/>
          <p14:tracePt t="298123" x="5608638" y="2098675"/>
          <p14:tracePt t="298140" x="5732463" y="2062163"/>
          <p14:tracePt t="298141" x="5786438" y="2054225"/>
          <p14:tracePt t="298157" x="5867400" y="2044700"/>
          <p14:tracePt t="298174" x="5911850" y="2044700"/>
          <p14:tracePt t="298189" x="5946775" y="2044700"/>
          <p14:tracePt t="298206" x="6010275" y="2027238"/>
          <p14:tracePt t="298223" x="6062663" y="2017713"/>
          <p14:tracePt t="298240" x="6108700" y="2009775"/>
          <p14:tracePt t="298257" x="6134100" y="2000250"/>
          <p14:tracePt t="298273" x="6161088" y="2000250"/>
          <p14:tracePt t="298293" x="6170613" y="1990725"/>
          <p14:tracePt t="298373" x="6170613" y="1982788"/>
          <p14:tracePt t="298389" x="6170613" y="1973263"/>
          <p14:tracePt t="298397" x="6170613" y="1965325"/>
          <p14:tracePt t="298429" x="6170613" y="1955800"/>
          <p14:tracePt t="298509" x="6170613" y="1946275"/>
          <p14:tracePt t="298541" x="6170613" y="1938338"/>
          <p14:tracePt t="298781" x="6161088" y="1938338"/>
          <p14:tracePt t="298869" x="6153150" y="1938338"/>
          <p14:tracePt t="298893" x="6143625" y="1938338"/>
          <p14:tracePt t="298917" x="6134100" y="1938338"/>
          <p14:tracePt t="298925" x="6134100" y="1946275"/>
          <p14:tracePt t="298965" x="6126163" y="1946275"/>
          <p14:tracePt t="299053" x="6116638" y="1946275"/>
          <p14:tracePt t="301278" x="6108700" y="1946275"/>
          <p14:tracePt t="302302" x="6099175" y="1946275"/>
          <p14:tracePt t="302318" x="6081713" y="1946275"/>
          <p14:tracePt t="302326" x="6072188" y="1946275"/>
          <p14:tracePt t="302341" x="6062663" y="1946275"/>
          <p14:tracePt t="302358" x="6018213" y="1938338"/>
          <p14:tracePt t="302390" x="6037263" y="1938338"/>
          <p14:tracePt t="302398" x="6045200" y="1938338"/>
          <p14:tracePt t="302408" x="6062663" y="1946275"/>
          <p14:tracePt t="302424" x="6072188" y="1946275"/>
          <p14:tracePt t="302477" x="6081713" y="1946275"/>
          <p14:tracePt t="302494" x="6089650" y="1946275"/>
          <p14:tracePt t="302510" x="6108700" y="1946275"/>
          <p14:tracePt t="302518" x="6116638" y="1938338"/>
          <p14:tracePt t="302526" x="6126163" y="1928813"/>
          <p14:tracePt t="302542" x="6143625" y="1919288"/>
          <p14:tracePt t="302582" x="6161088" y="1911350"/>
          <p14:tracePt t="302614" x="6170613" y="1901825"/>
          <p14:tracePt t="302630" x="6180138" y="1884363"/>
          <p14:tracePt t="302638" x="6197600" y="1874838"/>
          <p14:tracePt t="302646" x="6215063" y="1857375"/>
          <p14:tracePt t="302659" x="6232525" y="1839913"/>
          <p14:tracePt t="302675" x="6259513" y="1812925"/>
          <p14:tracePt t="302691" x="6276975" y="1795463"/>
          <p14:tracePt t="302708" x="6286500" y="1785938"/>
          <p14:tracePt t="302726" x="6286500" y="1768475"/>
          <p14:tracePt t="302742" x="6286500" y="1758950"/>
          <p14:tracePt t="302759" x="6296025" y="1751013"/>
          <p14:tracePt t="302776" x="6303963" y="1741488"/>
          <p14:tracePt t="302792" x="6313488" y="1724025"/>
          <p14:tracePt t="302809" x="6323013" y="1714500"/>
          <p14:tracePt t="302825" x="6330950" y="1704975"/>
          <p14:tracePt t="302843" x="6340475" y="1687513"/>
          <p14:tracePt t="302859" x="6348413" y="1660525"/>
          <p14:tracePt t="302876" x="6367463" y="1652588"/>
          <p14:tracePt t="302893" x="6384925" y="1625600"/>
          <p14:tracePt t="302910" x="6419850" y="1598613"/>
          <p14:tracePt t="302926" x="6456363" y="1571625"/>
          <p14:tracePt t="302943" x="6491288" y="1544638"/>
          <p14:tracePt t="302960" x="6518275" y="1527175"/>
          <p14:tracePt t="302977" x="6545263" y="1517650"/>
          <p14:tracePt t="302993" x="6572250" y="1509713"/>
          <p14:tracePt t="303010" x="6599238" y="1500188"/>
          <p14:tracePt t="303027" x="6653213" y="1473200"/>
          <p14:tracePt t="303043" x="6705600" y="1455738"/>
          <p14:tracePt t="303060" x="6751638" y="1428750"/>
          <p14:tracePt t="303077" x="6796088" y="1384300"/>
          <p14:tracePt t="303094" x="6813550" y="1339850"/>
          <p14:tracePt t="303110" x="6831013" y="1295400"/>
          <p14:tracePt t="303127" x="6840538" y="1241425"/>
          <p14:tracePt t="303144" x="6840538" y="1204913"/>
          <p14:tracePt t="303160" x="6840538" y="1160463"/>
          <p14:tracePt t="303177" x="6831013" y="1116013"/>
          <p14:tracePt t="303194" x="6813550" y="1071563"/>
          <p14:tracePt t="303210" x="6786563" y="1027113"/>
          <p14:tracePt t="303228" x="6769100" y="990600"/>
          <p14:tracePt t="303244" x="6751638" y="973138"/>
          <p14:tracePt t="303261" x="6724650" y="946150"/>
          <p14:tracePt t="303278" x="6670675" y="911225"/>
          <p14:tracePt t="303295" x="6599238" y="874713"/>
          <p14:tracePt t="303311" x="6491288" y="847725"/>
          <p14:tracePt t="303328" x="6348413" y="812800"/>
          <p14:tracePt t="303345" x="6180138" y="785813"/>
          <p14:tracePt t="303362" x="6010275" y="776288"/>
          <p14:tracePt t="303378" x="5875338" y="776288"/>
          <p14:tracePt t="303395" x="5768975" y="776288"/>
          <p14:tracePt t="303412" x="5724525" y="776288"/>
          <p14:tracePt t="303428" x="5705475" y="776288"/>
          <p14:tracePt t="303446" x="5680075" y="785813"/>
          <p14:tracePt t="303462" x="5661025" y="795338"/>
          <p14:tracePt t="303479" x="5634038" y="795338"/>
          <p14:tracePt t="303495" x="5608638" y="812800"/>
          <p14:tracePt t="303512" x="5572125" y="812800"/>
          <p14:tracePt t="303529" x="5562600" y="812800"/>
          <p14:tracePt t="303550" x="5554663" y="812800"/>
          <p14:tracePt t="303562" x="5537200" y="812800"/>
          <p14:tracePt t="303579" x="5518150" y="812800"/>
          <p14:tracePt t="303596" x="5483225" y="812800"/>
          <p14:tracePt t="303613" x="5438775" y="795338"/>
          <p14:tracePt t="303613" x="5402263" y="795338"/>
          <p14:tracePt t="303629" x="5340350" y="776288"/>
          <p14:tracePt t="303647" x="5286375" y="758825"/>
          <p14:tracePt t="303663" x="5214938" y="750888"/>
          <p14:tracePt t="303679" x="5160963" y="731838"/>
          <p14:tracePt t="303696" x="5116513" y="723900"/>
          <p14:tracePt t="303713" x="5081588" y="704850"/>
          <p14:tracePt t="303730" x="5027613" y="687388"/>
          <p14:tracePt t="303746" x="4956175" y="652463"/>
          <p14:tracePt t="303763" x="4867275" y="625475"/>
          <p14:tracePt t="303779" x="4759325" y="598488"/>
          <p14:tracePt t="303797" x="4687888" y="588963"/>
          <p14:tracePt t="303814" x="4643438" y="581025"/>
          <p14:tracePt t="303830" x="4616450" y="571500"/>
          <p14:tracePt t="303846" x="4598988" y="571500"/>
          <p14:tracePt t="303864" x="4581525" y="571500"/>
          <p14:tracePt t="303880" x="4537075" y="554038"/>
          <p14:tracePt t="303897" x="4473575" y="544513"/>
          <p14:tracePt t="303914" x="4384675" y="527050"/>
          <p14:tracePt t="303931" x="4303713" y="517525"/>
          <p14:tracePt t="303947" x="4241800" y="500063"/>
          <p14:tracePt t="303964" x="4197350" y="482600"/>
          <p14:tracePt t="303981" x="4160838" y="482600"/>
          <p14:tracePt t="303998" x="4116388" y="482600"/>
          <p14:tracePt t="304015" x="4062413" y="482600"/>
          <p14:tracePt t="304031" x="3973513" y="482600"/>
          <p14:tracePt t="304048" x="3830638" y="482600"/>
          <p14:tracePt t="304064" x="3697288" y="482600"/>
          <p14:tracePt t="304081" x="3589338" y="482600"/>
          <p14:tracePt t="304098" x="3509963" y="482600"/>
          <p14:tracePt t="304115" x="3446463" y="482600"/>
          <p14:tracePt t="304131" x="3394075" y="482600"/>
          <p14:tracePt t="304148" x="3340100" y="490538"/>
          <p14:tracePt t="304165" x="3268663" y="527050"/>
          <p14:tracePt t="304166" x="3224213" y="536575"/>
          <p14:tracePt t="304182" x="3152775" y="561975"/>
          <p14:tracePt t="304198" x="3089275" y="588963"/>
          <p14:tracePt t="304215" x="3036888" y="608013"/>
          <p14:tracePt t="304232" x="3000375" y="625475"/>
          <p14:tracePt t="304249" x="2973388" y="642938"/>
          <p14:tracePt t="304265" x="2965450" y="660400"/>
          <p14:tracePt t="304282" x="2955925" y="687388"/>
          <p14:tracePt t="304299" x="2955925" y="731838"/>
          <p14:tracePt t="304315" x="2955925" y="768350"/>
          <p14:tracePt t="304332" x="2955925" y="795338"/>
          <p14:tracePt t="304349" x="2946400" y="822325"/>
          <p14:tracePt t="304350" x="2946400" y="830263"/>
          <p14:tracePt t="304366" x="2946400" y="839788"/>
          <p14:tracePt t="304382" x="2946400" y="847725"/>
          <p14:tracePt t="304399" x="2946400" y="866775"/>
          <p14:tracePt t="304416" x="2946400" y="874713"/>
          <p14:tracePt t="304494" x="2955925" y="874713"/>
          <p14:tracePt t="304550" x="2973388" y="874713"/>
          <p14:tracePt t="304662" x="2973388" y="866775"/>
          <p14:tracePt t="304678" x="2965450" y="857250"/>
          <p14:tracePt t="304693" x="2946400" y="847725"/>
          <p14:tracePt t="304709" x="2928938" y="847725"/>
          <p14:tracePt t="304718" x="2919413" y="839788"/>
          <p14:tracePt t="304734" x="2894013" y="822325"/>
          <p14:tracePt t="304750" x="2867025" y="822325"/>
          <p14:tracePt t="304767" x="2847975" y="812800"/>
          <p14:tracePt t="304784" x="2840038" y="803275"/>
          <p14:tracePt t="304982" x="2847975" y="803275"/>
          <p14:tracePt t="304990" x="2867025" y="803275"/>
          <p14:tracePt t="305002" x="2874963" y="803275"/>
          <p14:tracePt t="305019" x="2901950" y="803275"/>
          <p14:tracePt t="305035" x="2911475" y="812800"/>
          <p14:tracePt t="305052" x="2919413" y="812800"/>
          <p14:tracePt t="305078" x="2928938" y="812800"/>
          <p14:tracePt t="305166" x="2938463" y="812800"/>
          <p14:tracePt t="307054" x="2946400" y="812800"/>
          <p14:tracePt t="307078" x="2955925" y="812800"/>
          <p14:tracePt t="307094" x="2965450" y="803275"/>
          <p14:tracePt t="307110" x="2973388" y="795338"/>
          <p14:tracePt t="307126" x="2982913" y="795338"/>
          <p14:tracePt t="307134" x="2990850" y="785813"/>
          <p14:tracePt t="307150" x="3000375" y="776288"/>
          <p14:tracePt t="307166" x="3009900" y="776288"/>
          <p14:tracePt t="307178" x="3017838" y="768350"/>
          <p14:tracePt t="307198" x="3027363" y="768350"/>
          <p14:tracePt t="307214" x="3036888" y="768350"/>
          <p14:tracePt t="307228" x="3044825" y="758825"/>
          <p14:tracePt t="307244" x="3071813" y="750888"/>
          <p14:tracePt t="307262" x="3081338" y="750888"/>
          <p14:tracePt t="307278" x="3089275" y="750888"/>
          <p14:tracePt t="307302" x="3098800" y="750888"/>
          <p14:tracePt t="307446" x="3108325" y="741363"/>
          <p14:tracePt t="307486" x="3098800" y="731838"/>
          <p14:tracePt t="307502" x="3089275" y="731838"/>
          <p14:tracePt t="307510" x="3081338" y="723900"/>
          <p14:tracePt t="307526" x="3071813" y="723900"/>
          <p14:tracePt t="307550" x="3054350" y="714375"/>
          <p14:tracePt t="307614" x="3071813" y="714375"/>
          <p14:tracePt t="307622" x="3108325" y="714375"/>
          <p14:tracePt t="307630" x="3133725" y="714375"/>
          <p14:tracePt t="307646" x="3205163" y="714375"/>
          <p14:tracePt t="307663" x="3259138" y="714375"/>
          <p14:tracePt t="307680" x="3303588" y="714375"/>
          <p14:tracePt t="307696" x="3330575" y="714375"/>
          <p14:tracePt t="307712" x="3340100" y="714375"/>
          <p14:tracePt t="307730" x="3348038" y="714375"/>
          <p14:tracePt t="307750" x="3357563" y="714375"/>
          <p14:tracePt t="307798" x="3367088" y="714375"/>
          <p14:tracePt t="307878" x="3357563" y="714375"/>
          <p14:tracePt t="307886" x="3330575" y="714375"/>
          <p14:tracePt t="307897" x="3303588" y="723900"/>
          <p14:tracePt t="307913" x="3259138" y="750888"/>
          <p14:tracePt t="307930" x="3224213" y="776288"/>
          <p14:tracePt t="307947" x="3205163" y="830263"/>
          <p14:tracePt t="307964" x="3205163" y="874713"/>
          <p14:tracePt t="307980" x="3214688" y="919163"/>
          <p14:tracePt t="307997" x="3241675" y="955675"/>
          <p14:tracePt t="308014" x="3295650" y="1027113"/>
          <p14:tracePt t="308031" x="3322638" y="1071563"/>
          <p14:tracePt t="308047" x="3367088" y="1098550"/>
          <p14:tracePt t="308064" x="3411538" y="1125538"/>
          <p14:tracePt t="308081" x="3490913" y="1160463"/>
          <p14:tracePt t="308098" x="3616325" y="1214438"/>
          <p14:tracePt t="308115" x="3697288" y="1241425"/>
          <p14:tracePt t="308131" x="3751263" y="1241425"/>
          <p14:tracePt t="308148" x="3813175" y="1231900"/>
          <p14:tracePt t="308165" x="3857625" y="1223963"/>
          <p14:tracePt t="308167" x="3875088" y="1204913"/>
          <p14:tracePt t="308182" x="3894138" y="1196975"/>
          <p14:tracePt t="308199" x="3919538" y="1143000"/>
          <p14:tracePt t="308215" x="3938588" y="1116013"/>
          <p14:tracePt t="308232" x="3946525" y="1089025"/>
          <p14:tracePt t="308249" x="3965575" y="1062038"/>
          <p14:tracePt t="308265" x="3983038" y="1044575"/>
          <p14:tracePt t="308282" x="3990975" y="1027113"/>
          <p14:tracePt t="308299" x="4000500" y="990600"/>
          <p14:tracePt t="308315" x="4000500" y="938213"/>
          <p14:tracePt t="308332" x="4000500" y="901700"/>
          <p14:tracePt t="308349" x="3990975" y="893763"/>
          <p14:tracePt t="308366" x="3973513" y="866775"/>
          <p14:tracePt t="308422" x="3983038" y="866775"/>
          <p14:tracePt t="308430" x="3990975" y="866775"/>
          <p14:tracePt t="308439" x="4000500" y="874713"/>
          <p14:tracePt t="308449" x="4027488" y="874713"/>
          <p14:tracePt t="308466" x="4098925" y="884238"/>
          <p14:tracePt t="308483" x="4276725" y="911225"/>
          <p14:tracePt t="308500" x="4456113" y="928688"/>
          <p14:tracePt t="308516" x="4572000" y="928688"/>
          <p14:tracePt t="308533" x="4608513" y="911225"/>
          <p14:tracePt t="308550" x="4616450" y="901700"/>
          <p14:tracePt t="308583" x="4616450" y="893763"/>
          <p14:tracePt t="308702" x="4633913" y="901700"/>
          <p14:tracePt t="308711" x="4660900" y="901700"/>
          <p14:tracePt t="308719" x="4714875" y="911225"/>
          <p14:tracePt t="308734" x="4848225" y="938213"/>
          <p14:tracePt t="308751" x="4973638" y="946150"/>
          <p14:tracePt t="308767" x="5072063" y="946150"/>
          <p14:tracePt t="308783" x="5160963" y="946150"/>
          <p14:tracePt t="308801" x="5187950" y="946150"/>
          <p14:tracePt t="308818" x="5205413" y="946150"/>
          <p14:tracePt t="308838" x="5205413" y="938213"/>
          <p14:tracePt t="308851" x="5214938" y="938213"/>
          <p14:tracePt t="308868" x="5214938" y="919163"/>
          <p14:tracePt t="308885" x="5232400" y="893763"/>
          <p14:tracePt t="308902" x="5232400" y="884238"/>
          <p14:tracePt t="308918" x="5241925" y="874713"/>
          <p14:tracePt t="308935" x="5241925" y="866775"/>
          <p14:tracePt t="309095" x="5251450" y="866775"/>
          <p14:tracePt t="309383" x="5241925" y="874713"/>
          <p14:tracePt t="309391" x="5232400" y="884238"/>
          <p14:tracePt t="309403" x="5214938" y="901700"/>
          <p14:tracePt t="309420" x="5170488" y="938213"/>
          <p14:tracePt t="309437" x="5108575" y="973138"/>
          <p14:tracePt t="309454" x="5045075" y="1009650"/>
          <p14:tracePt t="309455" x="5010150" y="1027113"/>
          <p14:tracePt t="309470" x="4973638" y="1054100"/>
          <p14:tracePt t="309487" x="4919663" y="1081088"/>
          <p14:tracePt t="309503" x="4875213" y="1108075"/>
          <p14:tracePt t="309520" x="4813300" y="1133475"/>
          <p14:tracePt t="309537" x="4751388" y="1160463"/>
          <p14:tracePt t="309554" x="4697413" y="1169988"/>
          <p14:tracePt t="309570" x="4652963" y="1187450"/>
          <p14:tracePt t="309587" x="4608513" y="1187450"/>
          <p14:tracePt t="309604" x="4562475" y="1196975"/>
          <p14:tracePt t="309621" x="4510088" y="1214438"/>
          <p14:tracePt t="309637" x="4446588" y="1223963"/>
          <p14:tracePt t="309655" x="4330700" y="1223963"/>
          <p14:tracePt t="309671" x="4232275" y="1223963"/>
          <p14:tracePt t="309688" x="4133850" y="1214438"/>
          <p14:tracePt t="309705" x="4017963" y="1187450"/>
          <p14:tracePt t="309721" x="3884613" y="1152525"/>
          <p14:tracePt t="309738" x="3759200" y="1116013"/>
          <p14:tracePt t="309755" x="3643313" y="1071563"/>
          <p14:tracePt t="309772" x="3544888" y="1027113"/>
          <p14:tracePt t="309788" x="3490913" y="1000125"/>
          <p14:tracePt t="309805" x="3465513" y="973138"/>
          <p14:tracePt t="309822" x="3446463" y="965200"/>
          <p14:tracePt t="309839" x="3411538" y="928688"/>
          <p14:tracePt t="309855" x="3394075" y="901700"/>
          <p14:tracePt t="309872" x="3375025" y="874713"/>
          <p14:tracePt t="309889" x="3357563" y="847725"/>
          <p14:tracePt t="309911" x="3357563" y="839788"/>
          <p14:tracePt t="309927" x="3348038" y="830263"/>
          <p14:tracePt t="309951" x="3340100" y="822325"/>
          <p14:tracePt t="309967" x="3340100" y="812800"/>
          <p14:tracePt t="309991" x="3330575" y="803275"/>
          <p14:tracePt t="310111" x="3322638" y="795338"/>
          <p14:tracePt t="310311" x="3322638" y="785813"/>
          <p14:tracePt t="310319" x="3313113" y="776288"/>
          <p14:tracePt t="310367" x="3303588" y="768350"/>
          <p14:tracePt t="310542" x="3295650" y="768350"/>
          <p14:tracePt t="310615" x="3295650" y="776288"/>
          <p14:tracePt t="310623" x="3303588" y="776288"/>
          <p14:tracePt t="310631" x="3313113" y="785813"/>
          <p14:tracePt t="310647" x="3322638" y="785813"/>
          <p14:tracePt t="310663" x="3348038" y="785813"/>
          <p14:tracePt t="310675" x="3357563" y="785813"/>
          <p14:tracePt t="310691" x="3394075" y="785813"/>
          <p14:tracePt t="310708" x="3429000" y="768350"/>
          <p14:tracePt t="310725" x="3473450" y="741363"/>
          <p14:tracePt t="310742" x="3500438" y="714375"/>
          <p14:tracePt t="310759" x="3544888" y="696913"/>
          <p14:tracePt t="310775" x="3554413" y="687388"/>
          <p14:tracePt t="310830" x="3554413" y="679450"/>
          <p14:tracePt t="311047" x="3554413" y="669925"/>
          <p14:tracePt t="311055" x="3571875" y="669925"/>
          <p14:tracePt t="311063" x="3589338" y="669925"/>
          <p14:tracePt t="311077" x="3598863" y="669925"/>
          <p14:tracePt t="311093" x="3625850" y="687388"/>
          <p14:tracePt t="311110" x="3670300" y="696913"/>
          <p14:tracePt t="311127" x="3714750" y="714375"/>
          <p14:tracePt t="311144" x="3768725" y="723900"/>
          <p14:tracePt t="311161" x="3830638" y="741363"/>
          <p14:tracePt t="311177" x="3911600" y="768350"/>
          <p14:tracePt t="311194" x="3973513" y="785813"/>
          <p14:tracePt t="311211" x="4010025" y="803275"/>
          <p14:tracePt t="311228" x="4027488" y="812800"/>
          <p14:tracePt t="311244" x="4044950" y="822325"/>
          <p14:tracePt t="311261" x="4071938" y="822325"/>
          <p14:tracePt t="311278" x="4116388" y="847725"/>
          <p14:tracePt t="311279" x="4170363" y="866775"/>
          <p14:tracePt t="311294" x="4232275" y="893763"/>
          <p14:tracePt t="311311" x="4419600" y="955675"/>
          <p14:tracePt t="311328" x="4483100" y="982663"/>
          <p14:tracePt t="311345" x="4518025" y="982663"/>
          <p14:tracePt t="311361" x="4545013" y="990600"/>
          <p14:tracePt t="311967" x="4537075" y="990600"/>
          <p14:tracePt t="311975" x="4510088" y="973138"/>
          <p14:tracePt t="311983" x="4483100" y="965200"/>
          <p14:tracePt t="311997" x="4456113" y="955675"/>
          <p14:tracePt t="312015" x="4402138" y="928688"/>
          <p14:tracePt t="312015" x="4357688" y="911225"/>
          <p14:tracePt t="312031" x="4197350" y="847725"/>
          <p14:tracePt t="312048" x="3965575" y="731838"/>
          <p14:tracePt t="312064" x="3786188" y="652463"/>
          <p14:tracePt t="312081" x="3660775" y="598488"/>
          <p14:tracePt t="312098" x="3589338" y="561975"/>
          <p14:tracePt t="312115" x="3554413" y="554038"/>
          <p14:tracePt t="312167" x="3544888" y="554038"/>
          <p14:tracePt t="312191" x="3536950" y="554038"/>
          <p14:tracePt t="312223" x="3536950" y="561975"/>
          <p14:tracePt t="312231" x="3536950" y="571500"/>
          <p14:tracePt t="312239" x="3544888" y="571500"/>
          <p14:tracePt t="312255" x="3554413" y="581025"/>
          <p14:tracePt t="312271" x="3571875" y="588963"/>
          <p14:tracePt t="312282" x="3589338" y="598488"/>
          <p14:tracePt t="312299" x="3679825" y="625475"/>
          <p14:tracePt t="312315" x="3840163" y="687388"/>
          <p14:tracePt t="312332" x="4010025" y="741363"/>
          <p14:tracePt t="312349" x="4197350" y="795338"/>
          <p14:tracePt t="312365" x="4402138" y="839788"/>
          <p14:tracePt t="312382" x="4608513" y="893763"/>
          <p14:tracePt t="312399" x="4884738" y="928688"/>
          <p14:tracePt t="312416" x="5018088" y="919163"/>
          <p14:tracePt t="312433" x="5153025" y="874713"/>
          <p14:tracePt t="312449" x="5251450" y="803275"/>
          <p14:tracePt t="312466" x="5303838" y="741363"/>
          <p14:tracePt t="312483" x="5330825" y="679450"/>
          <p14:tracePt t="312500" x="5357813" y="608013"/>
          <p14:tracePt t="312516" x="5367338" y="544513"/>
          <p14:tracePt t="312533" x="5367338" y="490538"/>
          <p14:tracePt t="312550" x="5367338" y="428625"/>
          <p14:tracePt t="312567" x="5313363" y="322263"/>
          <p14:tracePt t="312584" x="5241925" y="214313"/>
          <p14:tracePt t="312600" x="5187950" y="125413"/>
          <p14:tracePt t="312617" x="5143500" y="71438"/>
          <p14:tracePt t="312633" x="5099050" y="36513"/>
          <p14:tracePt t="312651" x="5045075" y="9525"/>
          <p14:tracePt t="312668" x="4983163" y="0"/>
          <p14:tracePt t="312683" x="4894263" y="0"/>
          <p14:tracePt t="312700" x="4813300" y="0"/>
          <p14:tracePt t="312717" x="4751388" y="17463"/>
          <p14:tracePt t="312734" x="4670425" y="36513"/>
          <p14:tracePt t="312751" x="4500563" y="71438"/>
          <p14:tracePt t="312767" x="4394200" y="107950"/>
          <p14:tracePt t="312784" x="4286250" y="152400"/>
          <p14:tracePt t="312801" x="4197350" y="187325"/>
          <p14:tracePt t="312818" x="4108450" y="223838"/>
          <p14:tracePt t="312834" x="4044950" y="241300"/>
          <p14:tracePt t="312851" x="4017963" y="268288"/>
          <p14:tracePt t="312867" x="3983038" y="295275"/>
          <p14:tracePt t="312885" x="3956050" y="322263"/>
          <p14:tracePt t="312901" x="3929063" y="366713"/>
          <p14:tracePt t="312918" x="3894138" y="411163"/>
          <p14:tracePt t="312934" x="3875088" y="428625"/>
          <p14:tracePt t="312935" x="3867150" y="446088"/>
          <p14:tracePt t="312951" x="3867150" y="473075"/>
          <p14:tracePt t="312968" x="3857625" y="490538"/>
          <p14:tracePt t="312985" x="3857625" y="517525"/>
          <p14:tracePt t="313002" x="3848100" y="517525"/>
          <p14:tracePt t="313019" x="3848100" y="536575"/>
          <p14:tracePt t="313035" x="3848100" y="561975"/>
          <p14:tracePt t="313051" x="3848100" y="581025"/>
          <p14:tracePt t="313068" x="3867150" y="608013"/>
          <p14:tracePt t="313085" x="3884613" y="642938"/>
          <p14:tracePt t="313102" x="3911600" y="687388"/>
          <p14:tracePt t="313103" x="3929063" y="704850"/>
          <p14:tracePt t="313119" x="3956050" y="731838"/>
          <p14:tracePt t="313135" x="3990975" y="768350"/>
          <p14:tracePt t="313152" x="4044950" y="812800"/>
          <p14:tracePt t="313169" x="4116388" y="857250"/>
          <p14:tracePt t="313185" x="4205288" y="884238"/>
          <p14:tracePt t="313202" x="4295775" y="919163"/>
          <p14:tracePt t="313219" x="4402138" y="965200"/>
          <p14:tracePt t="313236" x="4518025" y="1000125"/>
          <p14:tracePt t="313252" x="4616450" y="1027113"/>
          <p14:tracePt t="313269" x="4679950" y="1036638"/>
          <p14:tracePt t="313286" x="4751388" y="1017588"/>
          <p14:tracePt t="313303" x="4875213" y="982663"/>
          <p14:tracePt t="313319" x="4946650" y="946150"/>
          <p14:tracePt t="313336" x="5000625" y="928688"/>
          <p14:tracePt t="313353" x="5054600" y="911225"/>
          <p14:tracePt t="313369" x="5099050" y="893763"/>
          <p14:tracePt t="313386" x="5143500" y="874713"/>
          <p14:tracePt t="313403" x="5187950" y="839788"/>
          <p14:tracePt t="313420" x="5251450" y="812800"/>
          <p14:tracePt t="313436" x="5295900" y="776288"/>
          <p14:tracePt t="313454" x="5340350" y="731838"/>
          <p14:tracePt t="313471" x="5367338" y="696913"/>
          <p14:tracePt t="313471" x="5384800" y="679450"/>
          <p14:tracePt t="313487" x="5411788" y="642938"/>
          <p14:tracePt t="313503" x="5438775" y="588963"/>
          <p14:tracePt t="313521" x="5446713" y="544513"/>
          <p14:tracePt t="313537" x="5446713" y="500063"/>
          <p14:tracePt t="313554" x="5446713" y="455613"/>
          <p14:tracePt t="313570" x="5438775" y="411163"/>
          <p14:tracePt t="313587" x="5419725" y="393700"/>
          <p14:tracePt t="313604" x="5411788" y="374650"/>
          <p14:tracePt t="313621" x="5375275" y="357188"/>
          <p14:tracePt t="313638" x="5322888" y="330200"/>
          <p14:tracePt t="313655" x="5197475" y="276225"/>
          <p14:tracePt t="313672" x="5108575" y="268288"/>
          <p14:tracePt t="313688" x="4991100" y="241300"/>
          <p14:tracePt t="313704" x="4894263" y="214313"/>
          <p14:tracePt t="313721" x="4848225" y="204788"/>
          <p14:tracePt t="313738" x="4813300" y="204788"/>
          <p14:tracePt t="313754" x="4786313" y="204788"/>
          <p14:tracePt t="313771" x="4751388" y="204788"/>
          <p14:tracePt t="313788" x="4714875" y="204788"/>
          <p14:tracePt t="313805" x="4643438" y="223838"/>
          <p14:tracePt t="313822" x="4554538" y="258763"/>
          <p14:tracePt t="313839" x="4384675" y="303213"/>
          <p14:tracePt t="313855" x="4322763" y="322263"/>
          <p14:tracePt t="313872" x="4286250" y="339725"/>
          <p14:tracePt t="313889" x="4276725" y="347663"/>
          <p14:tracePt t="313905" x="4259263" y="347663"/>
          <p14:tracePt t="313922" x="4241800" y="357188"/>
          <p14:tracePt t="313939" x="4224338" y="366713"/>
          <p14:tracePt t="313956" x="4187825" y="384175"/>
          <p14:tracePt t="313972" x="4152900" y="411163"/>
          <p14:tracePt t="313989" x="4098925" y="446088"/>
          <p14:tracePt t="314006" x="4054475" y="482600"/>
          <p14:tracePt t="314022" x="4000500" y="527050"/>
          <p14:tracePt t="314039" x="3938588" y="571500"/>
          <p14:tracePt t="314056" x="3911600" y="608013"/>
          <p14:tracePt t="314073" x="3911600" y="633413"/>
          <p14:tracePt t="314090" x="3911600" y="652463"/>
          <p14:tracePt t="314106" x="3911600" y="669925"/>
          <p14:tracePt t="314123" x="3911600" y="687388"/>
          <p14:tracePt t="314140" x="3911600" y="731838"/>
          <p14:tracePt t="314157" x="3919538" y="768350"/>
          <p14:tracePt t="314173" x="3929063" y="822325"/>
          <p14:tracePt t="314190" x="3946525" y="847725"/>
          <p14:tracePt t="314207" x="3956050" y="874713"/>
          <p14:tracePt t="314207" x="3965575" y="884238"/>
          <p14:tracePt t="314223" x="3973513" y="893763"/>
          <p14:tracePt t="314240" x="3983038" y="901700"/>
          <p14:tracePt t="314257" x="4000500" y="911225"/>
          <p14:tracePt t="314279" x="4017963" y="919163"/>
          <p14:tracePt t="314290" x="4037013" y="928688"/>
          <p14:tracePt t="314311" x="4044950" y="928688"/>
          <p14:tracePt t="314335" x="4054475" y="928688"/>
          <p14:tracePt t="315704" x="4062413" y="919163"/>
          <p14:tracePt t="315984" x="4062413" y="911225"/>
          <p14:tracePt t="327289" x="4071938" y="911225"/>
          <p14:tracePt t="327305" x="4081463" y="928688"/>
          <p14:tracePt t="327313" x="4089400" y="946150"/>
          <p14:tracePt t="327328" x="4089400" y="965200"/>
          <p14:tracePt t="327345" x="4089400" y="1044575"/>
          <p14:tracePt t="327362" x="4089400" y="1116013"/>
          <p14:tracePt t="327378" x="4044950" y="1258888"/>
          <p14:tracePt t="327395" x="4010025" y="1446213"/>
          <p14:tracePt t="327412" x="3983038" y="1652588"/>
          <p14:tracePt t="327428" x="3983038" y="1847850"/>
          <p14:tracePt t="327445" x="3983038" y="2009775"/>
          <p14:tracePt t="327462" x="3973513" y="2108200"/>
          <p14:tracePt t="327478" x="3965575" y="2160588"/>
          <p14:tracePt t="327495" x="3946525" y="2214563"/>
          <p14:tracePt t="327512" x="3919538" y="2286000"/>
          <p14:tracePt t="327529" x="3875088" y="2384425"/>
          <p14:tracePt t="327529" x="3848100" y="2419350"/>
          <p14:tracePt t="327545" x="3776663" y="2509838"/>
          <p14:tracePt t="327562" x="3732213" y="2589213"/>
          <p14:tracePt t="327579" x="3687763" y="2633663"/>
          <p14:tracePt t="327595" x="3633788" y="2705100"/>
          <p14:tracePt t="327612" x="3598863" y="2741613"/>
          <p14:tracePt t="327629" x="3554413" y="2786063"/>
          <p14:tracePt t="327646" x="3490913" y="2830513"/>
          <p14:tracePt t="327662" x="3429000" y="2867025"/>
          <p14:tracePt t="327679" x="3375025" y="2894013"/>
          <p14:tracePt t="327696" x="3340100" y="2919413"/>
          <p14:tracePt t="327713" x="3276600" y="2965450"/>
          <p14:tracePt t="327730" x="3241675" y="2990850"/>
          <p14:tracePt t="327746" x="3214688" y="3009900"/>
          <p14:tracePt t="327763" x="3205163" y="3017838"/>
          <p14:tracePt t="327780" x="3197225" y="3027363"/>
          <p14:tracePt t="327801" x="3197225" y="3036888"/>
          <p14:tracePt t="327953" x="3197225" y="3044825"/>
          <p14:tracePt t="327969" x="3197225" y="3071813"/>
          <p14:tracePt t="327978" x="3179763" y="3108325"/>
          <p14:tracePt t="327985" x="3143250" y="3179763"/>
          <p14:tracePt t="327997" x="3108325" y="3241675"/>
          <p14:tracePt t="328014" x="3036888" y="3384550"/>
          <p14:tracePt t="328031" x="2973388" y="3517900"/>
          <p14:tracePt t="328048" x="2928938" y="3643313"/>
          <p14:tracePt t="328064" x="2840038" y="3803650"/>
          <p14:tracePt t="328081" x="2616200" y="4081463"/>
          <p14:tracePt t="328098" x="2411413" y="4232275"/>
          <p14:tracePt t="328115" x="2232025" y="4357688"/>
          <p14:tracePt t="328132" x="2081213" y="4438650"/>
          <p14:tracePt t="328148" x="1990725" y="4483100"/>
          <p14:tracePt t="328164" x="1938338" y="4510088"/>
          <p14:tracePt t="328181" x="1911350" y="4510088"/>
          <p14:tracePt t="328198" x="1893888" y="4510088"/>
          <p14:tracePt t="328215" x="1874838" y="4510088"/>
          <p14:tracePt t="328232" x="1839913" y="4510088"/>
          <p14:tracePt t="328249" x="1803400" y="4510088"/>
          <p14:tracePt t="328249" x="1785938" y="4510088"/>
          <p14:tracePt t="328265" x="1768475" y="4510088"/>
          <p14:tracePt t="328321" x="1751013" y="4510088"/>
          <p14:tracePt t="328338" x="1741488" y="4510088"/>
          <p14:tracePt t="328361" x="1731963" y="4510088"/>
          <p14:tracePt t="328433" x="1724025" y="4510088"/>
          <p14:tracePt t="328449" x="1714500" y="4518025"/>
          <p14:tracePt t="328457" x="1704975" y="4518025"/>
          <p14:tracePt t="328466" x="1697038" y="4527550"/>
          <p14:tracePt t="328483" x="1679575" y="4537075"/>
          <p14:tracePt t="328500" x="1660525" y="4545013"/>
          <p14:tracePt t="328516" x="1633538" y="4562475"/>
          <p14:tracePt t="328533" x="1581150" y="4589463"/>
          <p14:tracePt t="328550" x="1517650" y="4616450"/>
          <p14:tracePt t="328567" x="1482725" y="4643438"/>
          <p14:tracePt t="328583" x="1438275" y="4670425"/>
          <p14:tracePt t="328600" x="1393825" y="4687888"/>
          <p14:tracePt t="328618" x="1312863" y="4705350"/>
          <p14:tracePt t="328634" x="1223963" y="4705350"/>
          <p14:tracePt t="328650" x="1108075" y="4705350"/>
          <p14:tracePt t="328667" x="973138" y="4670425"/>
          <p14:tracePt t="328684" x="857250" y="4652963"/>
          <p14:tracePt t="328701" x="785813" y="4643438"/>
          <p14:tracePt t="328717" x="758825" y="4633913"/>
          <p14:tracePt t="328734" x="741363" y="4633913"/>
          <p14:tracePt t="328753" x="723900" y="4633913"/>
          <p14:tracePt t="328769" x="704850" y="4633913"/>
          <p14:tracePt t="328784" x="687388" y="4633913"/>
          <p14:tracePt t="328801" x="642938" y="4633913"/>
          <p14:tracePt t="328801" x="615950" y="4633913"/>
          <p14:tracePt t="328817" x="561975" y="4643438"/>
          <p14:tracePt t="328834" x="517525" y="4660900"/>
          <p14:tracePt t="328851" x="455613" y="4660900"/>
          <p14:tracePt t="328867" x="401638" y="4660900"/>
          <p14:tracePt t="328885" x="357188" y="4660900"/>
          <p14:tracePt t="328901" x="330200" y="4660900"/>
          <p14:tracePt t="328918" x="295275" y="4652963"/>
          <p14:tracePt t="328935" x="268288" y="4652963"/>
          <p14:tracePt t="328952" x="258763" y="4652963"/>
          <p14:tracePt t="328968" x="250825" y="4652963"/>
          <p14:tracePt t="329105" x="258763" y="4652963"/>
          <p14:tracePt t="329114" x="268288" y="4652963"/>
          <p14:tracePt t="329122" x="285750" y="4660900"/>
          <p14:tracePt t="329136" x="312738" y="4670425"/>
          <p14:tracePt t="329152" x="366713" y="4697413"/>
          <p14:tracePt t="329169" x="465138" y="4732338"/>
          <p14:tracePt t="329186" x="544513" y="4751388"/>
          <p14:tracePt t="329203" x="615950" y="4759325"/>
          <p14:tracePt t="329220" x="679450" y="4776788"/>
          <p14:tracePt t="329236" x="741363" y="4776788"/>
          <p14:tracePt t="329253" x="812800" y="4776788"/>
          <p14:tracePt t="329270" x="884238" y="4795838"/>
          <p14:tracePt t="329286" x="955675" y="4803775"/>
          <p14:tracePt t="329303" x="990600" y="4803775"/>
          <p14:tracePt t="329320" x="1009650" y="4803775"/>
          <p14:tracePt t="329336" x="1017588" y="4803775"/>
          <p14:tracePt t="329353" x="1062038" y="4803775"/>
          <p14:tracePt t="329370" x="1098550" y="4803775"/>
          <p14:tracePt t="329387" x="1116013" y="4803775"/>
          <p14:tracePt t="329403" x="1143000" y="4803775"/>
          <p14:tracePt t="329420" x="1160463" y="4803775"/>
          <p14:tracePt t="329437" x="1187450" y="4803775"/>
          <p14:tracePt t="329454" x="1214438" y="4795838"/>
          <p14:tracePt t="329470" x="1231900" y="4786313"/>
          <p14:tracePt t="329487" x="1250950" y="4786313"/>
          <p14:tracePt t="329504" x="1268413" y="4786313"/>
          <p14:tracePt t="329538" x="1276350" y="4786313"/>
          <p14:tracePt t="330210" x="1285875" y="4786313"/>
          <p14:tracePt t="330218" x="1285875" y="4776788"/>
          <p14:tracePt t="330234" x="1303338" y="4776788"/>
          <p14:tracePt t="330250" x="1322388" y="4776788"/>
          <p14:tracePt t="330257" x="1339850" y="4776788"/>
          <p14:tracePt t="330273" x="1357313" y="4768850"/>
          <p14:tracePt t="330290" x="1374775" y="4768850"/>
          <p14:tracePt t="330307" x="1384300" y="4768850"/>
          <p14:tracePt t="330323" x="1401763" y="4759325"/>
          <p14:tracePt t="330340" x="1438275" y="4759325"/>
          <p14:tracePt t="330357" x="1465263" y="4751388"/>
          <p14:tracePt t="330374" x="1509713" y="4751388"/>
          <p14:tracePt t="330391" x="1544638" y="4751388"/>
          <p14:tracePt t="330408" x="1581150" y="4751388"/>
          <p14:tracePt t="330424" x="1598613" y="4751388"/>
          <p14:tracePt t="330441" x="1625600" y="4751388"/>
          <p14:tracePt t="330442" x="1633538" y="4751388"/>
          <p14:tracePt t="330458" x="1660525" y="4751388"/>
          <p14:tracePt t="330475" x="1697038" y="4732338"/>
          <p14:tracePt t="330491" x="1741488" y="4732338"/>
          <p14:tracePt t="330508" x="1785938" y="4724400"/>
          <p14:tracePt t="330525" x="1839913" y="4724400"/>
          <p14:tracePt t="330541" x="1919288" y="4724400"/>
          <p14:tracePt t="330558" x="1990725" y="4724400"/>
          <p14:tracePt t="330575" x="2036763" y="4724400"/>
          <p14:tracePt t="330592" x="2081213" y="4724400"/>
          <p14:tracePt t="330608" x="2108200" y="4714875"/>
          <p14:tracePt t="330626" x="2152650" y="4705350"/>
          <p14:tracePt t="330642" x="2187575" y="4705350"/>
          <p14:tracePt t="330659" x="2214563" y="4705350"/>
          <p14:tracePt t="330675" x="2241550" y="4705350"/>
          <p14:tracePt t="330692" x="2259013" y="4705350"/>
          <p14:tracePt t="330709" x="2295525" y="4705350"/>
          <p14:tracePt t="330726" x="2330450" y="4705350"/>
          <p14:tracePt t="330742" x="2366963" y="4705350"/>
          <p14:tracePt t="330759" x="2384425" y="4705350"/>
          <p14:tracePt t="330776" x="2393950" y="4705350"/>
          <p14:tracePt t="330792" x="2401888" y="4705350"/>
          <p14:tracePt t="330834" x="2401888" y="4697413"/>
          <p14:tracePt t="330874" x="2393950" y="4697413"/>
          <p14:tracePt t="330914" x="2374900" y="4697413"/>
          <p14:tracePt t="331042" x="2366963" y="4697413"/>
          <p14:tracePt t="331178" x="2384425" y="4697413"/>
          <p14:tracePt t="331186" x="2401888" y="4697413"/>
          <p14:tracePt t="331194" x="2419350" y="4697413"/>
          <p14:tracePt t="331211" x="2465388" y="4697413"/>
          <p14:tracePt t="331228" x="2473325" y="4697413"/>
          <p14:tracePt t="331245" x="2482850" y="4697413"/>
          <p14:tracePt t="331261" x="2490788" y="4697413"/>
          <p14:tracePt t="331278" x="2517775" y="4697413"/>
          <p14:tracePt t="331295" x="2544763" y="4705350"/>
          <p14:tracePt t="331311" x="2581275" y="4705350"/>
          <p14:tracePt t="331328" x="2625725" y="4705350"/>
          <p14:tracePt t="331345" x="2660650" y="4705350"/>
          <p14:tracePt t="331346" x="2670175" y="4705350"/>
          <p14:tracePt t="331362" x="2714625" y="4697413"/>
          <p14:tracePt t="331378" x="2759075" y="4697413"/>
          <p14:tracePt t="331395" x="2813050" y="4697413"/>
          <p14:tracePt t="331412" x="2867025" y="4697413"/>
          <p14:tracePt t="331429" x="2928938" y="4697413"/>
          <p14:tracePt t="331445" x="3009900" y="4697413"/>
          <p14:tracePt t="331462" x="3062288" y="4697413"/>
          <p14:tracePt t="331479" x="3108325" y="4697413"/>
          <p14:tracePt t="331495" x="3143250" y="4687888"/>
          <p14:tracePt t="331512" x="3170238" y="4679950"/>
          <p14:tracePt t="331529" x="3214688" y="4670425"/>
          <p14:tracePt t="331530" x="3232150" y="4670425"/>
          <p14:tracePt t="331546" x="3286125" y="4652963"/>
          <p14:tracePt t="331562" x="3367088" y="4633913"/>
          <p14:tracePt t="331579" x="3455988" y="4633913"/>
          <p14:tracePt t="331596" x="3554413" y="4633913"/>
          <p14:tracePt t="331613" x="3660775" y="4633913"/>
          <p14:tracePt t="331629" x="3724275" y="4633913"/>
          <p14:tracePt t="331646" x="3776663" y="4633913"/>
          <p14:tracePt t="331663" x="3830638" y="4616450"/>
          <p14:tracePt t="331680" x="3902075" y="4598988"/>
          <p14:tracePt t="331696" x="4000500" y="4581525"/>
          <p14:tracePt t="331713" x="4152900" y="4572000"/>
          <p14:tracePt t="331714" x="4241800" y="4572000"/>
          <p14:tracePt t="331730" x="4411663" y="4572000"/>
          <p14:tracePt t="331747" x="4562475" y="4572000"/>
          <p14:tracePt t="331763" x="4697413" y="4572000"/>
          <p14:tracePt t="331779" x="4813300" y="4572000"/>
          <p14:tracePt t="331797" x="4902200" y="4562475"/>
          <p14:tracePt t="331813" x="4983163" y="4554538"/>
          <p14:tracePt t="331830" x="5037138" y="4545013"/>
          <p14:tracePt t="331847" x="5099050" y="4545013"/>
          <p14:tracePt t="331864" x="5153025" y="4545013"/>
          <p14:tracePt t="331880" x="5197475" y="4545013"/>
          <p14:tracePt t="331897" x="5224463" y="4545013"/>
          <p14:tracePt t="331914" x="5259388" y="4545013"/>
          <p14:tracePt t="331931" x="5276850" y="4537075"/>
          <p14:tracePt t="331947" x="5286375" y="4537075"/>
          <p14:tracePt t="331964" x="5303838" y="4537075"/>
          <p14:tracePt t="331981" x="5330825" y="4537075"/>
          <p14:tracePt t="331997" x="5340350" y="4537075"/>
          <p14:tracePt t="332014" x="5357813" y="4537075"/>
          <p14:tracePt t="332031" x="5367338" y="4537075"/>
          <p14:tracePt t="332058" x="5375275" y="4537075"/>
          <p14:tracePt t="332074" x="5394325" y="4537075"/>
          <p14:tracePt t="332082" x="5411788" y="4537075"/>
          <p14:tracePt t="332098" x="5438775" y="4537075"/>
          <p14:tracePt t="332115" x="5465763" y="4545013"/>
          <p14:tracePt t="332131" x="5500688" y="4545013"/>
          <p14:tracePt t="332148" x="5518150" y="4545013"/>
          <p14:tracePt t="332165" x="5554663" y="4554538"/>
          <p14:tracePt t="332182" x="5581650" y="4562475"/>
          <p14:tracePt t="332198" x="5599113" y="4572000"/>
          <p14:tracePt t="332215" x="5626100" y="4572000"/>
          <p14:tracePt t="332231" x="5670550" y="4589463"/>
          <p14:tracePt t="332249" x="5732463" y="4598988"/>
          <p14:tracePt t="332266" x="5830888" y="4608513"/>
          <p14:tracePt t="332282" x="5875338" y="4608513"/>
          <p14:tracePt t="332299" x="5894388" y="4608513"/>
          <p14:tracePt t="332316" x="5911850" y="4608513"/>
          <p14:tracePt t="332332" x="5919788" y="4608513"/>
          <p14:tracePt t="332562" x="5919788" y="4616450"/>
          <p14:tracePt t="332634" x="5919788" y="4625975"/>
          <p14:tracePt t="332938" x="5911850" y="4625975"/>
          <p14:tracePt t="332954" x="5894388" y="4625975"/>
          <p14:tracePt t="332962" x="5875338" y="4625975"/>
          <p14:tracePt t="332986" x="5867400" y="4616450"/>
          <p14:tracePt t="333034" x="5857875" y="4616450"/>
          <p14:tracePt t="333074" x="5848350" y="4616450"/>
          <p14:tracePt t="333226" x="5840413" y="4616450"/>
          <p14:tracePt t="333730" x="5830888" y="4616450"/>
          <p14:tracePt t="333794" x="5822950" y="4608513"/>
          <p14:tracePt t="348333" x="5822950" y="4598988"/>
          <p14:tracePt t="348357" x="5830888" y="4589463"/>
          <p14:tracePt t="348365" x="5840413" y="4581525"/>
          <p14:tracePt t="348381" x="5848350" y="4581525"/>
          <p14:tracePt t="348452" x="5848350" y="4572000"/>
          <p14:tracePt t="348460" x="5857875" y="4572000"/>
          <p14:tracePt t="348468" x="5867400" y="4562475"/>
          <p14:tracePt t="348485" x="5875338" y="4554538"/>
          <p14:tracePt t="348540" x="5875338" y="4545013"/>
          <p14:tracePt t="348565" x="5875338" y="4537075"/>
          <p14:tracePt t="348580" x="5875338" y="4527550"/>
          <p14:tracePt t="348589" x="5884863" y="4518025"/>
          <p14:tracePt t="348600" x="5894388" y="4510088"/>
          <p14:tracePt t="348617" x="5902325" y="4500563"/>
          <p14:tracePt t="348634" x="5911850" y="4483100"/>
          <p14:tracePt t="348650" x="5919788" y="4473575"/>
          <p14:tracePt t="348684" x="5919788" y="4465638"/>
          <p14:tracePt t="348701" x="5929313" y="4465638"/>
          <p14:tracePt t="348725" x="5929313" y="4446588"/>
          <p14:tracePt t="348836" x="5929313" y="4429125"/>
          <p14:tracePt t="348845" x="5919788" y="4429125"/>
          <p14:tracePt t="348853" x="5902325" y="4411663"/>
          <p14:tracePt t="348868" x="5822950" y="4367213"/>
          <p14:tracePt t="348885" x="5705475" y="4303713"/>
          <p14:tracePt t="348901" x="5581650" y="4259263"/>
          <p14:tracePt t="348918" x="5500688" y="4241800"/>
          <p14:tracePt t="348934" x="5446713" y="4224338"/>
          <p14:tracePt t="348952" x="5402263" y="4214813"/>
          <p14:tracePt t="348968" x="5384800" y="4214813"/>
          <p14:tracePt t="348985" x="5357813" y="4214813"/>
          <p14:tracePt t="349001" x="5340350" y="4214813"/>
          <p14:tracePt t="349018" x="5313363" y="4214813"/>
          <p14:tracePt t="349035" x="5303838" y="4214813"/>
          <p14:tracePt t="349052" x="5286375" y="4214813"/>
          <p14:tracePt t="349069" x="5276850" y="4224338"/>
          <p14:tracePt t="349109" x="5268913" y="4224338"/>
          <p14:tracePt t="349133" x="5251450" y="4232275"/>
          <p14:tracePt t="349148" x="5241925" y="4241800"/>
          <p14:tracePt t="349164" x="5224463" y="4251325"/>
          <p14:tracePt t="349172" x="5214938" y="4259263"/>
          <p14:tracePt t="349185" x="5187950" y="4276725"/>
          <p14:tracePt t="349202" x="5153025" y="4313238"/>
          <p14:tracePt t="349219" x="5089525" y="4357688"/>
          <p14:tracePt t="349236" x="4991100" y="4411663"/>
          <p14:tracePt t="349253" x="4956175" y="4438650"/>
          <p14:tracePt t="349269" x="4929188" y="4446588"/>
          <p14:tracePt t="349287" x="4884738" y="4465638"/>
          <p14:tracePt t="349303" x="4857750" y="4473575"/>
          <p14:tracePt t="349319" x="4813300" y="4491038"/>
          <p14:tracePt t="349336" x="4786313" y="4500563"/>
          <p14:tracePt t="349353" x="4759325" y="4518025"/>
          <p14:tracePt t="349370" x="4741863" y="4518025"/>
          <p14:tracePt t="349388" x="4732338" y="4518025"/>
          <p14:tracePt t="349517" x="4724400" y="4518025"/>
          <p14:tracePt t="349525" x="4697413" y="4527550"/>
          <p14:tracePt t="349537" x="4679950" y="4537075"/>
          <p14:tracePt t="349554" x="4633913" y="4562475"/>
          <p14:tracePt t="349571" x="4589463" y="4572000"/>
          <p14:tracePt t="349588" x="4554538" y="4589463"/>
          <p14:tracePt t="349605" x="4527550" y="4608513"/>
          <p14:tracePt t="349622" x="4518025" y="4616450"/>
          <p14:tracePt t="349638" x="4510088" y="4633913"/>
          <p14:tracePt t="349654" x="4500563" y="4652963"/>
          <p14:tracePt t="349671" x="4500563" y="4660900"/>
          <p14:tracePt t="349688" x="4500563" y="4687888"/>
          <p14:tracePt t="349705" x="4500563" y="4705350"/>
          <p14:tracePt t="349721" x="4510088" y="4732338"/>
          <p14:tracePt t="349738" x="4527550" y="4768850"/>
          <p14:tracePt t="349755" x="4554538" y="4803775"/>
          <p14:tracePt t="349771" x="4562475" y="4840288"/>
          <p14:tracePt t="349789" x="4581525" y="4848225"/>
          <p14:tracePt t="349805" x="4589463" y="4857750"/>
          <p14:tracePt t="349821" x="4598988" y="4875213"/>
          <p14:tracePt t="349838" x="4608513" y="4875213"/>
          <p14:tracePt t="349855" x="4625975" y="4884738"/>
          <p14:tracePt t="349872" x="4660900" y="4894263"/>
          <p14:tracePt t="349888" x="4679950" y="4919663"/>
          <p14:tracePt t="349905" x="4705350" y="4956175"/>
          <p14:tracePt t="349922" x="4724400" y="4991100"/>
          <p14:tracePt t="349939" x="4732338" y="5000625"/>
          <p14:tracePt t="349956" x="4741863" y="5010150"/>
          <p14:tracePt t="349973" x="4751388" y="5018088"/>
          <p14:tracePt t="349989" x="4751388" y="5027613"/>
          <p14:tracePt t="350006" x="4759325" y="5027613"/>
          <p14:tracePt t="350023" x="4776788" y="5045075"/>
          <p14:tracePt t="350039" x="4795838" y="5062538"/>
          <p14:tracePt t="350056" x="4830763" y="5089525"/>
          <p14:tracePt t="350073" x="4875213" y="5108575"/>
          <p14:tracePt t="350090" x="4902200" y="5126038"/>
          <p14:tracePt t="350106" x="4929188" y="5133975"/>
          <p14:tracePt t="350123" x="4956175" y="5143500"/>
          <p14:tracePt t="350140" x="4973638" y="5160963"/>
          <p14:tracePt t="350157" x="5027613" y="5180013"/>
          <p14:tracePt t="350174" x="5089525" y="5197475"/>
          <p14:tracePt t="350190" x="5133975" y="5214938"/>
          <p14:tracePt t="350207" x="5187950" y="5224463"/>
          <p14:tracePt t="350224" x="5232400" y="5224463"/>
          <p14:tracePt t="350240" x="5276850" y="5232400"/>
          <p14:tracePt t="350256" x="5303838" y="5232400"/>
          <p14:tracePt t="350273" x="5313363" y="5232400"/>
          <p14:tracePt t="350290" x="5322888" y="5232400"/>
          <p14:tracePt t="350309" x="5330825" y="5232400"/>
          <p14:tracePt t="350333" x="5348288" y="5241925"/>
          <p14:tracePt t="350509" x="5340350" y="5241925"/>
          <p14:tracePt t="352277" x="5330825" y="5241925"/>
          <p14:tracePt t="352981" x="5322888" y="5241925"/>
          <p14:tracePt t="353285" x="5313363" y="5241925"/>
          <p14:tracePt t="430881" x="5303838" y="5241925"/>
          <p14:tracePt t="430889" x="5303838" y="5251450"/>
          <p14:tracePt t="430897" x="5322888" y="5276850"/>
          <p14:tracePt t="430910" x="5348288" y="5330825"/>
          <p14:tracePt t="430927" x="5411788" y="5473700"/>
          <p14:tracePt t="430944" x="5500688" y="5537200"/>
          <p14:tracePt t="430946" x="5500688" y="5545138"/>
          <p14:tracePt t="431217" x="5473700" y="5545138"/>
          <p14:tracePt t="431225" x="5446713" y="5545138"/>
          <p14:tracePt t="431233" x="5402263" y="5545138"/>
          <p14:tracePt t="431245" x="5357813" y="5537200"/>
          <p14:tracePt t="431261" x="5224463" y="5518150"/>
          <p14:tracePt t="431278" x="5153025" y="5510213"/>
          <p14:tracePt t="431295" x="5126038" y="5510213"/>
          <p14:tracePt t="431311" x="5126038" y="5500688"/>
          <p14:tracePt t="431329" x="5205413" y="5456238"/>
          <p14:tracePt t="431345" x="5268913" y="5429250"/>
          <p14:tracePt t="431362" x="5330825" y="5402263"/>
          <p14:tracePt t="431378" x="5357813" y="5384800"/>
          <p14:tracePt t="431395" x="5384800" y="5384800"/>
          <p14:tracePt t="431412" x="5402263" y="5384800"/>
          <p14:tracePt t="431429" x="5438775" y="5375275"/>
          <p14:tracePt t="431445" x="5473700" y="5375275"/>
          <p14:tracePt t="431462" x="5491163" y="5367338"/>
          <p14:tracePt t="431479" x="5510213" y="5367338"/>
          <p14:tracePt t="431496" x="5527675" y="5357813"/>
          <p14:tracePt t="431513" x="5545138" y="5348288"/>
          <p14:tracePt t="431529" x="5581650" y="5348288"/>
          <p14:tracePt t="431546" x="5599113" y="5348288"/>
          <p14:tracePt t="431563" x="5626100" y="5340350"/>
          <p14:tracePt t="431579" x="5626100" y="5330825"/>
          <p14:tracePt t="431595" x="5643563" y="5330825"/>
          <p14:tracePt t="431613" x="5653088" y="5322888"/>
          <p14:tracePt t="431630" x="5653088" y="5313363"/>
          <p14:tracePt t="431646" x="5670550" y="5303838"/>
          <p14:tracePt t="431663" x="5670550" y="5295900"/>
          <p14:tracePt t="431679" x="5643563" y="5276850"/>
          <p14:tracePt t="431696" x="5537200" y="5224463"/>
          <p14:tracePt t="431697" x="5438775" y="5153025"/>
          <p14:tracePt t="431713" x="5187950" y="4965700"/>
          <p14:tracePt t="431730" x="5054600" y="4875213"/>
          <p14:tracePt t="431961" x="5027613" y="4857750"/>
          <p14:tracePt t="431977" x="5027613" y="4902200"/>
          <p14:tracePt t="431985" x="5027613" y="4929188"/>
          <p14:tracePt t="431998" x="5027613" y="4938713"/>
          <p14:tracePt t="432014" x="5045075" y="4956175"/>
          <p14:tracePt t="432032" x="5054600" y="4973638"/>
          <p14:tracePt t="432049" x="5108575" y="5081588"/>
          <p14:tracePt t="432065" x="5214938" y="5180013"/>
          <p14:tracePt t="432081" x="5375275" y="5268913"/>
          <p14:tracePt t="432098" x="5537200" y="5375275"/>
          <p14:tracePt t="432114" x="5705475" y="5500688"/>
          <p14:tracePt t="432132" x="5857875" y="5626100"/>
          <p14:tracePt t="432148" x="6000750" y="5741988"/>
          <p14:tracePt t="432165" x="6170613" y="5857875"/>
          <p14:tracePt t="432182" x="6375400" y="5983288"/>
          <p14:tracePt t="432199" x="6589713" y="6081713"/>
          <p14:tracePt t="432215" x="6804025" y="6143625"/>
          <p14:tracePt t="432232" x="7010400" y="6180138"/>
          <p14:tracePt t="432248" x="7313613" y="6188075"/>
          <p14:tracePt t="432265" x="7446963" y="6188075"/>
          <p14:tracePt t="432282" x="7545388" y="6170613"/>
          <p14:tracePt t="432299" x="7616825" y="6099175"/>
          <p14:tracePt t="432315" x="7697788" y="5991225"/>
          <p14:tracePt t="432333" x="7786688" y="5830888"/>
          <p14:tracePt t="432349" x="7848600" y="5688013"/>
          <p14:tracePt t="432366" x="7902575" y="5572125"/>
          <p14:tracePt t="432382" x="7966075" y="5465763"/>
          <p14:tracePt t="432399" x="8018463" y="5367338"/>
          <p14:tracePt t="432417" x="8072438" y="5268913"/>
          <p14:tracePt t="432433" x="8089900" y="5232400"/>
          <p14:tracePt t="432449" x="8089900" y="5160963"/>
          <p14:tracePt t="432466" x="8072438" y="5010150"/>
          <p14:tracePt t="432483" x="7991475" y="4813300"/>
          <p14:tracePt t="432499" x="7912100" y="4660900"/>
          <p14:tracePt t="432517" x="7858125" y="4562475"/>
          <p14:tracePt t="432533" x="7831138" y="4527550"/>
          <p14:tracePt t="432550" x="7796213" y="4500563"/>
          <p14:tracePt t="432566" x="7759700" y="4483100"/>
          <p14:tracePt t="432583" x="7705725" y="4483100"/>
          <p14:tracePt t="432600" x="7643813" y="4518025"/>
          <p14:tracePt t="432617" x="7537450" y="4652963"/>
          <p14:tracePt t="432633" x="7429500" y="4786313"/>
          <p14:tracePt t="432650" x="7304088" y="4946650"/>
          <p14:tracePt t="432667" x="7215188" y="5081588"/>
          <p14:tracePt t="432683" x="7143750" y="5214938"/>
          <p14:tracePt t="432701" x="7116763" y="5340350"/>
          <p14:tracePt t="432717" x="7126288" y="5483225"/>
          <p14:tracePt t="432734" x="7170738" y="5608638"/>
          <p14:tracePt t="432751" x="7242175" y="5715000"/>
          <p14:tracePt t="432768" x="7277100" y="5786438"/>
          <p14:tracePt t="432784" x="7304088" y="5830888"/>
          <p14:tracePt t="432801" x="7367588" y="5894388"/>
          <p14:tracePt t="432818" x="7446963" y="5965825"/>
          <p14:tracePt t="432835" x="7572375" y="6037263"/>
          <p14:tracePt t="432851" x="7705725" y="6116638"/>
          <p14:tracePt t="432868" x="7813675" y="6180138"/>
          <p14:tracePt t="432885" x="7912100" y="6232525"/>
          <p14:tracePt t="432901" x="7956550" y="6251575"/>
          <p14:tracePt t="432918" x="7983538" y="6251575"/>
          <p14:tracePt t="432935" x="8010525" y="6251575"/>
          <p14:tracePt t="432952" x="8027988" y="6251575"/>
          <p14:tracePt t="432969" x="8108950" y="6251575"/>
          <p14:tracePt t="432986" x="8188325" y="6251575"/>
          <p14:tracePt t="433002" x="8323263" y="6251575"/>
          <p14:tracePt t="433019" x="8474075" y="6251575"/>
          <p14:tracePt t="433036" x="8609013" y="6251575"/>
          <p14:tracePt t="433053" x="8715375" y="6251575"/>
          <p14:tracePt t="433069" x="8796338" y="6251575"/>
          <p14:tracePt t="433085" x="8848725" y="6251575"/>
          <p14:tracePt t="433102" x="8920163" y="6251575"/>
          <p14:tracePt t="433119" x="9001125" y="6251575"/>
          <p14:tracePt t="433136" x="9082088" y="6242050"/>
          <p14:tracePt t="433152" x="9180513" y="6224588"/>
          <p14:tracePt t="433169" x="9313863" y="6205538"/>
          <p14:tracePt t="433186" x="9385300" y="6180138"/>
          <p14:tracePt t="433202" x="9429750" y="6153150"/>
          <p14:tracePt t="433219" x="9466263" y="6108700"/>
          <p14:tracePt t="433236" x="9501188" y="6037263"/>
          <p14:tracePt t="433252" x="9518650" y="5938838"/>
          <p14:tracePt t="433269" x="9563100" y="5803900"/>
          <p14:tracePt t="433286" x="9563100" y="5643563"/>
          <p14:tracePt t="433303" x="9563100" y="5491163"/>
          <p14:tracePt t="433320" x="9545638" y="5394325"/>
          <p14:tracePt t="433336" x="9518650" y="5330825"/>
          <p14:tracePt t="433337" x="9510713" y="5313363"/>
          <p14:tracePt t="433354" x="9491663" y="5276850"/>
          <p14:tracePt t="433370" x="9466263" y="5241925"/>
          <p14:tracePt t="433386" x="9420225" y="5197475"/>
          <p14:tracePt t="433403" x="9394825" y="5170488"/>
          <p14:tracePt t="433420" x="9348788" y="5153025"/>
          <p14:tracePt t="433437" x="9313863" y="5133975"/>
          <p14:tracePt t="433453" x="9242425" y="5116513"/>
          <p14:tracePt t="433470" x="9144000" y="5089525"/>
          <p14:tracePt t="433487" x="9018588" y="5072063"/>
          <p14:tracePt t="433504" x="8894763" y="5045075"/>
          <p14:tracePt t="433520" x="8769350" y="5010150"/>
          <p14:tracePt t="433538" x="8510588" y="4973638"/>
          <p14:tracePt t="433555" x="8331200" y="4973638"/>
          <p14:tracePt t="433570" x="8188325" y="4973638"/>
          <p14:tracePt t="433587" x="8072438" y="4973638"/>
          <p14:tracePt t="433604" x="7983538" y="4983163"/>
          <p14:tracePt t="433621" x="7902575" y="5000625"/>
          <p14:tracePt t="433638" x="7823200" y="5018088"/>
          <p14:tracePt t="433654" x="7751763" y="5037138"/>
          <p14:tracePt t="433671" x="7653338" y="5054600"/>
          <p14:tracePt t="433688" x="7572375" y="5062538"/>
          <p14:tracePt t="433705" x="7466013" y="5089525"/>
          <p14:tracePt t="433722" x="7439025" y="5108575"/>
          <p14:tracePt t="433738" x="7402513" y="5126038"/>
          <p14:tracePt t="433755" x="7358063" y="5153025"/>
          <p14:tracePt t="433772" x="7340600" y="5180013"/>
          <p14:tracePt t="433789" x="7304088" y="5224463"/>
          <p14:tracePt t="433805" x="7286625" y="5259388"/>
          <p14:tracePt t="433821" x="7277100" y="5303838"/>
          <p14:tracePt t="433839" x="7277100" y="5348288"/>
          <p14:tracePt t="433855" x="7277100" y="5402263"/>
          <p14:tracePt t="433872" x="7277100" y="5456238"/>
          <p14:tracePt t="433889" x="7296150" y="5537200"/>
          <p14:tracePt t="433906" x="7313613" y="5599113"/>
          <p14:tracePt t="433922" x="7340600" y="5661025"/>
          <p14:tracePt t="433939" x="7375525" y="5751513"/>
          <p14:tracePt t="433956" x="7419975" y="5840413"/>
          <p14:tracePt t="433973" x="7466013" y="5938838"/>
          <p14:tracePt t="433989" x="7537450" y="6037263"/>
          <p14:tracePt t="434006" x="7599363" y="6116638"/>
          <p14:tracePt t="434023" x="7643813" y="6170613"/>
          <p14:tracePt t="434040" x="7680325" y="6205538"/>
          <p14:tracePt t="434056" x="7705725" y="6224588"/>
          <p14:tracePt t="434073" x="7769225" y="6251575"/>
          <p14:tracePt t="434090" x="7831138" y="6276975"/>
          <p14:tracePt t="434106" x="7920038" y="6313488"/>
          <p14:tracePt t="434124" x="8001000" y="6340475"/>
          <p14:tracePt t="434140" x="8054975" y="6348413"/>
          <p14:tracePt t="434157" x="8099425" y="6357938"/>
          <p14:tracePt t="434173" x="8134350" y="6357938"/>
          <p14:tracePt t="434190" x="8161338" y="6357938"/>
          <p14:tracePt t="434207" x="8197850" y="6357938"/>
          <p14:tracePt t="434224" x="8232775" y="6348413"/>
          <p14:tracePt t="434241" x="8269288" y="6340475"/>
          <p14:tracePt t="434241" x="8286750" y="6330950"/>
          <p14:tracePt t="434257" x="8340725" y="6330950"/>
          <p14:tracePt t="434274" x="8402638" y="6330950"/>
          <p14:tracePt t="434291" x="8466138" y="6330950"/>
          <p14:tracePt t="434307" x="8537575" y="6330950"/>
          <p14:tracePt t="434324" x="8616950" y="6330950"/>
          <p14:tracePt t="434341" x="8688388" y="6330950"/>
          <p14:tracePt t="434358" x="8786813" y="6330950"/>
          <p14:tracePt t="434374" x="8867775" y="6330950"/>
          <p14:tracePt t="434391" x="8920163" y="6323013"/>
          <p14:tracePt t="434408" x="8966200" y="6303963"/>
          <p14:tracePt t="434425" x="9018588" y="6296025"/>
          <p14:tracePt t="434441" x="9055100" y="6276975"/>
          <p14:tracePt t="434458" x="9082088" y="6259513"/>
          <p14:tracePt t="434475" x="9109075" y="6232525"/>
          <p14:tracePt t="434491" x="9126538" y="6205538"/>
          <p14:tracePt t="434508" x="9134475" y="6180138"/>
          <p14:tracePt t="434525" x="9134475" y="6134100"/>
          <p14:tracePt t="434542" x="9134475" y="6099175"/>
          <p14:tracePt t="434559" x="9134475" y="6062663"/>
          <p14:tracePt t="434575" x="9134475" y="6000750"/>
          <p14:tracePt t="434591" x="9126538" y="5956300"/>
          <p14:tracePt t="434608" x="9117013" y="5919788"/>
          <p14:tracePt t="434625" x="9082088" y="5830888"/>
          <p14:tracePt t="434642" x="9018588" y="5732463"/>
          <p14:tracePt t="434658" x="8956675" y="5626100"/>
          <p14:tracePt t="434675" x="8894763" y="5527675"/>
          <p14:tracePt t="434692" x="8831263" y="5429250"/>
          <p14:tracePt t="434709" x="8769350" y="5348288"/>
          <p14:tracePt t="434725" x="8724900" y="5286375"/>
          <p14:tracePt t="434742" x="8680450" y="5232400"/>
          <p14:tracePt t="434759" x="8643938" y="5205413"/>
          <p14:tracePt t="434776" x="8634413" y="5197475"/>
          <p14:tracePt t="434792" x="8616950" y="5197475"/>
          <p14:tracePt t="434809" x="8609013" y="5197475"/>
          <p14:tracePt t="434826" x="8599488" y="5197475"/>
          <p14:tracePt t="434857" x="8589963" y="5197475"/>
          <p14:tracePt t="434873" x="8572500" y="5197475"/>
          <p14:tracePt t="434889" x="8562975" y="5197475"/>
          <p14:tracePt t="434905" x="8545513" y="5197475"/>
          <p14:tracePt t="434913" x="8528050" y="5197475"/>
          <p14:tracePt t="434926" x="8501063" y="5197475"/>
          <p14:tracePt t="434943" x="8456613" y="5197475"/>
          <p14:tracePt t="434960" x="8412163" y="5197475"/>
          <p14:tracePt t="434977" x="8375650" y="5197475"/>
          <p14:tracePt t="434977" x="8358188" y="5197475"/>
          <p14:tracePt t="434993" x="8340725" y="5197475"/>
          <p14:tracePt t="435010" x="8304213" y="5197475"/>
          <p14:tracePt t="435027" x="8269288" y="5197475"/>
          <p14:tracePt t="435044" x="8224838" y="5197475"/>
          <p14:tracePt t="435060" x="8188325" y="5187950"/>
          <p14:tracePt t="435077" x="8153400" y="5187950"/>
          <p14:tracePt t="435094" x="8116888" y="5187950"/>
          <p14:tracePt t="435111" x="8089900" y="5187950"/>
          <p14:tracePt t="435127" x="8062913" y="5187950"/>
          <p14:tracePt t="435144" x="8037513" y="5187950"/>
          <p14:tracePt t="435161" x="8018463" y="5187950"/>
          <p14:tracePt t="435178" x="8001000" y="5187950"/>
          <p14:tracePt t="435194" x="7983538" y="5187950"/>
          <p14:tracePt t="435211" x="7966075" y="5187950"/>
          <p14:tracePt t="435233" x="7956550" y="5187950"/>
          <p14:tracePt t="435249" x="7939088" y="5197475"/>
          <p14:tracePt t="435282" x="7920038" y="5205413"/>
          <p14:tracePt t="435289" x="7912100" y="5205413"/>
          <p14:tracePt t="435305" x="7902575" y="5214938"/>
          <p14:tracePt t="435321" x="7885113" y="5224463"/>
          <p14:tracePt t="435369" x="7875588" y="5224463"/>
          <p14:tracePt t="435433" x="7875588" y="5232400"/>
          <p14:tracePt t="435450" x="7875588" y="5241925"/>
          <p14:tracePt t="435466" x="7875588" y="5251450"/>
          <p14:tracePt t="435658" x="7858125" y="5251450"/>
          <p14:tracePt t="435737" x="7848600" y="5251450"/>
          <p14:tracePt t="436202" x="7840663" y="5251450"/>
          <p14:tracePt t="436210" x="7831138" y="5251450"/>
          <p14:tracePt t="436562" x="7823200" y="5251450"/>
          <p14:tracePt t="436578" x="7823200" y="5259388"/>
          <p14:tracePt t="436626" x="7813675" y="5259388"/>
          <p14:tracePt t="436634" x="7804150" y="5259388"/>
          <p14:tracePt t="436818" x="7796213" y="5268913"/>
          <p14:tracePt t="437010" x="7796213" y="5259388"/>
          <p14:tracePt t="437018" x="7804150" y="5259388"/>
          <p14:tracePt t="437146" x="7813675" y="5259388"/>
          <p14:tracePt t="437362" x="7823200" y="5259388"/>
          <p14:tracePt t="437506" x="7831138" y="5259388"/>
          <p14:tracePt t="437522" x="7840663" y="5259388"/>
          <p14:tracePt t="437938" x="7848600" y="5259388"/>
          <p14:tracePt t="438082" x="7858125" y="5259388"/>
          <p14:tracePt t="438130" x="7875588" y="5259388"/>
          <p14:tracePt t="438282" x="7885113" y="5268913"/>
          <p14:tracePt t="438474" x="7885113" y="5276850"/>
          <p14:tracePt t="438890" x="7894638" y="5276850"/>
          <p14:tracePt t="438930" x="7902575" y="5276850"/>
          <p14:tracePt t="438970" x="7912100" y="5268913"/>
          <p14:tracePt t="439002" x="7920038" y="5268913"/>
          <p14:tracePt t="439011" x="7920038" y="5259388"/>
          <p14:tracePt t="439050" x="7929563" y="5259388"/>
          <p14:tracePt t="439162" x="7939088" y="5251450"/>
          <p14:tracePt t="439202" x="7947025" y="5251450"/>
          <p14:tracePt t="439226" x="7947025" y="5241925"/>
          <p14:tracePt t="439250" x="7956550" y="5241925"/>
          <p14:tracePt t="439282" x="7974013" y="5232400"/>
          <p14:tracePt t="439306" x="7983538" y="5232400"/>
          <p14:tracePt t="439314" x="7991475" y="5224463"/>
          <p14:tracePt t="439330" x="8001000" y="5224463"/>
          <p14:tracePt t="439346" x="8010525" y="5224463"/>
          <p14:tracePt t="439378" x="8027988" y="5224463"/>
          <p14:tracePt t="439418" x="8037513" y="5224463"/>
          <p14:tracePt t="439442" x="8045450" y="5224463"/>
          <p14:tracePt t="439450" x="8054975" y="5224463"/>
          <p14:tracePt t="439463" x="8062913" y="5214938"/>
          <p14:tracePt t="439482" x="8072438" y="5214938"/>
          <p14:tracePt t="439498" x="8089900" y="5214938"/>
          <p14:tracePt t="439522" x="8099425" y="5214938"/>
          <p14:tracePt t="439538" x="8116888" y="5214938"/>
          <p14:tracePt t="439546" x="8126413" y="5214938"/>
          <p14:tracePt t="439562" x="8153400" y="5214938"/>
          <p14:tracePt t="439579" x="8180388" y="5205413"/>
          <p14:tracePt t="439596" x="8205788" y="5205413"/>
          <p14:tracePt t="439612" x="8242300" y="5205413"/>
          <p14:tracePt t="439630" x="8259763" y="5205413"/>
          <p14:tracePt t="439646" x="8286750" y="5205413"/>
          <p14:tracePt t="439663" x="8304213" y="5205413"/>
          <p14:tracePt t="439679" x="8323263" y="5205413"/>
          <p14:tracePt t="439696" x="8331200" y="5197475"/>
          <p14:tracePt t="439713" x="8340725" y="5197475"/>
          <p14:tracePt t="439729" x="8358188" y="5197475"/>
          <p14:tracePt t="439747" x="8367713" y="5187950"/>
          <p14:tracePt t="439763" x="8375650" y="5187950"/>
          <p14:tracePt t="439780" x="8385175" y="5187950"/>
          <p14:tracePt t="439802" x="8394700" y="5187950"/>
          <p14:tracePt t="439814" x="8402638" y="5180013"/>
          <p14:tracePt t="439830" x="8412163" y="5180013"/>
          <p14:tracePt t="440090" x="8420100" y="5180013"/>
          <p14:tracePt t="440130" x="8429625" y="5180013"/>
          <p14:tracePt t="440138" x="8439150" y="5187950"/>
          <p14:tracePt t="440148" x="8439150" y="5197475"/>
          <p14:tracePt t="440165" x="8447088" y="5205413"/>
          <p14:tracePt t="440181" x="8466138" y="5224463"/>
          <p14:tracePt t="440199" x="8474075" y="5224463"/>
          <p14:tracePt t="440215" x="8474075" y="5232400"/>
          <p14:tracePt t="440242" x="8491538" y="5241925"/>
          <p14:tracePt t="440274" x="8501063" y="5241925"/>
          <p14:tracePt t="440298" x="8518525" y="5251450"/>
          <p14:tracePt t="440322" x="8528050" y="5259388"/>
          <p14:tracePt t="440346" x="8537575" y="5259388"/>
          <p14:tracePt t="440354" x="8545513" y="5268913"/>
          <p14:tracePt t="440370" x="8555038" y="5276850"/>
          <p14:tracePt t="440383" x="8562975" y="5286375"/>
          <p14:tracePt t="440399" x="8572500" y="5286375"/>
          <p14:tracePt t="440416" x="8589963" y="5303838"/>
          <p14:tracePt t="440433" x="8599488" y="5303838"/>
          <p14:tracePt t="440450" x="8616950" y="5313363"/>
          <p14:tracePt t="440482" x="8626475" y="5322888"/>
          <p14:tracePt t="440490" x="8643938" y="5322888"/>
          <p14:tracePt t="440506" x="8653463" y="5330825"/>
          <p14:tracePt t="440538" x="8661400" y="5330825"/>
          <p14:tracePt t="440555" x="8670925" y="5340350"/>
          <p14:tracePt t="440586" x="8688388" y="5340350"/>
          <p14:tracePt t="440602" x="8697913" y="5340350"/>
          <p14:tracePt t="440610" x="8697913" y="5348288"/>
          <p14:tracePt t="440626" x="8705850" y="5348288"/>
          <p14:tracePt t="440642" x="8715375" y="5348288"/>
          <p14:tracePt t="440706" x="8724900" y="5357813"/>
          <p14:tracePt t="440738" x="8742363" y="5367338"/>
          <p14:tracePt t="440826" x="8751888" y="5375275"/>
          <p14:tracePt t="440850" x="8759825" y="5384800"/>
          <p14:tracePt t="440882" x="8759825" y="5394325"/>
          <p14:tracePt t="440994" x="8759825" y="5402263"/>
          <p14:tracePt t="441026" x="8759825" y="5411788"/>
          <p14:tracePt t="441042" x="8751888" y="5419725"/>
          <p14:tracePt t="441090" x="8742363" y="5429250"/>
          <p14:tracePt t="441114" x="8732838" y="5438775"/>
          <p14:tracePt t="441146" x="8724900" y="5446713"/>
          <p14:tracePt t="441170" x="8724900" y="5465763"/>
          <p14:tracePt t="441186" x="8715375" y="5473700"/>
          <p14:tracePt t="441202" x="8705850" y="5483225"/>
          <p14:tracePt t="441210" x="8705850" y="5491163"/>
          <p14:tracePt t="441219" x="8697913" y="5500688"/>
          <p14:tracePt t="441242" x="8697913" y="5518150"/>
          <p14:tracePt t="441266" x="8688388" y="5527675"/>
          <p14:tracePt t="441290" x="8680450" y="5545138"/>
          <p14:tracePt t="441322" x="8670925" y="5554663"/>
          <p14:tracePt t="441330" x="8670925" y="5562600"/>
          <p14:tracePt t="441339" x="8661400" y="5572125"/>
          <p14:tracePt t="441354" x="8653463" y="5572125"/>
          <p14:tracePt t="441371" x="8643938" y="5589588"/>
          <p14:tracePt t="441387" x="8626475" y="5599113"/>
          <p14:tracePt t="441404" x="8626475" y="5608638"/>
          <p14:tracePt t="441420" x="8616950" y="5608638"/>
          <p14:tracePt t="441437" x="8609013" y="5616575"/>
          <p14:tracePt t="441454" x="8599488" y="5626100"/>
          <p14:tracePt t="441471" x="8582025" y="5626100"/>
          <p14:tracePt t="441487" x="8572500" y="5634038"/>
          <p14:tracePt t="441530" x="8562975" y="5634038"/>
          <p14:tracePt t="441554" x="8555038" y="5643563"/>
          <p14:tracePt t="441578" x="8545513" y="5653088"/>
          <p14:tracePt t="441899" x="8537575" y="5653088"/>
          <p14:tracePt t="441907" x="8528050" y="5653088"/>
          <p14:tracePt t="441922" x="8510588" y="5653088"/>
          <p14:tracePt t="441938" x="8491538" y="5653088"/>
          <p14:tracePt t="441947" x="8474075" y="5653088"/>
          <p14:tracePt t="441956" x="8466138" y="5653088"/>
          <p14:tracePt t="441973" x="8447088" y="5653088"/>
          <p14:tracePt t="441989" x="8402638" y="5653088"/>
          <p14:tracePt t="442006" x="8367713" y="5643563"/>
          <p14:tracePt t="442023" x="8331200" y="5643563"/>
          <p14:tracePt t="442043" x="8296275" y="5634038"/>
          <p14:tracePt t="442057" x="8286750" y="5634038"/>
          <p14:tracePt t="442073" x="8259763" y="5626100"/>
          <p14:tracePt t="442090" x="8224838" y="5616575"/>
          <p14:tracePt t="442091" x="8215313" y="5616575"/>
          <p14:tracePt t="442107" x="8188325" y="5616575"/>
          <p14:tracePt t="442124" x="8170863" y="5608638"/>
          <p14:tracePt t="442140" x="8153400" y="5608638"/>
          <p14:tracePt t="442156" x="8143875" y="5608638"/>
          <p14:tracePt t="442174" x="8134350" y="5608638"/>
          <p14:tracePt t="442190" x="8126413" y="5608638"/>
          <p14:tracePt t="442207" x="8099425" y="5608638"/>
          <p14:tracePt t="442223" x="8081963" y="5608638"/>
          <p14:tracePt t="442243" x="8072438" y="5608638"/>
          <p14:tracePt t="442259" x="8062913" y="5608638"/>
          <p14:tracePt t="442323" x="8054975" y="5608638"/>
          <p14:tracePt t="442362" x="8045450" y="5608638"/>
          <p14:tracePt t="442411" x="8037513" y="5608638"/>
          <p14:tracePt t="442450" x="8027988" y="5608638"/>
          <p14:tracePt t="442482" x="8018463" y="5616575"/>
          <p14:tracePt t="442506" x="8001000" y="5616575"/>
          <p14:tracePt t="442547" x="7991475" y="5616575"/>
          <p14:tracePt t="442699" x="7974013" y="5616575"/>
          <p14:tracePt t="442755" x="7966075" y="5616575"/>
          <p14:tracePt t="442778" x="7966075" y="5608638"/>
          <p14:tracePt t="442787" x="7956550" y="5599113"/>
          <p14:tracePt t="442803" x="7947025" y="5599113"/>
          <p14:tracePt t="442811" x="7947025" y="5589588"/>
          <p14:tracePt t="442826" x="7939088" y="5581650"/>
          <p14:tracePt t="442843" x="7920038" y="5572125"/>
          <p14:tracePt t="442860" x="7920038" y="5562600"/>
          <p14:tracePt t="442876" x="7912100" y="5554663"/>
          <p14:tracePt t="442893" x="7902575" y="5545138"/>
          <p14:tracePt t="442910" x="7894638" y="5537200"/>
          <p14:tracePt t="442931" x="7885113" y="5537200"/>
          <p14:tracePt t="442947" x="7885113" y="5527675"/>
          <p14:tracePt t="442971" x="7875588" y="5527675"/>
          <p14:tracePt t="442995" x="7867650" y="5518150"/>
          <p14:tracePt t="443011" x="7858125" y="5510213"/>
          <p14:tracePt t="443043" x="7848600" y="5500688"/>
          <p14:tracePt t="443051" x="7840663" y="5500688"/>
          <p14:tracePt t="443067" x="7831138" y="5491163"/>
          <p14:tracePt t="443090" x="7823200" y="5483225"/>
          <p14:tracePt t="443106" x="7813675" y="5483225"/>
          <p14:tracePt t="443122" x="7813675" y="5473700"/>
          <p14:tracePt t="443211" x="7804150" y="5473700"/>
          <p14:tracePt t="443363" x="7804150" y="5465763"/>
          <p14:tracePt t="443387" x="7813675" y="5465763"/>
          <p14:tracePt t="443403" x="7823200" y="5456238"/>
          <p14:tracePt t="443411" x="7831138" y="5446713"/>
          <p14:tracePt t="443419" x="7840663" y="5446713"/>
          <p14:tracePt t="443435" x="7840663" y="5429250"/>
          <p14:tracePt t="443445" x="7848600" y="5429250"/>
          <p14:tracePt t="443462" x="7858125" y="5419725"/>
          <p14:tracePt t="443479" x="7867650" y="5402263"/>
          <p14:tracePt t="443496" x="7875588" y="5384800"/>
          <p14:tracePt t="443512" x="7885113" y="5375275"/>
          <p14:tracePt t="443529" x="7885113" y="5367338"/>
          <p14:tracePt t="443546" x="7894638" y="5348288"/>
          <p14:tracePt t="443563" x="7902575" y="5340350"/>
          <p14:tracePt t="443580" x="7902575" y="5303838"/>
          <p14:tracePt t="443595" x="7920038" y="5295900"/>
          <p14:tracePt t="443613" x="7929563" y="5276850"/>
          <p14:tracePt t="443630" x="7929563" y="5268913"/>
          <p14:tracePt t="443646" x="7939088" y="5251450"/>
          <p14:tracePt t="443663" x="7947025" y="5224463"/>
          <p14:tracePt t="443679" x="7956550" y="5214938"/>
          <p14:tracePt t="443696" x="7956550" y="5205413"/>
          <p14:tracePt t="443713" x="7966075" y="5187950"/>
          <p14:tracePt t="443739" x="7974013" y="5180013"/>
          <p14:tracePt t="444595" x="7974013" y="5187950"/>
          <p14:tracePt t="444611" x="7974013" y="5205413"/>
          <p14:tracePt t="444619" x="7974013" y="5214938"/>
          <p14:tracePt t="444634" x="7974013" y="5224463"/>
          <p14:tracePt t="444651" x="7991475" y="5251450"/>
          <p14:tracePt t="444667" x="7991475" y="5259388"/>
          <p14:tracePt t="444684" x="8010525" y="5286375"/>
          <p14:tracePt t="444701" x="8027988" y="5313363"/>
          <p14:tracePt t="444717" x="8037513" y="5330825"/>
          <p14:tracePt t="444734" x="8062913" y="5348288"/>
          <p14:tracePt t="444751" x="8089900" y="5375275"/>
          <p14:tracePt t="444768" x="8116888" y="5402263"/>
          <p14:tracePt t="444784" x="8134350" y="5419725"/>
          <p14:tracePt t="444801" x="8143875" y="5429250"/>
          <p14:tracePt t="444818" x="8153400" y="5429250"/>
          <p14:tracePt t="444835" x="8188325" y="5429250"/>
          <p14:tracePt t="444851" x="8224838" y="5438775"/>
          <p14:tracePt t="444868" x="8251825" y="5438775"/>
          <p14:tracePt t="444885" x="8269288" y="5446713"/>
          <p14:tracePt t="444902" x="8296275" y="5446713"/>
          <p14:tracePt t="444918" x="8323263" y="5456238"/>
          <p14:tracePt t="444935" x="8340725" y="5456238"/>
          <p14:tracePt t="444952" x="8358188" y="5456238"/>
          <p14:tracePt t="444971" x="8367713" y="5456238"/>
          <p14:tracePt t="444987" x="8375650" y="5456238"/>
          <p14:tracePt t="445002" x="8394700" y="5456238"/>
          <p14:tracePt t="445019" x="8420100" y="5456238"/>
          <p14:tracePt t="445036" x="8429625" y="5456238"/>
          <p14:tracePt t="445053" x="8456613" y="5456238"/>
          <p14:tracePt t="445069" x="8483600" y="5456238"/>
          <p14:tracePt t="445085" x="8501063" y="5456238"/>
          <p14:tracePt t="445102" x="8528050" y="5456238"/>
          <p14:tracePt t="445118" x="8537575" y="5456238"/>
          <p14:tracePt t="445135" x="8555038" y="5446713"/>
          <p14:tracePt t="445153" x="8562975" y="5438775"/>
          <p14:tracePt t="445169" x="8582025" y="5438775"/>
          <p14:tracePt t="445186" x="8589963" y="5429250"/>
          <p14:tracePt t="445211" x="8609013" y="5419725"/>
          <p14:tracePt t="445267" x="8609013" y="5411788"/>
          <p14:tracePt t="445291" x="8609013" y="5402263"/>
          <p14:tracePt t="445323" x="8599488" y="5402263"/>
          <p14:tracePt t="445331" x="8589963" y="5394325"/>
          <p14:tracePt t="445347" x="8582025" y="5384800"/>
          <p14:tracePt t="445387" x="8572500" y="5384800"/>
          <p14:tracePt t="445419" x="8562975" y="5384800"/>
          <p14:tracePt t="445427" x="8555038" y="5384800"/>
          <p14:tracePt t="445443" x="8537575" y="5384800"/>
          <p14:tracePt t="445454" x="8528050" y="5384800"/>
          <p14:tracePt t="445471" x="8491538" y="5375275"/>
          <p14:tracePt t="445487" x="8429625" y="5375275"/>
          <p14:tracePt t="445504" x="8348663" y="5357813"/>
          <p14:tracePt t="445521" x="8296275" y="5348288"/>
          <p14:tracePt t="445537" x="8242300" y="5348288"/>
          <p14:tracePt t="445554" x="8205788" y="5348288"/>
          <p14:tracePt t="445555" x="8188325" y="5348288"/>
          <p14:tracePt t="445572" x="8153400" y="5348288"/>
          <p14:tracePt t="445588" x="8126413" y="5348288"/>
          <p14:tracePt t="445605" x="8081963" y="5348288"/>
          <p14:tracePt t="445621" x="8037513" y="5348288"/>
          <p14:tracePt t="445638" x="7974013" y="5348288"/>
          <p14:tracePt t="445655" x="7920038" y="5348288"/>
          <p14:tracePt t="445671" x="7875588" y="5348288"/>
          <p14:tracePt t="445688" x="7840663" y="5357813"/>
          <p14:tracePt t="445705" x="7813675" y="5357813"/>
          <p14:tracePt t="445723" x="7804150" y="5367338"/>
          <p14:tracePt t="445747" x="7796213" y="5375275"/>
          <p14:tracePt t="445771" x="7786688" y="5394325"/>
          <p14:tracePt t="445779" x="7786688" y="5402263"/>
          <p14:tracePt t="445789" x="7777163" y="5411788"/>
          <p14:tracePt t="445806" x="7777163" y="5429250"/>
          <p14:tracePt t="445822" x="7777163" y="5446713"/>
          <p14:tracePt t="445839" x="7777163" y="5473700"/>
          <p14:tracePt t="445855" x="7777163" y="5491163"/>
          <p14:tracePt t="445872" x="7777163" y="5510213"/>
          <p14:tracePt t="445891" x="7786688" y="5518150"/>
          <p14:tracePt t="445906" x="7786688" y="5527675"/>
          <p14:tracePt t="445923" x="7804150" y="5554663"/>
          <p14:tracePt t="445939" x="7823200" y="5581650"/>
          <p14:tracePt t="445956" x="7831138" y="5599113"/>
          <p14:tracePt t="445973" x="7840663" y="5608638"/>
          <p14:tracePt t="445989" x="7848600" y="5626100"/>
          <p14:tracePt t="446006" x="7858125" y="5626100"/>
          <p14:tracePt t="446023" x="7858125" y="5634038"/>
          <p14:tracePt t="446040" x="7875588" y="5643563"/>
          <p14:tracePt t="446056" x="7885113" y="5653088"/>
          <p14:tracePt t="446073" x="7902575" y="5653088"/>
          <p14:tracePt t="446089" x="7929563" y="5670550"/>
          <p14:tracePt t="446106" x="7956550" y="5680075"/>
          <p14:tracePt t="446123" x="8001000" y="5697538"/>
          <p14:tracePt t="446140" x="8027988" y="5715000"/>
          <p14:tracePt t="446157" x="8037513" y="5715000"/>
          <p14:tracePt t="446173" x="8054975" y="5715000"/>
          <p14:tracePt t="446190" x="8072438" y="5715000"/>
          <p14:tracePt t="446207" x="8099425" y="5715000"/>
          <p14:tracePt t="446224" x="8126413" y="5715000"/>
          <p14:tracePt t="446240" x="8153400" y="5715000"/>
          <p14:tracePt t="446257" x="8180388" y="5715000"/>
          <p14:tracePt t="446275" x="8188325" y="5715000"/>
          <p14:tracePt t="446291" x="8197850" y="5715000"/>
          <p14:tracePt t="446307" x="8205788" y="5715000"/>
          <p14:tracePt t="446324" x="8232775" y="5715000"/>
          <p14:tracePt t="446340" x="8251825" y="5715000"/>
          <p14:tracePt t="446358" x="8277225" y="5715000"/>
          <p14:tracePt t="446374" x="8296275" y="5715000"/>
          <p14:tracePt t="446391" x="8313738" y="5715000"/>
          <p14:tracePt t="446408" x="8331200" y="5715000"/>
          <p14:tracePt t="446424" x="8348663" y="5705475"/>
          <p14:tracePt t="446442" x="8358188" y="5705475"/>
          <p14:tracePt t="446566" x="8402638" y="5697538"/>
          <p14:tracePt t="446571" x="8609013" y="5626100"/>
          <p14:tracePt t="446579" x="8705850" y="5589588"/>
          <p14:tracePt t="446591" x="8759825" y="5572125"/>
          <p14:tracePt t="446608" x="8796338" y="5554663"/>
          <p14:tracePt t="446625" x="8813800" y="5537200"/>
          <p14:tracePt t="446642" x="8831263" y="5527675"/>
          <p14:tracePt t="446659" x="8848725" y="5510213"/>
          <p14:tracePt t="446675" x="8867775" y="5510213"/>
          <p14:tracePt t="446692" x="8885238" y="5500688"/>
          <p14:tracePt t="446709" x="8902700" y="5500688"/>
          <p14:tracePt t="446726" x="8902700" y="5491163"/>
          <p14:tracePt t="446742" x="8920163" y="5491163"/>
          <p14:tracePt t="446759" x="8939213" y="5483225"/>
          <p14:tracePt t="446776" x="8956675" y="5473700"/>
          <p14:tracePt t="446792" x="8974138" y="5465763"/>
          <p14:tracePt t="446809" x="8983663" y="5465763"/>
          <p14:tracePt t="446835" x="8991600" y="5456238"/>
          <p14:tracePt t="446947" x="8983663" y="5446713"/>
          <p14:tracePt t="446971" x="8974138" y="5446713"/>
          <p14:tracePt t="446979" x="8956675" y="5446713"/>
          <p14:tracePt t="446994" x="8947150" y="5438775"/>
          <p14:tracePt t="447010" x="8912225" y="5438775"/>
          <p14:tracePt t="447027" x="8894763" y="5429250"/>
          <p14:tracePt t="447044" x="8875713" y="5419725"/>
          <p14:tracePt t="447060" x="8867775" y="5419725"/>
          <p14:tracePt t="447077" x="8858250" y="5419725"/>
          <p14:tracePt t="447094" x="8831263" y="5411788"/>
          <p14:tracePt t="447111" x="8786813" y="5411788"/>
          <p14:tracePt t="447127" x="8724900" y="5411788"/>
          <p14:tracePt t="447144" x="8661400" y="5411788"/>
          <p14:tracePt t="447161" x="8616950" y="5411788"/>
          <p14:tracePt t="447178" x="8599488" y="5411788"/>
          <p14:tracePt t="447194" x="8589963" y="5411788"/>
          <p14:tracePt t="447212" x="8582025" y="5411788"/>
          <p14:tracePt t="447228" x="8555038" y="5411788"/>
          <p14:tracePt t="447245" x="8537575" y="5411788"/>
          <p14:tracePt t="447261" x="8518525" y="5411788"/>
          <p14:tracePt t="447278" x="8501063" y="5411788"/>
          <p14:tracePt t="447295" x="8483600" y="5419725"/>
          <p14:tracePt t="447312" x="8466138" y="5419725"/>
          <p14:tracePt t="447328" x="8456613" y="5419725"/>
          <p14:tracePt t="447347" x="8447088" y="5419725"/>
          <p14:tracePt t="447362" x="8439150" y="5429250"/>
          <p14:tracePt t="447379" x="8429625" y="5429250"/>
          <p14:tracePt t="447395" x="8412163" y="5438775"/>
          <p14:tracePt t="447419" x="8402638" y="5438775"/>
          <p14:tracePt t="447451" x="8385175" y="5446713"/>
          <p14:tracePt t="447475" x="8375650" y="5456238"/>
          <p14:tracePt t="447491" x="8367713" y="5456238"/>
          <p14:tracePt t="447515" x="8358188" y="5465763"/>
          <p14:tracePt t="447531" x="8348663" y="5465763"/>
          <p14:tracePt t="447547" x="8340725" y="5473700"/>
          <p14:tracePt t="447572" x="8340725" y="5483225"/>
          <p14:tracePt t="447603" x="8331200" y="5483225"/>
          <p14:tracePt t="447635" x="8323263" y="5491163"/>
          <p14:tracePt t="447667" x="8313738" y="5500688"/>
          <p14:tracePt t="447684" x="8304213" y="5500688"/>
          <p14:tracePt t="447691" x="8296275" y="5510213"/>
          <p14:tracePt t="447707" x="8286750" y="5510213"/>
          <p14:tracePt t="447715" x="8277225" y="5510213"/>
          <p14:tracePt t="447731" x="8269288" y="5518150"/>
          <p14:tracePt t="447747" x="8259763" y="5518150"/>
          <p14:tracePt t="447763" x="8251825" y="5527675"/>
          <p14:tracePt t="447780" x="8242300" y="5527675"/>
          <p14:tracePt t="447811" x="8224838" y="5537200"/>
          <p14:tracePt t="447835" x="8224838" y="5545138"/>
          <p14:tracePt t="447867" x="8215313" y="5545138"/>
          <p14:tracePt t="447891" x="8205788" y="5554663"/>
          <p14:tracePt t="447915" x="8205788" y="5572125"/>
          <p14:tracePt t="447923" x="8205788" y="5589588"/>
          <p14:tracePt t="447931" x="8205788" y="5599113"/>
          <p14:tracePt t="447948" x="8215313" y="5634038"/>
          <p14:tracePt t="447964" x="8224838" y="5688013"/>
          <p14:tracePt t="447981" x="8232775" y="5732463"/>
          <p14:tracePt t="447998" x="8251825" y="5786438"/>
          <p14:tracePt t="448014" x="8259763" y="5840413"/>
          <p14:tracePt t="448031" x="8269288" y="5894388"/>
          <p14:tracePt t="448048" x="8286750" y="5946775"/>
          <p14:tracePt t="448065" x="8286750" y="5973763"/>
          <p14:tracePt t="448081" x="8286750" y="5983288"/>
          <p14:tracePt t="448098" x="8286750" y="5991225"/>
          <p14:tracePt t="448116" x="8286750" y="6000750"/>
          <p14:tracePt t="448132" x="8286750" y="6010275"/>
          <p14:tracePt t="448148" x="8286750" y="6027738"/>
          <p14:tracePt t="448166" x="8286750" y="6045200"/>
          <p14:tracePt t="448181" x="8286750" y="6072188"/>
          <p14:tracePt t="448198" x="8286750" y="6099175"/>
          <p14:tracePt t="448215" x="8286750" y="6116638"/>
          <p14:tracePt t="448231" x="8286750" y="6134100"/>
          <p14:tracePt t="448267" x="8286750" y="6143625"/>
          <p14:tracePt t="448307" x="8286750" y="6153150"/>
          <p14:tracePt t="448315" x="8286750" y="6161088"/>
          <p14:tracePt t="448331" x="8286750" y="6180138"/>
          <p14:tracePt t="448339" x="8286750" y="6197600"/>
          <p14:tracePt t="448363" x="8286750" y="6205538"/>
          <p14:tracePt t="448379" x="8286750" y="6215063"/>
          <p14:tracePt t="448403" x="8286750" y="6232525"/>
          <p14:tracePt t="448451" x="8286750" y="6242050"/>
          <p14:tracePt t="448531" x="8286750" y="6251575"/>
          <p14:tracePt t="448804" x="8296275" y="6251575"/>
          <p14:tracePt t="448820" x="8296275" y="6259513"/>
          <p14:tracePt t="448875" x="8296275" y="6269038"/>
          <p14:tracePt t="448883" x="8296275" y="6276975"/>
          <p14:tracePt t="448899" x="8296275" y="6286500"/>
          <p14:tracePt t="448923" x="8286750" y="6303963"/>
          <p14:tracePt t="448939" x="8277225" y="6303963"/>
          <p14:tracePt t="448955" x="8259763" y="6313488"/>
          <p14:tracePt t="448971" x="8251825" y="6323013"/>
          <p14:tracePt t="448980" x="8232775" y="6330950"/>
          <p14:tracePt t="448995" x="8224838" y="6330950"/>
          <p14:tracePt t="449004" x="8215313" y="6330950"/>
          <p14:tracePt t="449019" x="8205788" y="6340475"/>
          <p14:tracePt t="449036" x="8197850" y="6340475"/>
          <p14:tracePt t="449052" x="8180388" y="6348413"/>
          <p14:tracePt t="449069" x="8161338" y="6348413"/>
          <p14:tracePt t="449086" x="8143875" y="6357938"/>
          <p14:tracePt t="449102" x="8116888" y="6357938"/>
          <p14:tracePt t="449119" x="8099425" y="6367463"/>
          <p14:tracePt t="449136" x="8089900" y="6375400"/>
          <p14:tracePt t="449153" x="8081963" y="6384925"/>
          <p14:tracePt t="449170" x="8062913" y="6394450"/>
          <p14:tracePt t="449186" x="8045450" y="6394450"/>
          <p14:tracePt t="449203" x="8045450" y="6402388"/>
          <p14:tracePt t="449235" x="8037513" y="6402388"/>
          <p14:tracePt t="449252" x="8037513" y="6411913"/>
          <p14:tracePt t="449275" x="8027988" y="6419850"/>
          <p14:tracePt t="449307" x="8027988" y="6429375"/>
          <p14:tracePt t="449331" x="8027988" y="6446838"/>
          <p14:tracePt t="449356" x="8018463" y="6456363"/>
          <p14:tracePt t="449388" x="8018463" y="6465888"/>
          <p14:tracePt t="449412" x="8018463" y="6473825"/>
          <p14:tracePt t="449523" x="8027988" y="6473825"/>
          <p14:tracePt t="449532" x="8037513" y="6473825"/>
          <p14:tracePt t="449540" x="8037513" y="6465888"/>
          <p14:tracePt t="449554" x="8045450" y="6465888"/>
          <p14:tracePt t="449571" x="8062913" y="6456363"/>
          <p14:tracePt t="449588" x="8081963" y="6411913"/>
          <p14:tracePt t="449604" x="8099425" y="6394450"/>
          <p14:tracePt t="449621" x="8116888" y="6367463"/>
          <p14:tracePt t="449638" x="8126413" y="6330950"/>
          <p14:tracePt t="449654" x="8134350" y="6296025"/>
          <p14:tracePt t="449671" x="8143875" y="6259513"/>
          <p14:tracePt t="449688" x="8153400" y="6232525"/>
          <p14:tracePt t="449705" x="8161338" y="6224588"/>
          <p14:tracePt t="449722" x="8170863" y="6197600"/>
          <p14:tracePt t="449739" x="8180388" y="6188075"/>
          <p14:tracePt t="449755" x="8188325" y="6180138"/>
          <p14:tracePt t="449773" x="8188325" y="6170613"/>
          <p14:tracePt t="449789" x="8197850" y="6170613"/>
          <p14:tracePt t="449805" x="8197850" y="6161088"/>
          <p14:tracePt t="449900" x="8205788" y="6161088"/>
          <p14:tracePt t="449908" x="8215313" y="6161088"/>
          <p14:tracePt t="449964" x="8224838" y="6170613"/>
          <p14:tracePt t="449988" x="8232775" y="6188075"/>
          <p14:tracePt t="450012" x="8232775" y="6197600"/>
          <p14:tracePt t="450036" x="8242300" y="6197600"/>
          <p14:tracePt t="450052" x="8242300" y="6205538"/>
          <p14:tracePt t="450092" x="8242300" y="6215063"/>
          <p14:tracePt t="450324" x="8251825" y="6215063"/>
          <p14:tracePt t="450340" x="8259763" y="6215063"/>
          <p14:tracePt t="450348" x="8269288" y="6215063"/>
          <p14:tracePt t="450364" x="8277225" y="6215063"/>
          <p14:tracePt t="450388" x="8286750" y="6215063"/>
          <p14:tracePt t="450404" x="8296275" y="6215063"/>
          <p14:tracePt t="450412" x="8304213" y="6215063"/>
          <p14:tracePt t="450424" x="8313738" y="6224588"/>
          <p14:tracePt t="450444" x="8331200" y="6224588"/>
          <p14:tracePt t="450460" x="8348663" y="6224588"/>
          <p14:tracePt t="450476" x="8367713" y="6224588"/>
          <p14:tracePt t="450492" x="8394700" y="6232525"/>
          <p14:tracePt t="450508" x="8412163" y="6232525"/>
          <p14:tracePt t="450525" x="8439150" y="6232525"/>
          <p14:tracePt t="450548" x="8447088" y="6242050"/>
          <p14:tracePt t="450572" x="8456613" y="6242050"/>
          <p14:tracePt t="450580" x="8466138" y="6242050"/>
          <p14:tracePt t="450644" x="8474075" y="6242050"/>
          <p14:tracePt t="450668" x="8483600" y="6242050"/>
          <p14:tracePt t="450676" x="8491538" y="6242050"/>
          <p14:tracePt t="450692" x="8501063" y="6242050"/>
          <p14:tracePt t="450724" x="8510588" y="6242050"/>
          <p14:tracePt t="450772" x="8518525" y="6242050"/>
          <p14:tracePt t="450780" x="8528050" y="6242050"/>
          <p14:tracePt t="450796" x="8537575" y="6242050"/>
          <p14:tracePt t="450812" x="8555038" y="6242050"/>
          <p14:tracePt t="450828" x="8562975" y="6242050"/>
          <p14:tracePt t="450843" x="8572500" y="6242050"/>
          <p14:tracePt t="450860" x="8582025" y="6242050"/>
          <p14:tracePt t="450908" x="8589963" y="6242050"/>
          <p14:tracePt t="450940" x="8599488" y="6242050"/>
          <p14:tracePt t="450948" x="8609013" y="6242050"/>
          <p14:tracePt t="450964" x="8616950" y="6242050"/>
          <p14:tracePt t="450977" x="8634413" y="6242050"/>
          <p14:tracePt t="451076" x="8643938" y="6242050"/>
          <p14:tracePt t="451308" x="8653463" y="6242050"/>
          <p14:tracePt t="451356" x="8653463" y="6251575"/>
          <p14:tracePt t="451372" x="8643938" y="6251575"/>
          <p14:tracePt t="451412" x="8634413" y="6251575"/>
          <p14:tracePt t="451428" x="8626475" y="6251575"/>
          <p14:tracePt t="451436" x="8616950" y="6251575"/>
          <p14:tracePt t="451445" x="8599488" y="6251575"/>
          <p14:tracePt t="451468" x="8589963" y="6251575"/>
          <p14:tracePt t="451484" x="8572500" y="6251575"/>
          <p14:tracePt t="451508" x="8562975" y="6251575"/>
          <p14:tracePt t="451524" x="8555038" y="6251575"/>
          <p14:tracePt t="451532" x="8537575" y="6251575"/>
          <p14:tracePt t="451548" x="8518525" y="6251575"/>
          <p14:tracePt t="451564" x="8510588" y="6251575"/>
          <p14:tracePt t="451580" x="8491538" y="6251575"/>
          <p14:tracePt t="451604" x="8483600" y="6251575"/>
          <p14:tracePt t="451620" x="8474075" y="6251575"/>
          <p14:tracePt t="451630" x="8466138" y="6251575"/>
          <p14:tracePt t="451646" x="8456613" y="6251575"/>
          <p14:tracePt t="451663" x="8447088" y="6251575"/>
          <p14:tracePt t="451680" x="8429625" y="6251575"/>
          <p14:tracePt t="451696" x="8402638" y="6251575"/>
          <p14:tracePt t="451713" x="8375650" y="6251575"/>
          <p14:tracePt t="451730" x="8358188" y="6251575"/>
          <p14:tracePt t="451747" x="8340725" y="6251575"/>
          <p14:tracePt t="451764" x="8331200" y="6251575"/>
          <p14:tracePt t="451780" x="8323263" y="6251575"/>
          <p14:tracePt t="451876" x="8313738" y="6251575"/>
          <p14:tracePt t="451892" x="8304213" y="6251575"/>
          <p14:tracePt t="451916" x="8296275" y="6251575"/>
          <p14:tracePt t="452188" x="8286750" y="6251575"/>
          <p14:tracePt t="452228" x="8277225" y="6242050"/>
          <p14:tracePt t="452244" x="8277225" y="6232525"/>
          <p14:tracePt t="452252" x="8277225" y="6224588"/>
          <p14:tracePt t="452276" x="8269288" y="6224588"/>
          <p14:tracePt t="452300" x="8269288" y="6205538"/>
          <p14:tracePt t="452308" x="8259763" y="6205538"/>
          <p14:tracePt t="452324" x="8251825" y="6188075"/>
          <p14:tracePt t="452340" x="8251825" y="6180138"/>
          <p14:tracePt t="452356" x="8242300" y="6170613"/>
          <p14:tracePt t="452372" x="8232775" y="6161088"/>
          <p14:tracePt t="452388" x="8232775" y="6153150"/>
          <p14:tracePt t="452404" x="8232775" y="6143625"/>
          <p14:tracePt t="452416" x="8224838" y="6134100"/>
          <p14:tracePt t="452433" x="8224838" y="6126163"/>
          <p14:tracePt t="452450" x="8215313" y="6116638"/>
          <p14:tracePt t="452468" x="8215313" y="6108700"/>
          <p14:tracePt t="452483" x="8215313" y="6099175"/>
          <p14:tracePt t="452500" x="8215313" y="6081713"/>
          <p14:tracePt t="452517" x="8215313" y="6072188"/>
          <p14:tracePt t="452540" x="8215313" y="6062663"/>
          <p14:tracePt t="452564" x="8205788" y="6045200"/>
          <p14:tracePt t="452596" x="8205788" y="6037263"/>
          <p14:tracePt t="452612" x="8205788" y="6027738"/>
          <p14:tracePt t="452620" x="8205788" y="6018213"/>
          <p14:tracePt t="452636" x="8205788" y="6010275"/>
          <p14:tracePt t="452660" x="8205788" y="6000750"/>
          <p14:tracePt t="452668" x="8205788" y="5991225"/>
          <p14:tracePt t="452684" x="8205788" y="5983288"/>
          <p14:tracePt t="452701" x="8205788" y="5965825"/>
          <p14:tracePt t="452717" x="8215313" y="5946775"/>
          <p14:tracePt t="452740" x="8215313" y="5938838"/>
          <p14:tracePt t="452751" x="8215313" y="5919788"/>
          <p14:tracePt t="452772" x="8215313" y="5911850"/>
          <p14:tracePt t="452784" x="8215313" y="5902325"/>
          <p14:tracePt t="452801" x="8215313" y="5894388"/>
          <p14:tracePt t="452820" x="8215313" y="5884863"/>
          <p14:tracePt t="452836" x="8215313" y="5875338"/>
          <p14:tracePt t="452851" x="8215313" y="5867400"/>
          <p14:tracePt t="452868" x="8215313" y="5840413"/>
          <p14:tracePt t="452892" x="8215313" y="5830888"/>
          <p14:tracePt t="452901" x="8215313" y="5822950"/>
          <p14:tracePt t="452918" x="8215313" y="5813425"/>
          <p14:tracePt t="452935" x="8215313" y="5803900"/>
          <p14:tracePt t="452952" x="8215313" y="5795963"/>
          <p14:tracePt t="452968" x="8205788" y="5786438"/>
          <p14:tracePt t="452985" x="8205788" y="5759450"/>
          <p14:tracePt t="453002" x="8197850" y="5741988"/>
          <p14:tracePt t="453020" x="8197850" y="5732463"/>
          <p14:tracePt t="453036" x="8197850" y="5715000"/>
          <p14:tracePt t="453069" x="8197850" y="5705475"/>
          <p14:tracePt t="453084" x="8197850" y="5697538"/>
          <p14:tracePt t="453100" x="8197850" y="5688013"/>
          <p14:tracePt t="453116" x="8197850" y="5680075"/>
          <p14:tracePt t="453132" x="8197850" y="5670550"/>
          <p14:tracePt t="453148" x="8197850" y="5661025"/>
          <p14:tracePt t="453172" x="8197850" y="5653088"/>
          <p14:tracePt t="453188" x="8197850" y="5643563"/>
          <p14:tracePt t="453196" x="8197850" y="5626100"/>
          <p14:tracePt t="453212" x="8197850" y="5616575"/>
          <p14:tracePt t="453220" x="8197850" y="5599113"/>
          <p14:tracePt t="453253" x="8197850" y="5589588"/>
          <p14:tracePt t="453268" x="8197850" y="5581650"/>
          <p14:tracePt t="453300" x="8197850" y="5572125"/>
          <p14:tracePt t="453308" x="8197850" y="5562600"/>
          <p14:tracePt t="453332" x="8197850" y="5554663"/>
          <p14:tracePt t="453348" x="8197850" y="5545138"/>
          <p14:tracePt t="453364" x="8197850" y="5537200"/>
          <p14:tracePt t="453380" x="8197850" y="5527675"/>
          <p14:tracePt t="453396" x="8197850" y="5518150"/>
          <p14:tracePt t="453404" x="8205788" y="5510213"/>
          <p14:tracePt t="454028" x="8205788" y="5518150"/>
          <p14:tracePt t="454036" x="8205788" y="5527675"/>
          <p14:tracePt t="454044" x="8205788" y="5554663"/>
          <p14:tracePt t="454056" x="8205788" y="5572125"/>
          <p14:tracePt t="454073" x="8205788" y="5634038"/>
          <p14:tracePt t="454090" x="8224838" y="5724525"/>
          <p14:tracePt t="454107" x="8242300" y="5840413"/>
          <p14:tracePt t="454123" x="8259763" y="5938838"/>
          <p14:tracePt t="454140" x="8259763" y="6054725"/>
          <p14:tracePt t="454156" x="8259763" y="6134100"/>
          <p14:tracePt t="454173" x="8259763" y="6188075"/>
          <p14:tracePt t="454190" x="8259763" y="6259513"/>
          <p14:tracePt t="454207" x="8251825" y="6313488"/>
          <p14:tracePt t="454224" x="8242300" y="6384925"/>
          <p14:tracePt t="454240" x="8232775" y="6438900"/>
          <p14:tracePt t="454257" x="8232775" y="6483350"/>
          <p14:tracePt t="454274" x="8232775" y="6518275"/>
          <p14:tracePt t="454290" x="8232775" y="6545263"/>
          <p14:tracePt t="454460" x="8232775" y="6554788"/>
          <p14:tracePt t="454492" x="8232775" y="6545263"/>
          <p14:tracePt t="454508" x="8224838" y="6537325"/>
          <p14:tracePt t="454516" x="8215313" y="6527800"/>
          <p14:tracePt t="454532" x="8215313" y="6518275"/>
          <p14:tracePt t="454548" x="8215313" y="6510338"/>
          <p14:tracePt t="454558" x="8205788" y="6500813"/>
          <p14:tracePt t="454575" x="8197850" y="6483350"/>
          <p14:tracePt t="454592" x="8188325" y="6456363"/>
          <p14:tracePt t="454610" x="8180388" y="6438900"/>
          <p14:tracePt t="454626" x="8180388" y="6419850"/>
          <p14:tracePt t="454642" x="8170863" y="6411913"/>
          <p14:tracePt t="454659" x="8161338" y="6384925"/>
          <p14:tracePt t="454676" x="8153400" y="6367463"/>
          <p14:tracePt t="454692" x="8143875" y="6348413"/>
          <p14:tracePt t="454948" x="8153400" y="6348413"/>
          <p14:tracePt t="454988" x="8161338" y="6348413"/>
          <p14:tracePt t="455004" x="8170863" y="6348413"/>
          <p14:tracePt t="455020" x="8180388" y="6348413"/>
          <p14:tracePt t="455060" x="8188325" y="6357938"/>
          <p14:tracePt t="455084" x="8205788" y="6367463"/>
          <p14:tracePt t="455116" x="8215313" y="6367463"/>
          <p14:tracePt t="455125" x="8224838" y="6367463"/>
          <p14:tracePt t="455140" x="8232775" y="6367463"/>
          <p14:tracePt t="455148" x="8232775" y="6375400"/>
          <p14:tracePt t="455172" x="8242300" y="6375400"/>
          <p14:tracePt t="455204" x="8251825" y="6375400"/>
          <p14:tracePt t="455244" x="8259763" y="6375400"/>
          <p14:tracePt t="455260" x="8269288" y="6375400"/>
          <p14:tracePt t="455292" x="8277225" y="6375400"/>
          <p14:tracePt t="455300" x="8286750" y="6375400"/>
          <p14:tracePt t="455316" x="8296275" y="6375400"/>
          <p14:tracePt t="455340" x="8304213" y="6375400"/>
          <p14:tracePt t="455348" x="8313738" y="6375400"/>
          <p14:tracePt t="455380" x="8323263" y="6375400"/>
          <p14:tracePt t="455404" x="8331200" y="6375400"/>
          <p14:tracePt t="455412" x="8340725" y="6375400"/>
          <p14:tracePt t="455428" x="8348663" y="6367463"/>
          <p14:tracePt t="455452" x="8358188" y="6367463"/>
          <p14:tracePt t="455460" x="8367713" y="6367463"/>
          <p14:tracePt t="455484" x="8375650" y="6357938"/>
          <p14:tracePt t="455524" x="8394700" y="6348413"/>
          <p14:tracePt t="455549" x="8402638" y="6340475"/>
          <p14:tracePt t="455565" x="8402638" y="6330950"/>
          <p14:tracePt t="455580" x="8402638" y="6323013"/>
          <p14:tracePt t="455596" x="8412163" y="6303963"/>
          <p14:tracePt t="455620" x="8420100" y="6296025"/>
          <p14:tracePt t="455661" x="8420100" y="6286500"/>
          <p14:tracePt t="455700" x="8420100" y="6276975"/>
          <p14:tracePt t="455717" x="8420100" y="6269038"/>
          <p14:tracePt t="455732" x="8420100" y="6259513"/>
          <p14:tracePt t="455837" x="8429625" y="6251575"/>
          <p14:tracePt t="455885" x="8429625" y="6259513"/>
          <p14:tracePt t="455908" x="8429625" y="6269038"/>
          <p14:tracePt t="455933" x="8429625" y="6276975"/>
          <p14:tracePt t="455941" x="8429625" y="6286500"/>
          <p14:tracePt t="455956" x="8429625" y="6296025"/>
          <p14:tracePt t="455972" x="8429625" y="6303963"/>
          <p14:tracePt t="455988" x="8429625" y="6313488"/>
          <p14:tracePt t="455998" x="8429625" y="6323013"/>
          <p14:tracePt t="456029" x="8429625" y="6340475"/>
          <p14:tracePt t="456053" x="8429625" y="6348413"/>
          <p14:tracePt t="456061" x="8429625" y="6357938"/>
          <p14:tracePt t="456069" x="8420100" y="6357938"/>
          <p14:tracePt t="456085" x="8412163" y="6367463"/>
          <p14:tracePt t="456117" x="8402638" y="6367463"/>
          <p14:tracePt t="456149" x="8394700" y="6367463"/>
          <p14:tracePt t="456166" x="8385175" y="6367463"/>
          <p14:tracePt t="456188" x="8375650" y="6367463"/>
          <p14:tracePt t="456221" x="8367713" y="6367463"/>
          <p14:tracePt t="456253" x="8358188" y="6367463"/>
          <p14:tracePt t="456261" x="8348663" y="6367463"/>
          <p14:tracePt t="456301" x="8340725" y="6367463"/>
          <p14:tracePt t="456309" x="8331200" y="6367463"/>
          <p14:tracePt t="456325" x="8323263" y="6357938"/>
          <p14:tracePt t="456381" x="8304213" y="6357938"/>
          <p14:tracePt t="456413" x="8296275" y="6348413"/>
          <p14:tracePt t="456437" x="8286750" y="6348413"/>
          <p14:tracePt t="456453" x="8286750" y="6340475"/>
          <p14:tracePt t="456517" x="8277225" y="6340475"/>
          <p14:tracePt t="456541" x="8269288" y="6330950"/>
          <p14:tracePt t="456581" x="8259763" y="6330950"/>
          <p14:tracePt t="456813" x="8259763" y="6340475"/>
          <p14:tracePt t="456829" x="8269288" y="6340475"/>
          <p14:tracePt t="456837" x="8277225" y="6348413"/>
          <p14:tracePt t="456851" x="8286750" y="6348413"/>
          <p14:tracePt t="456868" x="8313738" y="6367463"/>
          <p14:tracePt t="456885" x="8331200" y="6367463"/>
          <p14:tracePt t="456909" x="8340725" y="6367463"/>
          <p14:tracePt t="456925" x="8358188" y="6367463"/>
          <p14:tracePt t="456948" x="8367713" y="6367463"/>
          <p14:tracePt t="456973" x="8375650" y="6367463"/>
          <p14:tracePt t="456981" x="8385175" y="6367463"/>
          <p14:tracePt t="456989" x="8394700" y="6367463"/>
          <p14:tracePt t="457037" x="8402638" y="6367463"/>
          <p14:tracePt t="457053" x="8412163" y="6367463"/>
          <p14:tracePt t="457093" x="8420100" y="6357938"/>
          <p14:tracePt t="457117" x="8420100" y="6348413"/>
          <p14:tracePt t="457141" x="8420100" y="6340475"/>
          <p14:tracePt t="457165" x="8420100" y="6330950"/>
          <p14:tracePt t="457181" x="8420100" y="6323013"/>
          <p14:tracePt t="457197" x="8420100" y="6313488"/>
          <p14:tracePt t="457213" x="8420100" y="6296025"/>
          <p14:tracePt t="457229" x="8420100" y="6276975"/>
          <p14:tracePt t="457253" x="8420100" y="6259513"/>
          <p14:tracePt t="457277" x="8420100" y="6251575"/>
          <p14:tracePt t="457285" x="8420100" y="6242050"/>
          <p14:tracePt t="457397" x="8420100" y="6251575"/>
          <p14:tracePt t="457429" x="8420100" y="6259513"/>
          <p14:tracePt t="457437" x="8420100" y="6269038"/>
          <p14:tracePt t="457453" x="8420100" y="6276975"/>
          <p14:tracePt t="457469" x="8420100" y="6296025"/>
          <p14:tracePt t="457485" x="8420100" y="6303963"/>
          <p14:tracePt t="457501" x="8420100" y="6323013"/>
          <p14:tracePt t="457517" x="8420100" y="6348413"/>
          <p14:tracePt t="457541" x="8420100" y="6357938"/>
          <p14:tracePt t="457557" x="8412163" y="6367463"/>
          <p14:tracePt t="457573" x="8402638" y="6375400"/>
          <p14:tracePt t="457613" x="8394700" y="6375400"/>
          <p14:tracePt t="457621" x="8394700" y="6384925"/>
          <p14:tracePt t="457637" x="8385175" y="6384925"/>
          <p14:tracePt t="457661" x="8375650" y="6384925"/>
          <p14:tracePt t="457669" x="8367713" y="6384925"/>
          <p14:tracePt t="457692" x="8358188" y="6384925"/>
          <p14:tracePt t="457717" x="8348663" y="6384925"/>
          <p14:tracePt t="457725" x="8340725" y="6384925"/>
          <p14:tracePt t="457757" x="8331200" y="6384925"/>
          <p14:tracePt t="457773" x="8323263" y="6384925"/>
          <p14:tracePt t="457821" x="8313738" y="6375400"/>
          <p14:tracePt t="457845" x="8304213" y="6375400"/>
          <p14:tracePt t="457989" x="8296275" y="6375400"/>
          <p14:tracePt t="458053" x="8286750" y="6375400"/>
          <p14:tracePt t="458069" x="8277225" y="6375400"/>
          <p14:tracePt t="458109" x="8269288" y="6375400"/>
          <p14:tracePt t="458141" x="8259763" y="6375400"/>
          <p14:tracePt t="458453" x="8259763" y="6367463"/>
          <p14:tracePt t="458469" x="8269288" y="6367463"/>
          <p14:tracePt t="458477" x="8277225" y="6367463"/>
          <p14:tracePt t="458509" x="8296275" y="6357938"/>
          <p14:tracePt t="458525" x="8304213" y="6357938"/>
          <p14:tracePt t="458533" x="8313738" y="6348413"/>
          <p14:tracePt t="458549" x="8323263" y="6348413"/>
          <p14:tracePt t="458558" x="8331200" y="6348413"/>
          <p14:tracePt t="458575" x="8340725" y="6340475"/>
          <p14:tracePt t="458592" x="8358188" y="6340475"/>
          <p14:tracePt t="458609" x="8367713" y="6323013"/>
          <p14:tracePt t="458625" x="8375650" y="6323013"/>
          <p14:tracePt t="458642" x="8385175" y="6313488"/>
          <p14:tracePt t="458659" x="8394700" y="6303963"/>
          <p14:tracePt t="458676" x="8394700" y="6296025"/>
          <p14:tracePt t="458693" x="8402638" y="6269038"/>
          <p14:tracePt t="458709" x="8402638" y="6232525"/>
          <p14:tracePt t="458725" x="8402638" y="6205538"/>
          <p14:tracePt t="458743" x="8412163" y="6180138"/>
          <p14:tracePt t="458759" x="8412163" y="6153150"/>
          <p14:tracePt t="458776" x="8412163" y="6126163"/>
          <p14:tracePt t="458792" x="8412163" y="6108700"/>
          <p14:tracePt t="458809" x="8412163" y="6072188"/>
          <p14:tracePt t="458826" x="8412163" y="6045200"/>
          <p14:tracePt t="458843" x="8412163" y="6010275"/>
          <p14:tracePt t="458861" x="8412163" y="6000750"/>
          <p14:tracePt t="458876" x="8412163" y="5991225"/>
          <p14:tracePt t="458893" x="8412163" y="5983288"/>
          <p14:tracePt t="458910" x="8412163" y="5973763"/>
          <p14:tracePt t="458926" x="8412163" y="5956300"/>
          <p14:tracePt t="458943" x="8412163" y="5946775"/>
          <p14:tracePt t="458960" x="8412163" y="5938838"/>
          <p14:tracePt t="458976" x="8412163" y="5929313"/>
          <p14:tracePt t="458997" x="8412163" y="5919788"/>
          <p14:tracePt t="459013" x="8412163" y="5911850"/>
          <p14:tracePt t="459027" x="8412163" y="5902325"/>
          <p14:tracePt t="459043" x="8412163" y="5894388"/>
          <p14:tracePt t="459060" x="8412163" y="5875338"/>
          <p14:tracePt t="459077" x="8412163" y="5848350"/>
          <p14:tracePt t="459101" x="8412163" y="5840413"/>
          <p14:tracePt t="459111" x="8412163" y="5830888"/>
          <p14:tracePt t="459127" x="8412163" y="5822950"/>
          <p14:tracePt t="459144" x="8412163" y="5803900"/>
          <p14:tracePt t="459165" x="8412163" y="5795963"/>
          <p14:tracePt t="459181" x="8412163" y="5786438"/>
          <p14:tracePt t="459194" x="8412163" y="5776913"/>
          <p14:tracePt t="459211" x="8394700" y="5768975"/>
          <p14:tracePt t="459227" x="8385175" y="5751513"/>
          <p14:tracePt t="459253" x="8375650" y="5751513"/>
          <p14:tracePt t="459269" x="8367713" y="5751513"/>
          <p14:tracePt t="459293" x="8358188" y="5751513"/>
          <p14:tracePt t="459301" x="8348663" y="5759450"/>
          <p14:tracePt t="459311" x="8340725" y="5759450"/>
          <p14:tracePt t="459328" x="8331200" y="5768975"/>
          <p14:tracePt t="459345" x="8323263" y="5776913"/>
          <p14:tracePt t="459362" x="8313738" y="5786438"/>
          <p14:tracePt t="459378" x="8304213" y="5786438"/>
          <p14:tracePt t="459395" x="8286750" y="5803900"/>
          <p14:tracePt t="459412" x="8277225" y="5813425"/>
          <p14:tracePt t="459429" x="8259763" y="5830888"/>
          <p14:tracePt t="459445" x="8251825" y="5857875"/>
          <p14:tracePt t="459462" x="8242300" y="5884863"/>
          <p14:tracePt t="459479" x="8232775" y="5902325"/>
          <p14:tracePt t="459495" x="8232775" y="5911850"/>
          <p14:tracePt t="459512" x="8232775" y="5929313"/>
          <p14:tracePt t="459529" x="8232775" y="5956300"/>
          <p14:tracePt t="459545" x="8232775" y="5973763"/>
          <p14:tracePt t="459562" x="8232775" y="6000750"/>
          <p14:tracePt t="459579" x="8232775" y="6010275"/>
          <p14:tracePt t="459596" x="8242300" y="6018213"/>
          <p14:tracePt t="459613" x="8259763" y="6037263"/>
          <p14:tracePt t="459629" x="8269288" y="6045200"/>
          <p14:tracePt t="459646" x="8296275" y="6054725"/>
          <p14:tracePt t="459663" x="8323263" y="6072188"/>
          <p14:tracePt t="459679" x="8358188" y="6072188"/>
          <p14:tracePt t="459697" x="8375650" y="6072188"/>
          <p14:tracePt t="459713" x="8394700" y="6062663"/>
          <p14:tracePt t="459730" x="8412163" y="6045200"/>
          <p14:tracePt t="459746" x="8420100" y="6037263"/>
          <p14:tracePt t="459763" x="8439150" y="6018213"/>
          <p14:tracePt t="459781" x="8447088" y="6000750"/>
          <p14:tracePt t="459781" x="8456613" y="5983288"/>
          <p14:tracePt t="459797" x="8456613" y="5946775"/>
          <p14:tracePt t="459814" x="8456613" y="5902325"/>
          <p14:tracePt t="459830" x="8456613" y="5867400"/>
          <p14:tracePt t="459847" x="8456613" y="5848350"/>
          <p14:tracePt t="459863" x="8456613" y="5822950"/>
          <p14:tracePt t="459880" x="8447088" y="5795963"/>
          <p14:tracePt t="459897" x="8429625" y="5768975"/>
          <p14:tracePt t="459914" x="8420100" y="5741988"/>
          <p14:tracePt t="459930" x="8402638" y="5697538"/>
          <p14:tracePt t="459948" x="8375650" y="5661025"/>
          <p14:tracePt t="459964" x="8348663" y="5634038"/>
          <p14:tracePt t="459965" x="8348663" y="5626100"/>
          <p14:tracePt t="459981" x="8323263" y="5616575"/>
          <p14:tracePt t="459998" x="8313738" y="5599113"/>
          <p14:tracePt t="460015" x="8286750" y="5599113"/>
          <p14:tracePt t="460031" x="8269288" y="5599113"/>
          <p14:tracePt t="460048" x="8242300" y="5599113"/>
          <p14:tracePt t="460065" x="8232775" y="5599113"/>
          <p14:tracePt t="460082" x="8215313" y="5608638"/>
          <p14:tracePt t="460098" x="8205788" y="5616575"/>
          <p14:tracePt t="460115" x="8197850" y="5626100"/>
          <p14:tracePt t="460132" x="8188325" y="5634038"/>
          <p14:tracePt t="460148" x="8180388" y="5661025"/>
          <p14:tracePt t="460149" x="8170863" y="5670550"/>
          <p14:tracePt t="460166" x="8153400" y="5697538"/>
          <p14:tracePt t="460181" x="8153400" y="5715000"/>
          <p14:tracePt t="460198" x="8143875" y="5741988"/>
          <p14:tracePt t="460215" x="8143875" y="5759450"/>
          <p14:tracePt t="460231" x="8143875" y="5776913"/>
          <p14:tracePt t="460248" x="8143875" y="5803900"/>
          <p14:tracePt t="460266" x="8161338" y="5822950"/>
          <p14:tracePt t="460282" x="8170863" y="5840413"/>
          <p14:tracePt t="460299" x="8188325" y="5857875"/>
          <p14:tracePt t="460315" x="8205788" y="5867400"/>
          <p14:tracePt t="460333" x="8242300" y="5894388"/>
          <p14:tracePt t="460349" x="8269288" y="5894388"/>
          <p14:tracePt t="460366" x="8296275" y="5894388"/>
          <p14:tracePt t="460382" x="8313738" y="5894388"/>
          <p14:tracePt t="460399" x="8331200" y="5884863"/>
          <p14:tracePt t="460429" x="8340725" y="5875338"/>
          <p14:tracePt t="460509" x="8340725" y="5867400"/>
          <p14:tracePt t="460549" x="8340725" y="5857875"/>
          <p14:tracePt t="460693" x="8340725" y="5848350"/>
          <p14:tracePt t="460709" x="8340725" y="5840413"/>
          <p14:tracePt t="460733" x="8348663" y="5840413"/>
          <p14:tracePt t="460773" x="8358188" y="5830888"/>
          <p14:tracePt t="460805" x="8358188" y="5822950"/>
          <p14:tracePt t="460829" x="8358188" y="5813425"/>
          <p14:tracePt t="460837" x="8358188" y="5803900"/>
          <p14:tracePt t="460853" x="8358188" y="5795963"/>
          <p14:tracePt t="460869" x="8358188" y="5776913"/>
          <p14:tracePt t="460885" x="8358188" y="5751513"/>
          <p14:tracePt t="460902" x="8358188" y="5724525"/>
          <p14:tracePt t="460918" x="8358188" y="5705475"/>
          <p14:tracePt t="460935" x="8358188" y="5680075"/>
          <p14:tracePt t="460952" x="8358188" y="5653088"/>
          <p14:tracePt t="460968" x="8340725" y="5626100"/>
          <p14:tracePt t="460985" x="8340725" y="5581650"/>
          <p14:tracePt t="461002" x="8331200" y="5554663"/>
          <p14:tracePt t="461019" x="8323263" y="5518150"/>
          <p14:tracePt t="461036" x="8313738" y="5491163"/>
          <p14:tracePt t="461052" x="8296275" y="5473700"/>
          <p14:tracePt t="461069" x="8296275" y="5446713"/>
          <p14:tracePt t="461086" x="8296275" y="5438775"/>
          <p14:tracePt t="461102" x="8296275" y="5411788"/>
          <p14:tracePt t="461119" x="8286750" y="5394325"/>
          <p14:tracePt t="461141" x="8277225" y="5375275"/>
          <p14:tracePt t="461157" x="8277225" y="5367338"/>
          <p14:tracePt t="461169" x="8277225" y="5357813"/>
          <p14:tracePt t="461186" x="8277225" y="5340350"/>
          <p14:tracePt t="461203" x="8277225" y="5313363"/>
          <p14:tracePt t="461220" x="8277225" y="5286375"/>
          <p14:tracePt t="461237" x="8277225" y="5268913"/>
          <p14:tracePt t="461237" x="8277225" y="5251450"/>
          <p14:tracePt t="461277" x="8277225" y="5241925"/>
          <p14:tracePt t="461365" x="8269288" y="5241925"/>
          <p14:tracePt t="461437" x="8259763" y="5232400"/>
          <p14:tracePt t="461461" x="8251825" y="5232400"/>
          <p14:tracePt t="461477" x="8242300" y="5232400"/>
          <p14:tracePt t="461485" x="8224838" y="5232400"/>
          <p14:tracePt t="461493" x="8215313" y="5232400"/>
          <p14:tracePt t="461504" x="8197850" y="5232400"/>
          <p14:tracePt t="461521" x="8180388" y="5232400"/>
          <p14:tracePt t="461538" x="8153400" y="5232400"/>
          <p14:tracePt t="461589" x="8143875" y="5232400"/>
          <p14:tracePt t="461597" x="8126413" y="5232400"/>
          <p14:tracePt t="461605" x="8116888" y="5232400"/>
          <p14:tracePt t="461621" x="8081963" y="5232400"/>
          <p14:tracePt t="461638" x="8045450" y="5232400"/>
          <p14:tracePt t="461655" x="8027988" y="5232400"/>
          <p14:tracePt t="461678" x="8001000" y="5232400"/>
          <p14:tracePt t="461717" x="7991475" y="5232400"/>
          <p14:tracePt t="461733" x="7983538" y="5232400"/>
          <p14:tracePt t="461749" x="7966075" y="5241925"/>
          <p14:tracePt t="461765" x="7956550" y="5251450"/>
          <p14:tracePt t="461781" x="7947025" y="5251450"/>
          <p14:tracePt t="461790" x="7939088" y="5259388"/>
          <p14:tracePt t="461805" x="7920038" y="5268913"/>
          <p14:tracePt t="461822" x="7912100" y="5268913"/>
          <p14:tracePt t="461839" x="7902575" y="5276850"/>
          <p14:tracePt t="461869" x="7894638" y="5286375"/>
          <p14:tracePt t="461893" x="7894638" y="5303838"/>
          <p14:tracePt t="461933" x="7894638" y="5313363"/>
          <p14:tracePt t="461941" x="7894638" y="5322888"/>
          <p14:tracePt t="461974" x="7894638" y="5330825"/>
          <p14:tracePt t="462013" x="7894638" y="5340350"/>
          <p14:tracePt t="462101" x="7885113" y="5348288"/>
          <p14:tracePt t="462117" x="7875588" y="5357813"/>
          <p14:tracePt t="462133" x="7875588" y="5367338"/>
          <p14:tracePt t="462142" x="7867650" y="5367338"/>
          <p14:tracePt t="462158" x="7848600" y="5375275"/>
          <p14:tracePt t="462174" x="7840663" y="5384800"/>
          <p14:tracePt t="462190" x="7831138" y="5394325"/>
          <p14:tracePt t="462206" x="7823200" y="5394325"/>
          <p14:tracePt t="462224" x="7823200" y="5402263"/>
          <p14:tracePt t="462241" x="7813675" y="5411788"/>
          <p14:tracePt t="462257" x="7813675" y="5419725"/>
          <p14:tracePt t="462285" x="7813675" y="5429250"/>
          <p14:tracePt t="462294" x="7813675" y="5438775"/>
          <p14:tracePt t="462307" x="7804150" y="5446713"/>
          <p14:tracePt t="462325" x="7804150" y="5456238"/>
          <p14:tracePt t="462341" x="7804150" y="5465763"/>
          <p14:tracePt t="462358" x="7804150" y="5483225"/>
          <p14:tracePt t="462374" x="7804150" y="5491163"/>
          <p14:tracePt t="462391" x="7823200" y="5510213"/>
          <p14:tracePt t="462407" x="7831138" y="5527675"/>
          <p14:tracePt t="462424" x="7840663" y="5537200"/>
          <p14:tracePt t="462441" x="7867650" y="5572125"/>
          <p14:tracePt t="462458" x="7894638" y="5608638"/>
          <p14:tracePt t="462474" x="7939088" y="5653088"/>
          <p14:tracePt t="462491" x="7966075" y="5688013"/>
          <p14:tracePt t="462508" x="7983538" y="5705475"/>
          <p14:tracePt t="462524" x="7991475" y="5732463"/>
          <p14:tracePt t="462542" x="8010525" y="5751513"/>
          <p14:tracePt t="462558" x="8010525" y="5759450"/>
          <p14:tracePt t="462742" x="8018463" y="5759450"/>
          <p14:tracePt t="462774" x="8027988" y="5751513"/>
          <p14:tracePt t="462790" x="8037513" y="5741988"/>
          <p14:tracePt t="462806" x="8045450" y="5732463"/>
          <p14:tracePt t="462814" x="8062913" y="5732463"/>
          <p14:tracePt t="462830" x="8081963" y="5732463"/>
          <p14:tracePt t="462843" x="8089900" y="5732463"/>
          <p14:tracePt t="462860" x="8108950" y="5732463"/>
          <p14:tracePt t="462877" x="8134350" y="5732463"/>
          <p14:tracePt t="462878" x="8143875" y="5732463"/>
          <p14:tracePt t="462893" x="8161338" y="5732463"/>
          <p14:tracePt t="462918" x="8170863" y="5732463"/>
          <p14:tracePt t="462942" x="8188325" y="5732463"/>
          <p14:tracePt t="462950" x="8197850" y="5724525"/>
          <p14:tracePt t="462960" x="8205788" y="5715000"/>
          <p14:tracePt t="462977" x="8232775" y="5715000"/>
          <p14:tracePt t="462994" x="8242300" y="5715000"/>
          <p14:tracePt t="463010" x="8251825" y="5715000"/>
          <p14:tracePt t="463030" x="8259763" y="5715000"/>
          <p14:tracePt t="463046" x="8269288" y="5705475"/>
          <p14:tracePt t="463061" x="8286750" y="5705475"/>
          <p14:tracePt t="463078" x="8296275" y="5688013"/>
          <p14:tracePt t="463094" x="8304213" y="5688013"/>
          <p14:tracePt t="463111" x="8313738" y="5680075"/>
          <p14:tracePt t="463127" x="8323263" y="5680075"/>
          <p14:tracePt t="463144" x="8340725" y="5661025"/>
          <p14:tracePt t="463161" x="8348663" y="5661025"/>
          <p14:tracePt t="463214" x="8358188" y="5661025"/>
          <p14:tracePt t="463230" x="8367713" y="5661025"/>
          <p14:tracePt t="463278" x="8375650" y="5661025"/>
          <p14:tracePt t="463350" x="8385175" y="5661025"/>
          <p14:tracePt t="463398" x="8394700" y="5661025"/>
          <p14:tracePt t="463406" x="8402638" y="5653088"/>
          <p14:tracePt t="463422" x="8412163" y="5653088"/>
          <p14:tracePt t="463430" x="8420100" y="5643563"/>
          <p14:tracePt t="463446" x="8429625" y="5643563"/>
          <p14:tracePt t="463462" x="8456613" y="5634038"/>
          <p14:tracePt t="463479" x="8510588" y="5616575"/>
          <p14:tracePt t="463496" x="8582025" y="5608638"/>
          <p14:tracePt t="463513" x="8680450" y="5581650"/>
          <p14:tracePt t="463529" x="8759825" y="5545138"/>
          <p14:tracePt t="463546" x="8840788" y="5518150"/>
          <p14:tracePt t="463563" x="8920163" y="5510213"/>
          <p14:tracePt t="463579" x="8991600" y="5491163"/>
          <p14:tracePt t="463596" x="9037638" y="5473700"/>
          <p14:tracePt t="463613" x="9072563" y="5465763"/>
          <p14:tracePt t="463613" x="9072563" y="5456238"/>
          <p14:tracePt t="463630" x="9082088" y="5446713"/>
          <p14:tracePt t="463782" x="9082088" y="5438775"/>
          <p14:tracePt t="463830" x="9072563" y="5438775"/>
          <p14:tracePt t="463838" x="9063038" y="5438775"/>
          <p14:tracePt t="463847" x="9055100" y="5429250"/>
          <p14:tracePt t="463864" x="9045575" y="5429250"/>
          <p14:tracePt t="463881" x="9028113" y="5419725"/>
          <p14:tracePt t="463897" x="9018588" y="5411788"/>
          <p14:tracePt t="463914" x="9001125" y="5411788"/>
          <p14:tracePt t="463931" x="8974138" y="5394325"/>
          <p14:tracePt t="463948" x="8947150" y="5375275"/>
          <p14:tracePt t="463964" x="8929688" y="5367338"/>
          <p14:tracePt t="463981" x="8912225" y="5348288"/>
          <p14:tracePt t="463998" x="8894763" y="5340350"/>
          <p14:tracePt t="464015" x="8875713" y="5330825"/>
          <p14:tracePt t="464031" x="8858250" y="5313363"/>
          <p14:tracePt t="464048" x="8848725" y="5303838"/>
          <p14:tracePt t="464065" x="8831263" y="5295900"/>
          <p14:tracePt t="464081" x="8823325" y="5276850"/>
          <p14:tracePt t="464098" x="8796338" y="5268913"/>
          <p14:tracePt t="464115" x="8769350" y="5241925"/>
          <p14:tracePt t="464132" x="8742363" y="5224463"/>
          <p14:tracePt t="464149" x="8715375" y="5214938"/>
          <p14:tracePt t="464166" x="8680450" y="5197475"/>
          <p14:tracePt t="464182" x="8653463" y="5180013"/>
          <p14:tracePt t="464199" x="8626475" y="5170488"/>
          <p14:tracePt t="464215" x="8582025" y="5160963"/>
          <p14:tracePt t="464232" x="8555038" y="5160963"/>
          <p14:tracePt t="464249" x="8528050" y="5153025"/>
          <p14:tracePt t="464266" x="8518525" y="5153025"/>
          <p14:tracePt t="464294" x="8501063" y="5143500"/>
          <p14:tracePt t="464423" x="8501063" y="5153025"/>
          <p14:tracePt t="464438" x="8510588" y="5160963"/>
          <p14:tracePt t="464446" x="8510588" y="5170488"/>
          <p14:tracePt t="464454" x="8518525" y="5170488"/>
          <p14:tracePt t="464466" x="8528050" y="5180013"/>
          <p14:tracePt t="464483" x="8562975" y="5224463"/>
          <p14:tracePt t="464500" x="8616950" y="5286375"/>
          <p14:tracePt t="464517" x="8670925" y="5367338"/>
          <p14:tracePt t="464534" x="8751888" y="5491163"/>
          <p14:tracePt t="464550" x="8786813" y="5572125"/>
          <p14:tracePt t="464567" x="8813800" y="5670550"/>
          <p14:tracePt t="464584" x="8840788" y="5776913"/>
          <p14:tracePt t="464600" x="8858250" y="5867400"/>
          <p14:tracePt t="464617" x="8858250" y="5929313"/>
          <p14:tracePt t="464634" x="8858250" y="5965825"/>
          <p14:tracePt t="464651" x="8858250" y="5991225"/>
          <p14:tracePt t="464667" x="8858250" y="6018213"/>
          <p14:tracePt t="464684" x="8858250" y="6037263"/>
          <p14:tracePt t="464701" x="8840788" y="6072188"/>
          <p14:tracePt t="464717" x="8813800" y="6116638"/>
          <p14:tracePt t="464734" x="8786813" y="6153150"/>
          <p14:tracePt t="464751" x="8769350" y="6170613"/>
          <p14:tracePt t="464768" x="8751888" y="6180138"/>
          <p14:tracePt t="464784" x="8732838" y="6197600"/>
          <p14:tracePt t="464801" x="8705850" y="6205538"/>
          <p14:tracePt t="464818" x="8680450" y="6215063"/>
          <p14:tracePt t="464835" x="8643938" y="6224588"/>
          <p14:tracePt t="464851" x="8626475" y="6224588"/>
          <p14:tracePt t="464868" x="8599488" y="6224588"/>
          <p14:tracePt t="464885" x="8582025" y="6224588"/>
          <p14:tracePt t="464902" x="8528050" y="6224588"/>
          <p14:tracePt t="464918" x="8491538" y="6224588"/>
          <p14:tracePt t="464935" x="8456613" y="6224588"/>
          <p14:tracePt t="464952" x="8429625" y="6224588"/>
          <p14:tracePt t="464968" x="8412163" y="6232525"/>
          <p14:tracePt t="464985" x="8385175" y="6232525"/>
          <p14:tracePt t="465002" x="8367713" y="6242050"/>
          <p14:tracePt t="465019" x="8331200" y="6242050"/>
          <p14:tracePt t="465036" x="8296275" y="6242050"/>
          <p14:tracePt t="465052" x="8251825" y="6232525"/>
          <p14:tracePt t="465069" x="8224838" y="6224588"/>
          <p14:tracePt t="465070" x="8205788" y="6224588"/>
          <p14:tracePt t="465086" x="8197850" y="6224588"/>
          <p14:tracePt t="465102" x="8197850" y="6215063"/>
          <p14:tracePt t="465126" x="8188325" y="6205538"/>
          <p14:tracePt t="465136" x="8180388" y="6205538"/>
          <p14:tracePt t="465153" x="8180388" y="6197600"/>
          <p14:tracePt t="465169" x="8170863" y="6180138"/>
          <p14:tracePt t="465190" x="8170863" y="6170613"/>
          <p14:tracePt t="465206" x="8170863" y="6153150"/>
          <p14:tracePt t="465219" x="8170863" y="6134100"/>
          <p14:tracePt t="465236" x="8170863" y="6116638"/>
          <p14:tracePt t="465253" x="8170863" y="6099175"/>
          <p14:tracePt t="465270" x="8170863" y="6081713"/>
          <p14:tracePt t="465286" x="8180388" y="6072188"/>
          <p14:tracePt t="465303" x="8188325" y="6072188"/>
          <p14:tracePt t="465319" x="8188325" y="6062663"/>
          <p14:tracePt t="465366" x="8197850" y="6054725"/>
          <p14:tracePt t="465382" x="8205788" y="6054725"/>
          <p14:tracePt t="465502" x="8215313" y="6054725"/>
          <p14:tracePt t="465534" x="8232775" y="6054725"/>
          <p14:tracePt t="465558" x="8232775" y="6072188"/>
          <p14:tracePt t="465566" x="8232775" y="6081713"/>
          <p14:tracePt t="465574" x="8232775" y="6089650"/>
          <p14:tracePt t="465588" x="8242300" y="6108700"/>
          <p14:tracePt t="465604" x="8242300" y="6134100"/>
          <p14:tracePt t="465622" x="8242300" y="6161088"/>
          <p14:tracePt t="465638" x="8242300" y="6170613"/>
          <p14:tracePt t="465655" x="8242300" y="6197600"/>
          <p14:tracePt t="465678" x="8251825" y="6215063"/>
          <p14:tracePt t="465694" x="8251825" y="6232525"/>
          <p14:tracePt t="465710" x="8251825" y="6251575"/>
          <p14:tracePt t="465750" x="8259763" y="6251575"/>
          <p14:tracePt t="465806" x="8259763" y="6259513"/>
          <p14:tracePt t="465830" x="8259763" y="6269038"/>
          <p14:tracePt t="465854" x="8269288" y="6286500"/>
          <p14:tracePt t="465870" x="8277225" y="6296025"/>
          <p14:tracePt t="465886" x="8286750" y="6303963"/>
          <p14:tracePt t="465894" x="8286750" y="6313488"/>
          <p14:tracePt t="465910" x="8296275" y="6323013"/>
          <p14:tracePt t="465998" x="8296275" y="6313488"/>
          <p14:tracePt t="466014" x="8286750" y="6286500"/>
          <p14:tracePt t="466022" x="8286750" y="6276975"/>
          <p14:tracePt t="466030" x="8286750" y="6259513"/>
          <p14:tracePt t="466040" x="8286750" y="6251575"/>
          <p14:tracePt t="466056" x="8286750" y="6224588"/>
          <p14:tracePt t="466073" x="8286750" y="6188075"/>
          <p14:tracePt t="466090" x="8286750" y="6161088"/>
          <p14:tracePt t="466107" x="8286750" y="6134100"/>
          <p14:tracePt t="466123" x="8286750" y="6116638"/>
          <p14:tracePt t="466140" x="8286750" y="6099175"/>
          <p14:tracePt t="466254" x="8286750" y="6089650"/>
          <p14:tracePt t="466278" x="8296275" y="6081713"/>
          <p14:tracePt t="466286" x="8304213" y="6072188"/>
          <p14:tracePt t="466294" x="8313738" y="6072188"/>
          <p14:tracePt t="466307" x="8323263" y="6072188"/>
          <p14:tracePt t="466324" x="8348663" y="6072188"/>
          <p14:tracePt t="466341" x="8367713" y="6072188"/>
          <p14:tracePt t="466374" x="8375650" y="6072188"/>
          <p14:tracePt t="466382" x="8385175" y="6072188"/>
          <p14:tracePt t="466414" x="8394700" y="6072188"/>
          <p14:tracePt t="466430" x="8402638" y="6081713"/>
          <p14:tracePt t="466446" x="8412163" y="6089650"/>
          <p14:tracePt t="466462" x="8420100" y="6099175"/>
          <p14:tracePt t="466470" x="8420100" y="6108700"/>
          <p14:tracePt t="466478" x="8420100" y="6116638"/>
          <p14:tracePt t="466492" x="8429625" y="6126163"/>
          <p14:tracePt t="466508" x="8439150" y="6143625"/>
          <p14:tracePt t="466525" x="8439150" y="6153150"/>
          <p14:tracePt t="466542" x="8439150" y="6180138"/>
          <p14:tracePt t="466559" x="8439150" y="6197600"/>
          <p14:tracePt t="466575" x="8447088" y="6215063"/>
          <p14:tracePt t="466592" x="8447088" y="6224588"/>
          <p14:tracePt t="466622" x="8447088" y="6232525"/>
          <p14:tracePt t="466638" x="8447088" y="6242050"/>
          <p14:tracePt t="466654" x="8447088" y="6251575"/>
          <p14:tracePt t="466670" x="8447088" y="6259513"/>
          <p14:tracePt t="466694" x="8447088" y="6269038"/>
          <p14:tracePt t="466702" x="8447088" y="6276975"/>
          <p14:tracePt t="466718" x="8447088" y="6286500"/>
          <p14:tracePt t="466734" x="8447088" y="6303963"/>
          <p14:tracePt t="467470" x="8447088" y="6313488"/>
          <p14:tracePt t="467750" x="8439150" y="6313488"/>
          <p14:tracePt t="467798" x="8439150" y="6303963"/>
          <p14:tracePt t="467846" x="8439150" y="6296025"/>
          <p14:tracePt t="467862" x="8439150" y="6286500"/>
          <p14:tracePt t="467878" x="8439150" y="6276975"/>
          <p14:tracePt t="467894" x="8439150" y="6269038"/>
          <p14:tracePt t="467902" x="8439150" y="6259513"/>
          <p14:tracePt t="467926" x="8439150" y="6251575"/>
          <p14:tracePt t="467942" x="8439150" y="6242050"/>
          <p14:tracePt t="467950" x="8439150" y="6232525"/>
          <p14:tracePt t="467964" x="8439150" y="6224588"/>
          <p14:tracePt t="467981" x="8439150" y="6205538"/>
          <p14:tracePt t="467998" x="8439150" y="6197600"/>
          <p14:tracePt t="468015" x="8439150" y="6188075"/>
          <p14:tracePt t="468031" x="8439150" y="6161088"/>
          <p14:tracePt t="468048" x="8439150" y="6143625"/>
          <p14:tracePt t="468065" x="8439150" y="6116638"/>
          <p14:tracePt t="468081" x="8439150" y="6089650"/>
          <p14:tracePt t="468098" x="8429625" y="6062663"/>
          <p14:tracePt t="468115" x="8429625" y="6018213"/>
          <p14:tracePt t="468132" x="8420100" y="5973763"/>
          <p14:tracePt t="468148" x="8412163" y="5929313"/>
          <p14:tracePt t="468165" x="8402638" y="5884863"/>
          <p14:tracePt t="468182" x="8402638" y="5840413"/>
          <p14:tracePt t="468199" x="8394700" y="5822950"/>
          <p14:tracePt t="468215" x="8385175" y="5786438"/>
          <p14:tracePt t="468232" x="8375650" y="5751513"/>
          <p14:tracePt t="468249" x="8367713" y="5715000"/>
          <p14:tracePt t="468266" x="8367713" y="5680075"/>
          <p14:tracePt t="468283" x="8358188" y="5634038"/>
          <p14:tracePt t="468299" x="8358188" y="5608638"/>
          <p14:tracePt t="468316" x="8348663" y="5562600"/>
          <p14:tracePt t="468333" x="8340725" y="5527675"/>
          <p14:tracePt t="468349" x="8323263" y="5483225"/>
          <p14:tracePt t="468350" x="8304213" y="5465763"/>
          <p14:tracePt t="468366" x="8277225" y="5429250"/>
          <p14:tracePt t="468383" x="8259763" y="5402263"/>
          <p14:tracePt t="468399" x="8251825" y="5384800"/>
          <p14:tracePt t="468416" x="8232775" y="5375275"/>
          <p14:tracePt t="468433" x="8215313" y="5367338"/>
          <p14:tracePt t="468450" x="8205788" y="5357813"/>
          <p14:tracePt t="468466" x="8197850" y="5357813"/>
          <p14:tracePt t="468483" x="8180388" y="5357813"/>
          <p14:tracePt t="468500" x="8161338" y="5348288"/>
          <p14:tracePt t="468517" x="8153400" y="5340350"/>
          <p14:tracePt t="468534" x="8134350" y="5330825"/>
          <p14:tracePt t="468575" x="8126413" y="5330825"/>
          <p14:tracePt t="468630" x="8116888" y="5330825"/>
          <p14:tracePt t="468670" x="8108950" y="5322888"/>
          <p14:tracePt t="468686" x="8108950" y="5313363"/>
          <p14:tracePt t="468702" x="8116888" y="5313363"/>
          <p14:tracePt t="468710" x="8116888" y="5303838"/>
          <p14:tracePt t="468718" x="8126413" y="5303838"/>
          <p14:tracePt t="468735" x="8134350" y="5295900"/>
          <p14:tracePt t="468751" x="8143875" y="5295900"/>
          <p14:tracePt t="468767" x="8153400" y="5286375"/>
          <p14:tracePt t="468784" x="8170863" y="5276850"/>
          <p14:tracePt t="468801" x="8188325" y="5268913"/>
          <p14:tracePt t="468818" x="8224838" y="5268913"/>
          <p14:tracePt t="468835" x="8269288" y="5268913"/>
          <p14:tracePt t="468851" x="8313738" y="5268913"/>
          <p14:tracePt t="468868" x="8340725" y="5268913"/>
          <p14:tracePt t="468885" x="8348663" y="5276850"/>
          <p14:tracePt t="468902" x="8358188" y="5276850"/>
          <p14:tracePt t="468918" x="8367713" y="5276850"/>
          <p14:tracePt t="468935" x="8375650" y="5276850"/>
          <p14:tracePt t="468951" x="8385175" y="5276850"/>
          <p14:tracePt t="468974" x="8394700" y="5276850"/>
          <p14:tracePt t="469006" x="8402638" y="5276850"/>
          <p14:tracePt t="469014" x="8412163" y="5276850"/>
          <p14:tracePt t="469039" x="8420100" y="5276850"/>
          <p14:tracePt t="469086" x="8429625" y="5276850"/>
          <p14:tracePt t="469127" x="8439150" y="5276850"/>
          <p14:tracePt t="469167" x="8439150" y="5286375"/>
          <p14:tracePt t="469175" x="8439150" y="5295900"/>
          <p14:tracePt t="469198" x="8439150" y="5303838"/>
          <p14:tracePt t="469214" x="8439150" y="5322888"/>
          <p14:tracePt t="469222" x="8439150" y="5340350"/>
          <p14:tracePt t="469236" x="8429625" y="5348288"/>
          <p14:tracePt t="469253" x="8429625" y="5384800"/>
          <p14:tracePt t="469269" x="8412163" y="5402263"/>
          <p14:tracePt t="469286" x="8412163" y="5419725"/>
          <p14:tracePt t="469304" x="8412163" y="5429250"/>
          <p14:tracePt t="469342" x="8402638" y="5438775"/>
          <p14:tracePt t="469463" x="8412163" y="5429250"/>
          <p14:tracePt t="469479" x="8420100" y="5429250"/>
          <p14:tracePt t="469486" x="8429625" y="5419725"/>
          <p14:tracePt t="469503" x="8439150" y="5419725"/>
          <p14:tracePt t="469511" x="8439150" y="5411788"/>
          <p14:tracePt t="469527" x="8456613" y="5402263"/>
          <p14:tracePt t="469542" x="8466138" y="5402263"/>
          <p14:tracePt t="469558" x="8474075" y="5394325"/>
          <p14:tracePt t="469574" x="8491538" y="5384800"/>
          <p14:tracePt t="469606" x="8501063" y="5375275"/>
          <p14:tracePt t="469630" x="8510588" y="5375275"/>
          <p14:tracePt t="469647" x="8518525" y="5367338"/>
          <p14:tracePt t="469662" x="8528050" y="5357813"/>
          <p14:tracePt t="469670" x="8545513" y="5357813"/>
          <p14:tracePt t="469687" x="8555038" y="5348288"/>
          <p14:tracePt t="469695" x="8555038" y="5340350"/>
          <p14:tracePt t="469705" x="8562975" y="5340350"/>
          <p14:tracePt t="469721" x="8572500" y="5330825"/>
          <p14:tracePt t="469751" x="8572500" y="5322888"/>
          <p14:tracePt t="469791" x="8572500" y="5313363"/>
          <p14:tracePt t="469799" x="8572500" y="5303838"/>
          <p14:tracePt t="469814" x="8555038" y="5303838"/>
          <p14:tracePt t="469822" x="8545513" y="5303838"/>
          <p14:tracePt t="469839" x="8528050" y="5303838"/>
          <p14:tracePt t="469856" x="8501063" y="5303838"/>
          <p14:tracePt t="469872" x="8491538" y="5303838"/>
          <p14:tracePt t="469889" x="8474075" y="5303838"/>
          <p14:tracePt t="469906" x="8456613" y="5303838"/>
          <p14:tracePt t="469922" x="8439150" y="5303838"/>
          <p14:tracePt t="469939" x="8420100" y="5303838"/>
          <p14:tracePt t="469956" x="8385175" y="5313363"/>
          <p14:tracePt t="469973" x="8358188" y="5322888"/>
          <p14:tracePt t="469989" x="8331200" y="5330825"/>
          <p14:tracePt t="470006" x="8304213" y="5330825"/>
          <p14:tracePt t="470023" x="8296275" y="5340350"/>
          <p14:tracePt t="470040" x="8277225" y="5348288"/>
          <p14:tracePt t="470056" x="8269288" y="5348288"/>
          <p14:tracePt t="470073" x="8251825" y="5357813"/>
          <p14:tracePt t="470089" x="8224838" y="5367338"/>
          <p14:tracePt t="470107" x="8215313" y="5367338"/>
          <p14:tracePt t="470123" x="8205788" y="5367338"/>
          <p14:tracePt t="470140" x="8197850" y="5375275"/>
          <p14:tracePt t="470156" x="8180388" y="5384800"/>
          <p14:tracePt t="470173" x="8161338" y="5394325"/>
          <p14:tracePt t="470190" x="8153400" y="5402263"/>
          <p14:tracePt t="470206" x="8134350" y="5402263"/>
          <p14:tracePt t="470223" x="8126413" y="5411788"/>
          <p14:tracePt t="470241" x="8116888" y="5411788"/>
          <p14:tracePt t="470257" x="8108950" y="5419725"/>
          <p14:tracePt t="470274" x="8089900" y="5429250"/>
          <p14:tracePt t="470291" x="8072438" y="5438775"/>
          <p14:tracePt t="470307" x="8062913" y="5446713"/>
          <p14:tracePt t="470325" x="8054975" y="5446713"/>
          <p14:tracePt t="470341" x="8054975" y="5456238"/>
          <p14:tracePt t="470358" x="8037513" y="5465763"/>
          <p14:tracePt t="470375" x="8018463" y="5473700"/>
          <p14:tracePt t="470455" x="8010525" y="5473700"/>
          <p14:tracePt t="470471" x="8001000" y="5473700"/>
          <p14:tracePt t="470519" x="7991475" y="5473700"/>
          <p14:tracePt t="470543" x="7983538" y="5473700"/>
          <p14:tracePt t="470551" x="7974013" y="5473700"/>
          <p14:tracePt t="470559" x="7966075" y="5483225"/>
          <p14:tracePt t="470576" x="7956550" y="5491163"/>
          <p14:tracePt t="470823" x="7966075" y="5483225"/>
          <p14:tracePt t="470855" x="7974013" y="5483225"/>
          <p14:tracePt t="470863" x="7991475" y="5473700"/>
          <p14:tracePt t="470879" x="8010525" y="5473700"/>
          <p14:tracePt t="470893" x="8010525" y="5465763"/>
          <p14:tracePt t="470911" x="8027988" y="5456238"/>
          <p14:tracePt t="470959" x="8037513" y="5446713"/>
          <p14:tracePt t="470983" x="8045450" y="5446713"/>
          <p14:tracePt t="471023" x="8054975" y="5446713"/>
          <p14:tracePt t="471031" x="8062913" y="5438775"/>
          <p14:tracePt t="471079" x="8062913" y="5429250"/>
          <p14:tracePt t="471095" x="8072438" y="5429250"/>
          <p14:tracePt t="471103" x="8081963" y="5429250"/>
          <p14:tracePt t="471127" x="8099425" y="5419725"/>
          <p14:tracePt t="471151" x="8099425" y="5411788"/>
          <p14:tracePt t="471183" x="8108950" y="5411788"/>
          <p14:tracePt t="471199" x="8126413" y="5411788"/>
          <p14:tracePt t="471207" x="8134350" y="5411788"/>
          <p14:tracePt t="471215" x="8153400" y="5402263"/>
          <p14:tracePt t="471228" x="8170863" y="5402263"/>
          <p14:tracePt t="471245" x="8197850" y="5394325"/>
          <p14:tracePt t="471261" x="8215313" y="5394325"/>
          <p14:tracePt t="471278" x="8224838" y="5384800"/>
          <p14:tracePt t="471295" x="8232775" y="5375275"/>
          <p14:tracePt t="471312" x="8242300" y="5367338"/>
          <p14:tracePt t="471328" x="8251825" y="5367338"/>
          <p14:tracePt t="471351" x="8259763" y="5367338"/>
          <p14:tracePt t="471362" x="8269288" y="5357813"/>
          <p14:tracePt t="471383" x="8277225" y="5357813"/>
          <p14:tracePt t="471395" x="8286750" y="5348288"/>
          <p14:tracePt t="471415" x="8296275" y="5348288"/>
          <p14:tracePt t="471431" x="8304213" y="5348288"/>
          <p14:tracePt t="471455" x="8313738" y="5348288"/>
          <p14:tracePt t="471471" x="8323263" y="5348288"/>
          <p14:tracePt t="471487" x="8331200" y="5348288"/>
          <p14:tracePt t="471496" x="8348663" y="5348288"/>
          <p14:tracePt t="471513" x="8358188" y="5348288"/>
          <p14:tracePt t="471535" x="8375650" y="5340350"/>
          <p14:tracePt t="471583" x="8385175" y="5330825"/>
          <p14:tracePt t="471599" x="8394700" y="5330825"/>
          <p14:tracePt t="471607" x="8402638" y="5322888"/>
          <p14:tracePt t="471615" x="8412163" y="5322888"/>
          <p14:tracePt t="471631" x="8412163" y="5313363"/>
          <p14:tracePt t="471647" x="8420100" y="5303838"/>
          <p14:tracePt t="471743" x="8429625" y="5303838"/>
          <p14:tracePt t="471759" x="8429625" y="5295900"/>
          <p14:tracePt t="472039" x="8429625" y="5303838"/>
          <p14:tracePt t="472055" x="8429625" y="5313363"/>
          <p14:tracePt t="472071" x="8429625" y="5322888"/>
          <p14:tracePt t="472079" x="8429625" y="5340350"/>
          <p14:tracePt t="472087" x="8429625" y="5348288"/>
          <p14:tracePt t="472098" x="8429625" y="5367338"/>
          <p14:tracePt t="472114" x="8439150" y="5384800"/>
          <p14:tracePt t="472131" x="8439150" y="5411788"/>
          <p14:tracePt t="472148" x="8447088" y="5438775"/>
          <p14:tracePt t="472165" x="8447088" y="5456238"/>
          <p14:tracePt t="472182" x="8447088" y="5500688"/>
          <p14:tracePt t="472198" x="8447088" y="5537200"/>
          <p14:tracePt t="472199" x="8447088" y="5554663"/>
          <p14:tracePt t="472215" x="8456613" y="5599113"/>
          <p14:tracePt t="472232" x="8466138" y="5626100"/>
          <p14:tracePt t="472248" x="8474075" y="5653088"/>
          <p14:tracePt t="472327" x="8474075" y="5661025"/>
          <p14:tracePt t="472343" x="8474075" y="5670550"/>
          <p14:tracePt t="472359" x="8474075" y="5680075"/>
          <p14:tracePt t="472375" x="8474075" y="5688013"/>
          <p14:tracePt t="472399" x="8474075" y="5697538"/>
          <p14:tracePt t="472431" x="8474075" y="5705475"/>
          <p14:tracePt t="472671" x="8474075" y="5697538"/>
          <p14:tracePt t="472687" x="8474075" y="5688013"/>
          <p14:tracePt t="472727" x="8474075" y="5680075"/>
          <p14:tracePt t="472751" x="8474075" y="5661025"/>
          <p14:tracePt t="472759" x="8466138" y="5661025"/>
          <p14:tracePt t="472768" x="8466138" y="5653088"/>
          <p14:tracePt t="472784" x="8447088" y="5643563"/>
          <p14:tracePt t="472801" x="8429625" y="5626100"/>
          <p14:tracePt t="472818" x="8412163" y="5616575"/>
          <p14:tracePt t="472835" x="8394700" y="5599113"/>
          <p14:tracePt t="472851" x="8367713" y="5589588"/>
          <p14:tracePt t="472868" x="8340725" y="5572125"/>
          <p14:tracePt t="472885" x="8323263" y="5554663"/>
          <p14:tracePt t="472902" x="8286750" y="5545138"/>
          <p14:tracePt t="472918" x="8259763" y="5537200"/>
          <p14:tracePt t="472919" x="8251825" y="5527675"/>
          <p14:tracePt t="472935" x="8224838" y="5518150"/>
          <p14:tracePt t="472952" x="8197850" y="5510213"/>
          <p14:tracePt t="472969" x="8180388" y="5500688"/>
          <p14:tracePt t="472985" x="8161338" y="5491163"/>
          <p14:tracePt t="473002" x="8134350" y="5473700"/>
          <p14:tracePt t="473019" x="8116888" y="5473700"/>
          <p14:tracePt t="473035" x="8099425" y="5465763"/>
          <p14:tracePt t="473052" x="8099425" y="5456238"/>
          <p14:tracePt t="473069" x="8089900" y="5446713"/>
          <p14:tracePt t="473086" x="8072438" y="5446713"/>
          <p14:tracePt t="473103" x="8062913" y="5438775"/>
          <p14:tracePt t="473119" x="8045450" y="5429250"/>
          <p14:tracePt t="473136" x="8027988" y="5419725"/>
          <p14:tracePt t="473153" x="8018463" y="5411788"/>
          <p14:tracePt t="473170" x="8010525" y="5402263"/>
          <p14:tracePt t="473186" x="8001000" y="5402263"/>
          <p14:tracePt t="473202" x="7991475" y="5394325"/>
          <p14:tracePt t="473223" x="7983538" y="5384800"/>
          <p14:tracePt t="473263" x="7974013" y="5384800"/>
          <p14:tracePt t="473479" x="7983538" y="5384800"/>
          <p14:tracePt t="473495" x="8001000" y="5394325"/>
          <p14:tracePt t="473503" x="8010525" y="5402263"/>
          <p14:tracePt t="473511" x="8027988" y="5402263"/>
          <p14:tracePt t="473521" x="8037513" y="5411788"/>
          <p14:tracePt t="473538" x="8045450" y="5411788"/>
          <p14:tracePt t="473871" x="8054975" y="5419725"/>
          <p14:tracePt t="473895" x="8062913" y="5429250"/>
          <p14:tracePt t="473911" x="8072438" y="5429250"/>
          <p14:tracePt t="473919" x="8081963" y="5438775"/>
          <p14:tracePt t="473927" x="8089900" y="5446713"/>
          <p14:tracePt t="473939" x="8099425" y="5446713"/>
          <p14:tracePt t="473956" x="8134350" y="5465763"/>
          <p14:tracePt t="473973" x="8180388" y="5483225"/>
          <p14:tracePt t="473989" x="8224838" y="5500688"/>
          <p14:tracePt t="474006" x="8277225" y="5527675"/>
          <p14:tracePt t="474023" x="8296275" y="5537200"/>
          <p14:tracePt t="474040" x="8313738" y="5537200"/>
          <p14:tracePt t="474143" x="8323263" y="5537200"/>
          <p14:tracePt t="474167" x="8331200" y="5545138"/>
          <p14:tracePt t="474199" x="8348663" y="5545138"/>
          <p14:tracePt t="474215" x="8358188" y="5554663"/>
          <p14:tracePt t="474487" x="8358188" y="5545138"/>
          <p14:tracePt t="474495" x="8358188" y="5527675"/>
          <p14:tracePt t="474508" x="8358188" y="5518150"/>
          <p14:tracePt t="474525" x="8348663" y="5483225"/>
          <p14:tracePt t="474542" x="8348663" y="5465763"/>
          <p14:tracePt t="474558" x="8340725" y="5438775"/>
          <p14:tracePt t="474559" x="8340725" y="5429250"/>
          <p14:tracePt t="474576" x="8340725" y="5411788"/>
          <p14:tracePt t="474592" x="8340725" y="5384800"/>
          <p14:tracePt t="474609" x="8331200" y="5357813"/>
          <p14:tracePt t="474625" x="8331200" y="5348288"/>
          <p14:tracePt t="474643" x="8331200" y="5322888"/>
          <p14:tracePt t="474663" x="8331200" y="5313363"/>
          <p14:tracePt t="474676" x="8331200" y="5295900"/>
          <p14:tracePt t="474695" x="8331200" y="5276850"/>
          <p14:tracePt t="474743" x="8331200" y="5268913"/>
          <p14:tracePt t="474792" x="8331200" y="5259388"/>
          <p14:tracePt t="474815" x="8331200" y="5251450"/>
          <p14:tracePt t="474839" x="8340725" y="5241925"/>
          <p14:tracePt t="474847" x="8340725" y="5232400"/>
          <p14:tracePt t="474860" x="8348663" y="5232400"/>
          <p14:tracePt t="474876" x="8358188" y="5224463"/>
          <p14:tracePt t="474893" x="8367713" y="5224463"/>
          <p14:tracePt t="474927" x="8375650" y="5224463"/>
          <p14:tracePt t="474967" x="8385175" y="5224463"/>
          <p14:tracePt t="474999" x="8394700" y="5224463"/>
          <p14:tracePt t="475031" x="8402638" y="5224463"/>
          <p14:tracePt t="475087" x="8412163" y="5224463"/>
          <p14:tracePt t="475247" x="8412163" y="5232400"/>
          <p14:tracePt t="475256" x="8412163" y="5241925"/>
          <p14:tracePt t="475271" x="8412163" y="5259388"/>
          <p14:tracePt t="475279" x="8402638" y="5259388"/>
          <p14:tracePt t="475294" x="8394700" y="5276850"/>
          <p14:tracePt t="475311" x="8375650" y="5313363"/>
          <p14:tracePt t="475328" x="8367713" y="5340350"/>
          <p14:tracePt t="475345" x="8348663" y="5367338"/>
          <p14:tracePt t="475361" x="8331200" y="5402263"/>
          <p14:tracePt t="475378" x="8323263" y="5438775"/>
          <p14:tracePt t="475395" x="8304213" y="5465763"/>
          <p14:tracePt t="475412" x="8296275" y="5483225"/>
          <p14:tracePt t="475428" x="8286750" y="5491163"/>
          <p14:tracePt t="475807" x="8277225" y="5491163"/>
          <p14:tracePt t="475815" x="8269288" y="5491163"/>
          <p14:tracePt t="475832" x="8259763" y="5491163"/>
          <p14:tracePt t="475839" x="8251825" y="5483225"/>
          <p14:tracePt t="475848" x="8242300" y="5483225"/>
          <p14:tracePt t="475864" x="8197850" y="5473700"/>
          <p14:tracePt t="475881" x="8143875" y="5465763"/>
          <p14:tracePt t="475897" x="8099425" y="5456238"/>
          <p14:tracePt t="475914" x="8045450" y="5446713"/>
          <p14:tracePt t="475931" x="8010525" y="5438775"/>
          <p14:tracePt t="475948" x="7983538" y="5438775"/>
          <p14:tracePt t="475964" x="7966075" y="5429250"/>
          <p14:tracePt t="475981" x="7939088" y="5429250"/>
          <p14:tracePt t="475998" x="7929563" y="5429250"/>
          <p14:tracePt t="476015" x="7912100" y="5429250"/>
          <p14:tracePt t="476031" x="7885113" y="5429250"/>
          <p14:tracePt t="476048" x="7875588" y="5429250"/>
          <p14:tracePt t="476071" x="7858125" y="5429250"/>
          <p14:tracePt t="476087" x="7840663" y="5429250"/>
          <p14:tracePt t="476103" x="7813675" y="5429250"/>
          <p14:tracePt t="476136" x="7804150" y="5429250"/>
          <p14:tracePt t="476176" x="7796213" y="5429250"/>
          <p14:tracePt t="476199" x="7786688" y="5429250"/>
          <p14:tracePt t="476400" x="7786688" y="5419725"/>
          <p14:tracePt t="476416" x="7796213" y="5419725"/>
          <p14:tracePt t="476424" x="7804150" y="5411788"/>
          <p14:tracePt t="476433" x="7804150" y="5402263"/>
          <p14:tracePt t="476450" x="7823200" y="5394325"/>
          <p14:tracePt t="476466" x="7831138" y="5384800"/>
          <p14:tracePt t="476483" x="7848600" y="5367338"/>
          <p14:tracePt t="476500" x="7858125" y="5340350"/>
          <p14:tracePt t="476517" x="7867650" y="5330825"/>
          <p14:tracePt t="476533" x="7875588" y="5322888"/>
          <p14:tracePt t="476550" x="7885113" y="5322888"/>
          <p14:tracePt t="476567" x="7894638" y="5303838"/>
          <p14:tracePt t="476723" x="7902575" y="5286375"/>
          <p14:tracePt t="476734" x="7929563" y="5251450"/>
          <p14:tracePt t="476800" x="7939088" y="5232400"/>
          <p14:tracePt t="476864" x="7956550" y="5232400"/>
          <p14:tracePt t="476888" x="7956550" y="5224463"/>
          <p14:tracePt t="476896" x="7966075" y="5224463"/>
          <p14:tracePt t="476912" x="7966075" y="5214938"/>
          <p14:tracePt t="476928" x="7974013" y="5214938"/>
          <p14:tracePt t="476936" x="7983538" y="5214938"/>
          <p14:tracePt t="476952" x="7991475" y="5214938"/>
          <p14:tracePt t="476969" x="8010525" y="5214938"/>
          <p14:tracePt t="476985" x="8027988" y="5214938"/>
          <p14:tracePt t="477002" x="8037513" y="5214938"/>
          <p14:tracePt t="477019" x="8045450" y="5214938"/>
          <p14:tracePt t="477040" x="8054975" y="5214938"/>
          <p14:tracePt t="477052" x="8072438" y="5214938"/>
          <p14:tracePt t="477069" x="8081963" y="5214938"/>
          <p14:tracePt t="477086" x="8099425" y="5214938"/>
          <p14:tracePt t="477102" x="8126413" y="5205413"/>
          <p14:tracePt t="477104" x="8134350" y="5205413"/>
          <p14:tracePt t="477119" x="8143875" y="5205413"/>
          <p14:tracePt t="477136" x="8153400" y="5205413"/>
          <p14:tracePt t="477153" x="8161338" y="5205413"/>
          <p14:tracePt t="477169" x="8170863" y="5205413"/>
          <p14:tracePt t="477186" x="8188325" y="5205413"/>
          <p14:tracePt t="477224" x="8197850" y="5205413"/>
          <p14:tracePt t="477232" x="8205788" y="5197475"/>
          <p14:tracePt t="477248" x="8224838" y="5187950"/>
          <p14:tracePt t="477272" x="8232775" y="5187950"/>
          <p14:tracePt t="477296" x="8242300" y="5187950"/>
          <p14:tracePt t="477304" x="8251825" y="5187950"/>
          <p14:tracePt t="477320" x="8259763" y="5187950"/>
          <p14:tracePt t="477392" x="8269288" y="5187950"/>
          <p14:tracePt t="477424" x="8277225" y="5187950"/>
          <p14:tracePt t="477440" x="8286750" y="5187950"/>
          <p14:tracePt t="477496" x="8296275" y="5187950"/>
          <p14:tracePt t="477512" x="8304213" y="5187950"/>
          <p14:tracePt t="477544" x="8313738" y="5187950"/>
          <p14:tracePt t="477568" x="8323263" y="5187950"/>
          <p14:tracePt t="477592" x="8331200" y="5187950"/>
          <p14:tracePt t="477600" x="8340725" y="5187950"/>
          <p14:tracePt t="477616" x="8348663" y="5187950"/>
          <p14:tracePt t="477632" x="8358188" y="5187950"/>
          <p14:tracePt t="477656" x="8367713" y="5187950"/>
          <p14:tracePt t="477712" x="8375650" y="5187950"/>
          <p14:tracePt t="477768" x="8375650" y="5197475"/>
          <p14:tracePt t="477791" x="8375650" y="5205413"/>
          <p14:tracePt t="477799" x="8375650" y="5224463"/>
          <p14:tracePt t="477807" x="8375650" y="5232400"/>
          <p14:tracePt t="477822" x="8375650" y="5251450"/>
          <p14:tracePt t="477839" x="8385175" y="5303838"/>
          <p14:tracePt t="477840" x="8394700" y="5322888"/>
          <p14:tracePt t="477855" x="8412163" y="5357813"/>
          <p14:tracePt t="477872" x="8420100" y="5375275"/>
          <p14:tracePt t="477889" x="8429625" y="5384800"/>
          <p14:tracePt t="477906" x="8439150" y="5402263"/>
          <p14:tracePt t="477928" x="8447088" y="5411788"/>
          <p14:tracePt t="477944" x="8466138" y="5419725"/>
          <p14:tracePt t="477956" x="8483600" y="5429250"/>
          <p14:tracePt t="477972" x="8537575" y="5456238"/>
          <p14:tracePt t="477989" x="8582025" y="5483225"/>
          <p14:tracePt t="478006" x="8626475" y="5510213"/>
          <p14:tracePt t="478022" x="8653463" y="5510213"/>
          <p14:tracePt t="478039" x="8661400" y="5510213"/>
          <p14:tracePt t="478056" x="8670925" y="5510213"/>
          <p14:tracePt t="478073" x="8680450" y="5500688"/>
          <p14:tracePt t="478089" x="8688388" y="5473700"/>
          <p14:tracePt t="478106" x="8697913" y="5419725"/>
          <p14:tracePt t="478123" x="8705850" y="5384800"/>
          <p14:tracePt t="478140" x="8715375" y="5348288"/>
          <p14:tracePt t="478156" x="8724900" y="5330825"/>
          <p14:tracePt t="478184" x="8724900" y="5322888"/>
          <p14:tracePt t="478216" x="8724900" y="5313363"/>
          <p14:tracePt t="478248" x="8724900" y="5295900"/>
          <p14:tracePt t="478296" x="8715375" y="5295900"/>
          <p14:tracePt t="478312" x="8705850" y="5295900"/>
          <p14:tracePt t="478320" x="8705850" y="5303838"/>
          <p14:tracePt t="478344" x="8697913" y="5303838"/>
          <p14:tracePt t="478368" x="8680450" y="5313363"/>
          <p14:tracePt t="478384" x="8670925" y="5322888"/>
          <p14:tracePt t="478392" x="8661400" y="5322888"/>
          <p14:tracePt t="478408" x="8643938" y="5340350"/>
          <p14:tracePt t="478425" x="8626475" y="5348288"/>
          <p14:tracePt t="478441" x="8599488" y="5357813"/>
          <p14:tracePt t="478458" x="8589963" y="5367338"/>
          <p14:tracePt t="478475" x="8582025" y="5375275"/>
          <p14:tracePt t="478536" x="8572500" y="5375275"/>
          <p14:tracePt t="478624" x="8562975" y="5375275"/>
          <p14:tracePt t="478640" x="8555038" y="5375275"/>
          <p14:tracePt t="478704" x="8545513" y="5375275"/>
          <p14:tracePt t="478736" x="8545513" y="5367338"/>
          <p14:tracePt t="478744" x="8555038" y="5367338"/>
          <p14:tracePt t="478752" x="8562975" y="5357813"/>
          <p14:tracePt t="478760" x="8562975" y="5348288"/>
          <p14:tracePt t="478776" x="8582025" y="5340350"/>
          <p14:tracePt t="478792" x="8599488" y="5330825"/>
          <p14:tracePt t="478809" x="8609013" y="5322888"/>
          <p14:tracePt t="478826" x="8616950" y="5313363"/>
          <p14:tracePt t="478848" x="8616950" y="5303838"/>
          <p14:tracePt t="478968" x="8599488" y="5303838"/>
          <p14:tracePt t="478984" x="8589963" y="5303838"/>
          <p14:tracePt t="479000" x="8582025" y="5313363"/>
          <p14:tracePt t="479008" x="8562975" y="5322888"/>
          <p14:tracePt t="479032" x="8545513" y="5322888"/>
          <p14:tracePt t="479408" x="8545513" y="5330825"/>
          <p14:tracePt t="479416" x="8537575" y="5348288"/>
          <p14:tracePt t="479429" x="8537575" y="5367338"/>
          <p14:tracePt t="479445" x="8518525" y="5411788"/>
          <p14:tracePt t="479462" x="8491538" y="5465763"/>
          <p14:tracePt t="479479" x="8447088" y="5527675"/>
          <p14:tracePt t="479496" x="8358188" y="5589588"/>
          <p14:tracePt t="479513" x="8304213" y="5608638"/>
          <p14:tracePt t="479529" x="8259763" y="5626100"/>
          <p14:tracePt t="479546" x="8215313" y="5634038"/>
          <p14:tracePt t="479563" x="8170863" y="5634038"/>
          <p14:tracePt t="479579" x="8134350" y="5634038"/>
          <p14:tracePt t="479596" x="8089900" y="5634038"/>
          <p14:tracePt t="479613" x="8062913" y="5634038"/>
          <p14:tracePt t="479630" x="8054975" y="5634038"/>
          <p14:tracePt t="479646" x="8045450" y="5634038"/>
          <p14:tracePt t="479663" x="8037513" y="5634038"/>
          <p14:tracePt t="479680" x="8027988" y="5634038"/>
          <p14:tracePt t="479697" x="8018463" y="5634038"/>
          <p14:tracePt t="479713" x="8010525" y="5634038"/>
          <p14:tracePt t="479730" x="8001000" y="5634038"/>
          <p14:tracePt t="479747" x="7991475" y="5634038"/>
          <p14:tracePt t="479763" x="7983538" y="5634038"/>
          <p14:tracePt t="479780" x="7974013" y="5634038"/>
          <p14:tracePt t="479797" x="7966075" y="5626100"/>
          <p14:tracePt t="479814" x="7947025" y="5626100"/>
          <p14:tracePt t="479832" x="7939088" y="5616575"/>
          <p14:tracePt t="479864" x="7929563" y="5616575"/>
          <p14:tracePt t="479872" x="7920038" y="5608638"/>
          <p14:tracePt t="479888" x="7894638" y="5608638"/>
          <p14:tracePt t="479904" x="7885113" y="5608638"/>
          <p14:tracePt t="479928" x="7875588" y="5599113"/>
          <p14:tracePt t="479944" x="7867650" y="5599113"/>
          <p14:tracePt t="479952" x="7858125" y="5589588"/>
          <p14:tracePt t="479968" x="7848600" y="5589588"/>
          <p14:tracePt t="479992" x="7848600" y="5581650"/>
          <p14:tracePt t="480056" x="7848600" y="5572125"/>
          <p14:tracePt t="480064" x="7848600" y="5562600"/>
          <p14:tracePt t="480088" x="7867650" y="5562600"/>
          <p14:tracePt t="480096" x="7875588" y="5554663"/>
          <p14:tracePt t="480104" x="7885113" y="5554663"/>
          <p14:tracePt t="480115" x="7912100" y="5554663"/>
          <p14:tracePt t="480132" x="7947025" y="5554663"/>
          <p14:tracePt t="480149" x="7991475" y="5545138"/>
          <p14:tracePt t="480165" x="8037513" y="5545138"/>
          <p14:tracePt t="480182" x="8062913" y="5545138"/>
          <p14:tracePt t="480280" x="8054975" y="5545138"/>
          <p14:tracePt t="480296" x="8045450" y="5545138"/>
          <p14:tracePt t="480304" x="8027988" y="5554663"/>
          <p14:tracePt t="480316" x="8010525" y="5554663"/>
          <p14:tracePt t="480333" x="7983538" y="5554663"/>
          <p14:tracePt t="480349" x="7966075" y="5554663"/>
          <p14:tracePt t="480376" x="7956550" y="5554663"/>
          <p14:tracePt t="480464" x="7956550" y="5545138"/>
          <p14:tracePt t="480728" x="7939088" y="5554663"/>
          <p14:tracePt t="480736" x="7912100" y="5554663"/>
          <p14:tracePt t="480751" x="7867650" y="5562600"/>
          <p14:tracePt t="480767" x="7732713" y="5545138"/>
          <p14:tracePt t="480784" x="7680325" y="5510213"/>
          <p14:tracePt t="481016" x="7661275" y="5500688"/>
          <p14:tracePt t="481024" x="7643813" y="5500688"/>
          <p14:tracePt t="481035" x="7626350" y="5500688"/>
          <p14:tracePt t="481064" x="7634288" y="5510213"/>
          <p14:tracePt t="481072" x="7643813" y="5510213"/>
          <p14:tracePt t="481086" x="7661275" y="5527675"/>
          <p14:tracePt t="481921" x="7653338" y="5527675"/>
          <p14:tracePt t="481929" x="7643813" y="5518150"/>
          <p14:tracePt t="481939" x="7626350" y="5518150"/>
          <p14:tracePt t="481956" x="7616825" y="5510213"/>
          <p14:tracePt t="481993" x="7608888" y="5500688"/>
          <p14:tracePt t="482009" x="7581900" y="5491163"/>
          <p14:tracePt t="482032" x="7572375" y="5483225"/>
          <p14:tracePt t="482048" x="7562850" y="5483225"/>
          <p14:tracePt t="482064" x="7545388" y="5473700"/>
          <p14:tracePt t="482080" x="7537450" y="5465763"/>
          <p14:tracePt t="482096" x="7527925" y="5465763"/>
          <p14:tracePt t="482104" x="7518400" y="5456238"/>
          <p14:tracePt t="482112" x="7518400" y="5446713"/>
          <p14:tracePt t="482136" x="7510463" y="5446713"/>
          <p14:tracePt t="482144" x="7500938" y="5446713"/>
          <p14:tracePt t="482168" x="7491413" y="5446713"/>
          <p14:tracePt t="482257" x="7491413" y="5438775"/>
          <p14:tracePt t="482264" x="7483475" y="5438775"/>
          <p14:tracePt t="482280" x="7483475" y="5429250"/>
          <p14:tracePt t="482290" x="7483475" y="5419725"/>
          <p14:tracePt t="482307" x="7483475" y="5402263"/>
          <p14:tracePt t="482324" x="7483475" y="5375275"/>
          <p14:tracePt t="482341" x="7500938" y="5348288"/>
          <p14:tracePt t="482357" x="7510463" y="5330825"/>
          <p14:tracePt t="482374" x="7527925" y="5322888"/>
          <p14:tracePt t="482391" x="7554913" y="5286375"/>
          <p14:tracePt t="482408" x="7680325" y="5214938"/>
          <p14:tracePt t="482425" x="7777163" y="5160963"/>
          <p14:tracePt t="482442" x="7848600" y="5116513"/>
          <p14:tracePt t="482458" x="7902575" y="5089525"/>
          <p14:tracePt t="482475" x="7929563" y="5081588"/>
          <p14:tracePt t="482492" x="7956550" y="5072063"/>
          <p14:tracePt t="482508" x="7966075" y="5062538"/>
          <p14:tracePt t="482624" x="7974013" y="5062538"/>
          <p14:tracePt t="482657" x="7983538" y="5062538"/>
          <p14:tracePt t="482704" x="7983538" y="5072063"/>
          <p14:tracePt t="482728" x="7983538" y="5081588"/>
          <p14:tracePt t="482745" x="7983538" y="5089525"/>
          <p14:tracePt t="482768" x="7983538" y="5108575"/>
          <p14:tracePt t="482784" x="7983538" y="5126038"/>
          <p14:tracePt t="482792" x="7983538" y="5143500"/>
          <p14:tracePt t="482824" x="7983538" y="5153025"/>
          <p14:tracePt t="482872" x="7983538" y="5160963"/>
          <p14:tracePt t="482913" x="7983538" y="5170488"/>
          <p14:tracePt t="483137" x="7983538" y="5180013"/>
          <p14:tracePt t="483145" x="7991475" y="5180013"/>
          <p14:tracePt t="483153" x="8001000" y="5187950"/>
          <p14:tracePt t="483161" x="8018463" y="5197475"/>
          <p14:tracePt t="483178" x="8037513" y="5205413"/>
          <p14:tracePt t="483195" x="8081963" y="5232400"/>
          <p14:tracePt t="483211" x="8134350" y="5259388"/>
          <p14:tracePt t="483228" x="8180388" y="5286375"/>
          <p14:tracePt t="483245" x="8215313" y="5303838"/>
          <p14:tracePt t="483262" x="8224838" y="5313363"/>
          <p14:tracePt t="483278" x="8232775" y="5313363"/>
          <p14:tracePt t="483295" x="8242300" y="5322888"/>
          <p14:tracePt t="483312" x="8259763" y="5340350"/>
          <p14:tracePt t="483328" x="8269288" y="5340350"/>
          <p14:tracePt t="483345" x="8277225" y="5348288"/>
          <p14:tracePt t="483369" x="8296275" y="5348288"/>
          <p14:tracePt t="483417" x="8296275" y="5357813"/>
          <p14:tracePt t="483441" x="8304213" y="5367338"/>
          <p14:tracePt t="483457" x="8323263" y="5367338"/>
          <p14:tracePt t="483465" x="8323263" y="5375275"/>
          <p14:tracePt t="483479" x="8331200" y="5384800"/>
          <p14:tracePt t="483496" x="8348663" y="5384800"/>
          <p14:tracePt t="483513" x="8358188" y="5394325"/>
          <p14:tracePt t="483529" x="8367713" y="5394325"/>
          <p14:tracePt t="483553" x="8375650" y="5402263"/>
          <p14:tracePt t="483857" x="8375650" y="5384800"/>
          <p14:tracePt t="483865" x="8375650" y="5375275"/>
          <p14:tracePt t="483881" x="8375650" y="5357813"/>
          <p14:tracePt t="483889" x="8375650" y="5348288"/>
          <p14:tracePt t="483898" x="8385175" y="5330825"/>
          <p14:tracePt t="483914" x="8394700" y="5303838"/>
          <p14:tracePt t="483931" x="8402638" y="5276850"/>
          <p14:tracePt t="483948" x="8420100" y="5259388"/>
          <p14:tracePt t="483964" x="8420100" y="5251450"/>
          <p14:tracePt t="483985" x="8429625" y="5232400"/>
          <p14:tracePt t="484017" x="8439150" y="5224463"/>
          <p14:tracePt t="484169" x="8439150" y="5214938"/>
          <p14:tracePt t="484241" x="8439150" y="5232400"/>
          <p14:tracePt t="484249" x="8439150" y="5241925"/>
          <p14:tracePt t="484257" x="8439150" y="5268913"/>
          <p14:tracePt t="484266" x="8439150" y="5295900"/>
          <p14:tracePt t="484282" x="8447088" y="5367338"/>
          <p14:tracePt t="484298" x="8474075" y="5473700"/>
          <p14:tracePt t="484315" x="8491538" y="5537200"/>
          <p14:tracePt t="484333" x="8491538" y="5589588"/>
          <p14:tracePt t="484349" x="8491538" y="5608638"/>
          <p14:tracePt t="484366" x="8491538" y="5616575"/>
          <p14:tracePt t="484382" x="8483600" y="5616575"/>
          <p14:tracePt t="484425" x="8483600" y="5626100"/>
          <p14:tracePt t="484625" x="8474075" y="5626100"/>
          <p14:tracePt t="484641" x="8447088" y="5626100"/>
          <p14:tracePt t="484649" x="8429625" y="5616575"/>
          <p14:tracePt t="484657" x="8412163" y="5608638"/>
          <p14:tracePt t="484667" x="8394700" y="5599113"/>
          <p14:tracePt t="484684" x="8331200" y="5554663"/>
          <p14:tracePt t="484701" x="8269288" y="5527675"/>
          <p14:tracePt t="484717" x="8205788" y="5500688"/>
          <p14:tracePt t="484734" x="8153400" y="5473700"/>
          <p14:tracePt t="484751" x="8089900" y="5456238"/>
          <p14:tracePt t="484768" x="8062913" y="5446713"/>
          <p14:tracePt t="484769" x="8054975" y="5438775"/>
          <p14:tracePt t="484800" x="8045450" y="5438775"/>
          <p14:tracePt t="484929" x="8037513" y="5438775"/>
          <p14:tracePt t="484937" x="8037513" y="5429250"/>
          <p14:tracePt t="485249" x="8027988" y="5429250"/>
          <p14:tracePt t="485257" x="8018463" y="5429250"/>
          <p14:tracePt t="485270" x="8010525" y="5429250"/>
          <p14:tracePt t="485287" x="7991475" y="5429250"/>
          <p14:tracePt t="485303" x="7983538" y="5429250"/>
          <p14:tracePt t="485320" x="7974013" y="5429250"/>
          <p14:tracePt t="485337" x="7966075" y="5438775"/>
          <p14:tracePt t="485354" x="7956550" y="5438775"/>
          <p14:tracePt t="485377" x="7947025" y="5438775"/>
          <p14:tracePt t="485387" x="7929563" y="5438775"/>
          <p14:tracePt t="485404" x="7912100" y="5438775"/>
          <p14:tracePt t="485420" x="7894638" y="5438775"/>
          <p14:tracePt t="485437" x="7858125" y="5438775"/>
          <p14:tracePt t="485454" x="7823200" y="5438775"/>
          <p14:tracePt t="485471" x="7777163" y="5438775"/>
          <p14:tracePt t="485487" x="7715250" y="5446713"/>
          <p14:tracePt t="485504" x="7661275" y="5456238"/>
          <p14:tracePt t="485521" x="7562850" y="5473700"/>
          <p14:tracePt t="485538" x="7527925" y="5483225"/>
          <p14:tracePt t="485554" x="7491413" y="5491163"/>
          <p14:tracePt t="485577" x="7483475" y="5491163"/>
          <p14:tracePt t="485593" x="7473950" y="5491163"/>
          <p14:tracePt t="485609" x="7456488" y="5500688"/>
          <p14:tracePt t="485621" x="7439025" y="5510213"/>
          <p14:tracePt t="485638" x="7429500" y="5510213"/>
          <p14:tracePt t="485655" x="7412038" y="5518150"/>
          <p14:tracePt t="486161" x="7412038" y="5527675"/>
          <p14:tracePt t="486169" x="7419975" y="5527675"/>
          <p14:tracePt t="486177" x="7446963" y="5527675"/>
          <p14:tracePt t="486190" x="7456488" y="5537200"/>
          <p14:tracePt t="486207" x="7473950" y="5545138"/>
          <p14:tracePt t="486224" x="7483475" y="5545138"/>
          <p14:tracePt t="486226" x="7483475" y="5554663"/>
          <p14:tracePt t="486241" x="7491413" y="5572125"/>
          <p14:tracePt t="486258" x="7527925" y="5608638"/>
          <p14:tracePt t="486274" x="7608888" y="5697538"/>
          <p14:tracePt t="486290" x="7759700" y="5803900"/>
          <p14:tracePt t="486307" x="7947025" y="5919788"/>
          <p14:tracePt t="486324" x="8180388" y="6037263"/>
          <p14:tracePt t="486340" x="8429625" y="6134100"/>
          <p14:tracePt t="486357" x="8626475" y="6188075"/>
          <p14:tracePt t="486374" x="8777288" y="6215063"/>
          <p14:tracePt t="486391" x="8902700" y="6251575"/>
          <p14:tracePt t="486407" x="9028113" y="6259513"/>
          <p14:tracePt t="486424" x="9188450" y="6259513"/>
          <p14:tracePt t="486425" x="9277350" y="6259513"/>
          <p14:tracePt t="486442" x="9412288" y="6259513"/>
          <p14:tracePt t="486458" x="9518650" y="6215063"/>
          <p14:tracePt t="486474" x="9599613" y="6161088"/>
          <p14:tracePt t="486491" x="9671050" y="6126163"/>
          <p14:tracePt t="486508" x="9759950" y="6099175"/>
          <p14:tracePt t="486525" x="9831388" y="6062663"/>
          <p14:tracePt t="486541" x="9894888" y="6027738"/>
          <p14:tracePt t="486558" x="9947275" y="5983288"/>
          <p14:tracePt t="486575" x="10001250" y="5956300"/>
          <p14:tracePt t="486592" x="10045700" y="5938838"/>
          <p14:tracePt t="486609" x="10090150" y="5919788"/>
          <p14:tracePt t="486625" x="10109200" y="5902325"/>
          <p14:tracePt t="486649" x="10117138" y="5902325"/>
          <p14:tracePt t="486659" x="10117138" y="5894388"/>
          <p14:tracePt t="486675" x="10161588" y="5894388"/>
          <p14:tracePt t="486692" x="10215563" y="5875338"/>
          <p14:tracePt t="486709" x="10252075" y="5857875"/>
          <p14:tracePt t="486726" x="10277475" y="5848350"/>
          <p14:tracePt t="486742" x="10287000" y="5840413"/>
          <p14:tracePt t="486759" x="10296525" y="5830888"/>
          <p14:tracePt t="486777" x="10296525" y="5786438"/>
          <p14:tracePt t="486793" x="10296525" y="5741988"/>
          <p14:tracePt t="486809" x="10252075" y="5697538"/>
          <p14:tracePt t="486826" x="10171113" y="5626100"/>
          <p14:tracePt t="486843" x="10055225" y="5554663"/>
          <p14:tracePt t="486859" x="9939338" y="5473700"/>
          <p14:tracePt t="486876" x="9813925" y="5411788"/>
          <p14:tracePt t="486893" x="9732963" y="5367338"/>
          <p14:tracePt t="486910" x="9661525" y="5348288"/>
          <p14:tracePt t="486927" x="9626600" y="5330825"/>
          <p14:tracePt t="486943" x="9582150" y="5322888"/>
          <p14:tracePt t="486960" x="9545638" y="5313363"/>
          <p14:tracePt t="486977" x="9466263" y="5313363"/>
          <p14:tracePt t="486993" x="9375775" y="5330825"/>
          <p14:tracePt t="487010" x="9269413" y="5348288"/>
          <p14:tracePt t="487027" x="9197975" y="5367338"/>
          <p14:tracePt t="487043" x="9117013" y="5375275"/>
          <p14:tracePt t="487060" x="9063038" y="5384800"/>
          <p14:tracePt t="487077" x="9028113" y="5384800"/>
          <p14:tracePt t="487094" x="9001125" y="5402263"/>
          <p14:tracePt t="487111" x="8974138" y="5429250"/>
          <p14:tracePt t="487127" x="8947150" y="5446713"/>
          <p14:tracePt t="487144" x="8912225" y="5473700"/>
          <p14:tracePt t="487161" x="8875713" y="5500688"/>
          <p14:tracePt t="487177" x="8867775" y="5510213"/>
          <p14:tracePt t="487194" x="8848725" y="5527675"/>
          <p14:tracePt t="487211" x="8848725" y="5545138"/>
          <p14:tracePt t="487227" x="8848725" y="5562600"/>
          <p14:tracePt t="487244" x="8848725" y="5589588"/>
          <p14:tracePt t="487261" x="8848725" y="5626100"/>
          <p14:tracePt t="487277" x="8848725" y="5680075"/>
          <p14:tracePt t="487294" x="8848725" y="5715000"/>
          <p14:tracePt t="487312" x="8858250" y="5751513"/>
          <p14:tracePt t="487328" x="8875713" y="5776913"/>
          <p14:tracePt t="487329" x="8894763" y="5803900"/>
          <p14:tracePt t="487345" x="8920163" y="5830888"/>
          <p14:tracePt t="487362" x="8947150" y="5848350"/>
          <p14:tracePt t="487379" x="8974138" y="5867400"/>
          <p14:tracePt t="487395" x="9001125" y="5875338"/>
          <p14:tracePt t="487412" x="9028113" y="5902325"/>
          <p14:tracePt t="487429" x="9063038" y="5919788"/>
          <p14:tracePt t="487446" x="9126538" y="5938838"/>
          <p14:tracePt t="487462" x="9161463" y="5956300"/>
          <p14:tracePt t="487479" x="9224963" y="5983288"/>
          <p14:tracePt t="487496" x="9286875" y="6000750"/>
          <p14:tracePt t="487513" x="9385300" y="6027738"/>
          <p14:tracePt t="487513" x="9439275" y="6037263"/>
          <p14:tracePt t="487529" x="9537700" y="6054725"/>
          <p14:tracePt t="487546" x="9661525" y="6089650"/>
          <p14:tracePt t="487563" x="9777413" y="6116638"/>
          <p14:tracePt t="487579" x="9875838" y="6126163"/>
          <p14:tracePt t="487596" x="9939338" y="6126163"/>
          <p14:tracePt t="487613" x="9983788" y="6126163"/>
          <p14:tracePt t="487630" x="10028238" y="6116638"/>
          <p14:tracePt t="487646" x="10072688" y="6099175"/>
          <p14:tracePt t="487663" x="10134600" y="6072188"/>
          <p14:tracePt t="487680" x="10180638" y="6045200"/>
          <p14:tracePt t="487697" x="10242550" y="6027738"/>
          <p14:tracePt t="487697" x="10260013" y="6010275"/>
          <p14:tracePt t="487713" x="10304463" y="5983288"/>
          <p14:tracePt t="487730" x="10323513" y="5965825"/>
          <p14:tracePt t="487747" x="10331450" y="5946775"/>
          <p14:tracePt t="487764" x="10348913" y="5919788"/>
          <p14:tracePt t="487780" x="10348913" y="5902325"/>
          <p14:tracePt t="487796" x="10348913" y="5884863"/>
          <p14:tracePt t="487814" x="10348913" y="5867400"/>
          <p14:tracePt t="487831" x="10331450" y="5848350"/>
          <p14:tracePt t="487847" x="10304463" y="5822950"/>
          <p14:tracePt t="487863" x="10277475" y="5776913"/>
          <p14:tracePt t="487880" x="10233025" y="5732463"/>
          <p14:tracePt t="487897" x="10134600" y="5661025"/>
          <p14:tracePt t="487914" x="10082213" y="5634038"/>
          <p14:tracePt t="487931" x="10037763" y="5616575"/>
          <p14:tracePt t="487948" x="10001250" y="5599113"/>
          <p14:tracePt t="487964" x="9956800" y="5589588"/>
          <p14:tracePt t="487981" x="9912350" y="5562600"/>
          <p14:tracePt t="487998" x="9867900" y="5554663"/>
          <p14:tracePt t="488015" x="9840913" y="5537200"/>
          <p14:tracePt t="488031" x="9804400" y="5537200"/>
          <p14:tracePt t="488048" x="9742488" y="5518150"/>
          <p14:tracePt t="488065" x="9617075" y="5491163"/>
          <p14:tracePt t="488082" x="9572625" y="5491163"/>
          <p14:tracePt t="488098" x="9545638" y="5483225"/>
          <p14:tracePt t="488115" x="9528175" y="5483225"/>
          <p14:tracePt t="488132" x="9510713" y="5473700"/>
          <p14:tracePt t="488149" x="9466263" y="5473700"/>
          <p14:tracePt t="488165" x="9420225" y="5473700"/>
          <p14:tracePt t="488182" x="9358313" y="5473700"/>
          <p14:tracePt t="488199" x="9286875" y="5473700"/>
          <p14:tracePt t="488215" x="9205913" y="5483225"/>
          <p14:tracePt t="488232" x="9161463" y="5491163"/>
          <p14:tracePt t="488249" x="9144000" y="5491163"/>
          <p14:tracePt t="488266" x="9126538" y="5500688"/>
          <p14:tracePt t="488282" x="9099550" y="5510213"/>
          <p14:tracePt t="488299" x="9090025" y="5518150"/>
          <p14:tracePt t="488316" x="9072563" y="5527675"/>
          <p14:tracePt t="488333" x="9055100" y="5537200"/>
          <p14:tracePt t="488349" x="9045575" y="5554663"/>
          <p14:tracePt t="488366" x="9028113" y="5572125"/>
          <p14:tracePt t="488383" x="9010650" y="5599113"/>
          <p14:tracePt t="488400" x="9001125" y="5616575"/>
          <p14:tracePt t="488417" x="9001125" y="5626100"/>
          <p14:tracePt t="488433" x="9001125" y="5634038"/>
          <p14:tracePt t="488450" x="9001125" y="5661025"/>
          <p14:tracePt t="488466" x="9001125" y="5680075"/>
          <p14:tracePt t="488483" x="9001125" y="5697538"/>
          <p14:tracePt t="488500" x="9010650" y="5724525"/>
          <p14:tracePt t="488517" x="9010650" y="5732463"/>
          <p14:tracePt t="488533" x="9018588" y="5759450"/>
          <p14:tracePt t="488550" x="9028113" y="5776913"/>
          <p14:tracePt t="488567" x="9037638" y="5786438"/>
          <p14:tracePt t="488584" x="9045575" y="5803900"/>
          <p14:tracePt t="488600" x="9055100" y="5822950"/>
          <p14:tracePt t="488617" x="9072563" y="5840413"/>
          <p14:tracePt t="488634" x="9099550" y="5857875"/>
          <p14:tracePt t="488651" x="9126538" y="5875338"/>
          <p14:tracePt t="488667" x="9161463" y="5911850"/>
          <p14:tracePt t="488684" x="9205913" y="5929313"/>
          <p14:tracePt t="488701" x="9251950" y="5946775"/>
          <p14:tracePt t="488718" x="9313863" y="5973763"/>
          <p14:tracePt t="488735" x="9348788" y="5983288"/>
          <p14:tracePt t="488751" x="9394825" y="6000750"/>
          <p14:tracePt t="488768" x="9429750" y="6010275"/>
          <p14:tracePt t="488784" x="9466263" y="6027738"/>
          <p14:tracePt t="488800" x="9510713" y="6037263"/>
          <p14:tracePt t="488817" x="9609138" y="6062663"/>
          <p14:tracePt t="488835" x="9688513" y="6072188"/>
          <p14:tracePt t="488851" x="9742488" y="6081713"/>
          <p14:tracePt t="488868" x="9786938" y="6089650"/>
          <p14:tracePt t="488884" x="9813925" y="6089650"/>
          <p14:tracePt t="488902" x="9858375" y="6089650"/>
          <p14:tracePt t="488918" x="9902825" y="6081713"/>
          <p14:tracePt t="488935" x="9966325" y="6081713"/>
          <p14:tracePt t="488952" x="10018713" y="6081713"/>
          <p14:tracePt t="488969" x="10055225" y="6081713"/>
          <p14:tracePt t="488969" x="10063163" y="6081713"/>
          <p14:tracePt t="488985" x="10072688" y="6081713"/>
          <p14:tracePt t="489002" x="10082213" y="6072188"/>
          <p14:tracePt t="489019" x="10090150" y="6054725"/>
          <p14:tracePt t="489035" x="10117138" y="6045200"/>
          <p14:tracePt t="489052" x="10134600" y="6037263"/>
          <p14:tracePt t="489069" x="10153650" y="6027738"/>
          <p14:tracePt t="489089" x="10161588" y="6018213"/>
          <p14:tracePt t="489102" x="10161588" y="6010275"/>
          <p14:tracePt t="489119" x="10180638" y="6000750"/>
          <p14:tracePt t="489136" x="10180638" y="5973763"/>
          <p14:tracePt t="489152" x="10180638" y="5946775"/>
          <p14:tracePt t="489170" x="10180638" y="5894388"/>
          <p14:tracePt t="489186" x="10171113" y="5848350"/>
          <p14:tracePt t="489202" x="10161588" y="5830888"/>
          <p14:tracePt t="489220" x="10153650" y="5813425"/>
          <p14:tracePt t="489236" x="10144125" y="5795963"/>
          <p14:tracePt t="489253" x="10126663" y="5786438"/>
          <p14:tracePt t="489269" x="10099675" y="5759450"/>
          <p14:tracePt t="489286" x="10072688" y="5741988"/>
          <p14:tracePt t="489303" x="10055225" y="5732463"/>
          <p14:tracePt t="489320" x="10037763" y="5724525"/>
          <p14:tracePt t="489337" x="10018713" y="5705475"/>
          <p14:tracePt t="489353" x="10001250" y="5705475"/>
          <p14:tracePt t="489370" x="9974263" y="5688013"/>
          <p14:tracePt t="489387" x="9966325" y="5680075"/>
          <p14:tracePt t="489409" x="9947275" y="5680075"/>
          <p14:tracePt t="489433" x="9939338" y="5680075"/>
          <p14:tracePt t="489442" x="9939338" y="5670550"/>
          <p14:tracePt t="489458" x="9929813" y="5661025"/>
          <p14:tracePt t="489473" x="9920288" y="5661025"/>
          <p14:tracePt t="489487" x="9912350" y="5653088"/>
          <p14:tracePt t="489504" x="9894888" y="5643563"/>
          <p14:tracePt t="489520" x="9867900" y="5626100"/>
          <p14:tracePt t="489537" x="9823450" y="5608638"/>
          <p14:tracePt t="489554" x="9769475" y="5599113"/>
          <p14:tracePt t="489571" x="9715500" y="5581650"/>
          <p14:tracePt t="489587" x="9661525" y="5572125"/>
          <p14:tracePt t="489604" x="9590088" y="5562600"/>
          <p14:tracePt t="489621" x="9528175" y="5562600"/>
          <p14:tracePt t="489638" x="9466263" y="5562600"/>
          <p14:tracePt t="489654" x="9412288" y="5562600"/>
          <p14:tracePt t="489671" x="9358313" y="5562600"/>
          <p14:tracePt t="489688" x="9296400" y="5562600"/>
          <p14:tracePt t="489704" x="9232900" y="5562600"/>
          <p14:tracePt t="489721" x="9188450" y="5562600"/>
          <p14:tracePt t="489738" x="9170988" y="5562600"/>
          <p14:tracePt t="489755" x="9161463" y="5562600"/>
          <p14:tracePt t="489771" x="9144000" y="5562600"/>
          <p14:tracePt t="489788" x="9126538" y="5562600"/>
          <p14:tracePt t="489805" x="9117013" y="5562600"/>
          <p14:tracePt t="489898" x="9109075" y="5562600"/>
          <p14:tracePt t="489922" x="9099550" y="5562600"/>
          <p14:tracePt t="489930" x="9099550" y="5545138"/>
          <p14:tracePt t="489939" x="9090025" y="5518150"/>
          <p14:tracePt t="489956" x="9063038" y="5438775"/>
          <p14:tracePt t="489973" x="9018588" y="5330825"/>
          <p14:tracePt t="489989" x="8991600" y="5214938"/>
          <p14:tracePt t="490006" x="8991600" y="5133975"/>
          <p14:tracePt t="490023" x="9001125" y="5054600"/>
          <p14:tracePt t="490040" x="9018588" y="5000625"/>
          <p14:tracePt t="490056" x="9028113" y="4973638"/>
          <p14:tracePt t="490074" x="9045575" y="4938713"/>
          <p14:tracePt t="490090" x="9063038" y="4938713"/>
          <p14:tracePt t="490114" x="9072563" y="4938713"/>
          <p14:tracePt t="490123" x="9082088" y="4938713"/>
          <p14:tracePt t="490140" x="9090025" y="4938713"/>
          <p14:tracePt t="490157" x="9109075" y="4938713"/>
          <p14:tracePt t="490174" x="9117013" y="4956175"/>
          <p14:tracePt t="490190" x="9144000" y="4983163"/>
          <p14:tracePt t="490207" x="9170988" y="5037138"/>
          <p14:tracePt t="490224" x="9197975" y="5108575"/>
          <p14:tracePt t="490241" x="9259888" y="5259388"/>
          <p14:tracePt t="490258" x="9304338" y="5348288"/>
          <p14:tracePt t="490273" x="9340850" y="5438775"/>
          <p14:tracePt t="490290" x="9367838" y="5510213"/>
          <p14:tracePt t="490307" x="9394825" y="5562600"/>
          <p14:tracePt t="490323" x="9420225" y="5634038"/>
          <p14:tracePt t="490341" x="9439275" y="5670550"/>
          <p14:tracePt t="490562" x="9439275" y="5661025"/>
          <p14:tracePt t="490570" x="9447213" y="5643563"/>
          <p14:tracePt t="490578" x="9466263" y="5634038"/>
          <p14:tracePt t="490592" x="9474200" y="5626100"/>
          <p14:tracePt t="490609" x="9510713" y="5572125"/>
          <p14:tracePt t="490609" x="9537700" y="5537200"/>
          <p14:tracePt t="490626" x="9582150" y="5483225"/>
          <p14:tracePt t="490643" x="9626600" y="5456238"/>
          <p14:tracePt t="490659" x="9653588" y="5429250"/>
          <p14:tracePt t="490676" x="9688513" y="5384800"/>
          <p14:tracePt t="490692" x="9759950" y="5340350"/>
          <p14:tracePt t="490709" x="9831388" y="5313363"/>
          <p14:tracePt t="490726" x="9867900" y="5295900"/>
          <p14:tracePt t="490743" x="9875838" y="5286375"/>
          <p14:tracePt t="490762" x="9885363" y="5276850"/>
          <p14:tracePt t="490810" x="9894888" y="5276850"/>
          <p14:tracePt t="490834" x="9902825" y="5268913"/>
          <p14:tracePt t="490842" x="9902825" y="5259388"/>
          <p14:tracePt t="490850" x="9920288" y="5259388"/>
          <p14:tracePt t="490859" x="9929813" y="5251450"/>
          <p14:tracePt t="490876" x="9956800" y="5251450"/>
          <p14:tracePt t="490893" x="9974263" y="5251450"/>
          <p14:tracePt t="490910" x="10018713" y="5251450"/>
          <p14:tracePt t="490926" x="10055225" y="5251450"/>
          <p14:tracePt t="490943" x="10109200" y="5251450"/>
          <p14:tracePt t="490960" x="10225088" y="5286375"/>
          <p14:tracePt t="490976" x="10348913" y="5340350"/>
          <p14:tracePt t="490993" x="10429875" y="5384800"/>
          <p14:tracePt t="491010" x="10447338" y="5394325"/>
          <p14:tracePt t="521830" x="10456863" y="5402263"/>
          <p14:tracePt t="521838" x="10474325" y="5402263"/>
          <p14:tracePt t="521958" x="10474325" y="5394325"/>
          <p14:tracePt t="521975" x="10474325" y="5384800"/>
          <p14:tracePt t="522118" x="10474325" y="5375275"/>
          <p14:tracePt t="522135" x="10483850" y="5367338"/>
          <p14:tracePt t="523239" x="10491788" y="5367338"/>
          <p14:tracePt t="523279" x="10501313" y="5367338"/>
          <p14:tracePt t="523295" x="10510838" y="5367338"/>
          <p14:tracePt t="523310" x="10528300" y="5367338"/>
          <p14:tracePt t="523319" x="10537825" y="5367338"/>
          <p14:tracePt t="523335" x="10545763" y="5367338"/>
          <p14:tracePt t="523345" x="10555288" y="5357813"/>
          <p14:tracePt t="523374" x="10555288" y="5348288"/>
          <p14:tracePt t="523382" x="10555288" y="5340350"/>
          <p14:tracePt t="523395" x="10537825" y="5330825"/>
          <p14:tracePt t="523412" x="10501313" y="5295900"/>
          <p14:tracePt t="523428" x="10447338" y="5251450"/>
          <p14:tracePt t="523445" x="10385425" y="5197475"/>
          <p14:tracePt t="523463" x="10313988" y="5089525"/>
          <p14:tracePt t="523479" x="10287000" y="5045075"/>
          <p14:tracePt t="523495" x="10269538" y="5000625"/>
          <p14:tracePt t="523512" x="10215563" y="4902200"/>
          <p14:tracePt t="523529" x="10134600" y="4768850"/>
          <p14:tracePt t="523546" x="10045700" y="4643438"/>
          <p14:tracePt t="523563" x="9947275" y="4562475"/>
          <p14:tracePt t="523580" x="9858375" y="4500563"/>
          <p14:tracePt t="523596" x="9796463" y="4465638"/>
          <p14:tracePt t="523613" x="9725025" y="4411663"/>
          <p14:tracePt t="523630" x="9644063" y="4348163"/>
          <p14:tracePt t="523630" x="9599613" y="4303713"/>
          <p14:tracePt t="523647" x="9518650" y="4214813"/>
          <p14:tracePt t="523663" x="9456738" y="4152900"/>
          <p14:tracePt t="523680" x="9394825" y="4133850"/>
          <p14:tracePt t="523697" x="9358313" y="4116388"/>
          <p14:tracePt t="523713" x="9296400" y="4108450"/>
          <p14:tracePt t="523730" x="9205913" y="4089400"/>
          <p14:tracePt t="523747" x="9090025" y="4054475"/>
          <p14:tracePt t="523764" x="8974138" y="4017963"/>
          <p14:tracePt t="523780" x="8867775" y="3973513"/>
          <p14:tracePt t="523797" x="8786813" y="3938588"/>
          <p14:tracePt t="523814" x="8724900" y="3911600"/>
          <p14:tracePt t="523814" x="8705850" y="3894138"/>
          <p14:tracePt t="523831" x="8643938" y="3875088"/>
          <p14:tracePt t="523847" x="8572500" y="3840163"/>
          <p14:tracePt t="523863" x="8483600" y="3795713"/>
          <p14:tracePt t="523881" x="8358188" y="3751263"/>
          <p14:tracePt t="523898" x="8242300" y="3705225"/>
          <p14:tracePt t="523914" x="8108950" y="3670300"/>
          <p14:tracePt t="523931" x="7956550" y="3633788"/>
          <p14:tracePt t="523948" x="7777163" y="3589338"/>
          <p14:tracePt t="523964" x="7599363" y="3554413"/>
          <p14:tracePt t="523981" x="7439025" y="3517900"/>
          <p14:tracePt t="523998" x="7259638" y="3465513"/>
          <p14:tracePt t="523999" x="7180263" y="3438525"/>
          <p14:tracePt t="524015" x="7000875" y="3402013"/>
          <p14:tracePt t="524032" x="6823075" y="3348038"/>
          <p14:tracePt t="524048" x="6626225" y="3303588"/>
          <p14:tracePt t="524065" x="6411913" y="3251200"/>
          <p14:tracePt t="524082" x="6215063" y="3197225"/>
          <p14:tracePt t="524098" x="6054725" y="3160713"/>
          <p14:tracePt t="524115" x="5946775" y="3143250"/>
          <p14:tracePt t="524132" x="5884863" y="3133725"/>
          <p14:tracePt t="524149" x="5830888" y="3116263"/>
          <p14:tracePt t="524165" x="5803900" y="3108325"/>
          <p14:tracePt t="524535" x="5822950" y="3108325"/>
          <p14:tracePt t="524623" x="5830888" y="3098800"/>
          <p14:tracePt t="524639" x="5830888" y="3089275"/>
          <p14:tracePt t="524647" x="5822950" y="3081338"/>
          <p14:tracePt t="524655" x="5803900" y="3071813"/>
          <p14:tracePt t="524667" x="5786438" y="3054350"/>
          <p14:tracePt t="524684" x="5724525" y="3017838"/>
          <p14:tracePt t="524701" x="5688013" y="2990850"/>
          <p14:tracePt t="524718" x="5661025" y="2973388"/>
          <p14:tracePt t="524735" x="5608638" y="2938463"/>
          <p14:tracePt t="524751" x="5562600" y="2919413"/>
          <p14:tracePt t="524768" x="5527675" y="2901950"/>
          <p14:tracePt t="524785" x="5483225" y="2884488"/>
          <p14:tracePt t="524801" x="5456238" y="2867025"/>
          <p14:tracePt t="524818" x="5419725" y="2840038"/>
          <p14:tracePt t="524835" x="5375275" y="2813050"/>
          <p14:tracePt t="524854" x="5340350" y="2803525"/>
          <p14:tracePt t="524855" x="5313363" y="2795588"/>
          <p14:tracePt t="524868" x="5295900" y="2786063"/>
          <p14:tracePt t="524884" x="5259388" y="2776538"/>
          <p14:tracePt t="524902" x="5224463" y="2759075"/>
          <p14:tracePt t="524919" x="5170488" y="2732088"/>
          <p14:tracePt t="524935" x="5116513" y="2714625"/>
          <p14:tracePt t="524952" x="5054600" y="2687638"/>
          <p14:tracePt t="524968" x="4991100" y="2660650"/>
          <p14:tracePt t="524985" x="4938713" y="2643188"/>
          <p14:tracePt t="525002" x="4867275" y="2616200"/>
          <p14:tracePt t="525018" x="4803775" y="2589213"/>
          <p14:tracePt t="525035" x="4751388" y="2562225"/>
          <p14:tracePt t="525052" x="4687888" y="2544763"/>
          <p14:tracePt t="525069" x="4608513" y="2509838"/>
          <p14:tracePt t="525085" x="4537075" y="2473325"/>
          <p14:tracePt t="525102" x="4473575" y="2446338"/>
          <p14:tracePt t="525102" x="4446588" y="2428875"/>
          <p14:tracePt t="525119" x="4384675" y="2411413"/>
          <p14:tracePt t="525136" x="4330700" y="2384425"/>
          <p14:tracePt t="525153" x="4295775" y="2374900"/>
          <p14:tracePt t="525170" x="4268788" y="2366963"/>
          <p14:tracePt t="525186" x="4241800" y="2339975"/>
          <p14:tracePt t="525203" x="4214813" y="2322513"/>
          <p14:tracePt t="525220" x="4179888" y="2303463"/>
          <p14:tracePt t="525236" x="4133850" y="2268538"/>
          <p14:tracePt t="525253" x="4081463" y="2224088"/>
          <p14:tracePt t="525270" x="4037013" y="2179638"/>
          <p14:tracePt t="525287" x="3956050" y="2098675"/>
          <p14:tracePt t="525303" x="3929063" y="2062163"/>
          <p14:tracePt t="525320" x="3902075" y="2027238"/>
          <p14:tracePt t="525337" x="3875088" y="2000250"/>
          <p14:tracePt t="525353" x="3857625" y="1973263"/>
          <p14:tracePt t="525370" x="3830638" y="1928813"/>
          <p14:tracePt t="525386" x="3795713" y="1884363"/>
          <p14:tracePt t="525403" x="3768725" y="1847850"/>
          <p14:tracePt t="525420" x="3732213" y="1795463"/>
          <p14:tracePt t="525437" x="3705225" y="1751013"/>
          <p14:tracePt t="525454" x="3687763" y="1724025"/>
          <p14:tracePt t="525471" x="3660775" y="1660525"/>
          <p14:tracePt t="525488" x="3633788" y="1616075"/>
          <p14:tracePt t="525504" x="3616325" y="1589088"/>
          <p14:tracePt t="525520" x="3598863" y="1562100"/>
          <p14:tracePt t="525538" x="3581400" y="1536700"/>
          <p14:tracePt t="525554" x="3571875" y="1509713"/>
          <p14:tracePt t="525571" x="3562350" y="1482725"/>
          <p14:tracePt t="525588" x="3536950" y="1438275"/>
          <p14:tracePt t="525605" x="3527425" y="1393825"/>
          <p14:tracePt t="525621" x="3509963" y="1347788"/>
          <p14:tracePt t="525638" x="3490913" y="1303338"/>
          <p14:tracePt t="525655" x="3473450" y="1241425"/>
          <p14:tracePt t="525671" x="3455988" y="1196975"/>
          <p14:tracePt t="525688" x="3438525" y="1143000"/>
          <p14:tracePt t="525705" x="3419475" y="1098550"/>
          <p14:tracePt t="525722" x="3402013" y="1044575"/>
          <p14:tracePt t="525738" x="3394075" y="1009650"/>
          <p14:tracePt t="525755" x="3384550" y="965200"/>
          <p14:tracePt t="525772" x="3357563" y="928688"/>
          <p14:tracePt t="525789" x="3330575" y="884238"/>
          <p14:tracePt t="525805" x="3322638" y="847725"/>
          <p14:tracePt t="525822" x="3303588" y="803275"/>
          <p14:tracePt t="525839" x="3286125" y="758825"/>
          <p14:tracePt t="525856" x="3268663" y="723900"/>
          <p14:tracePt t="525872" x="3232150" y="687388"/>
          <p14:tracePt t="525889" x="3187700" y="642938"/>
          <p14:tracePt t="525905" x="3125788" y="608013"/>
          <p14:tracePt t="525922" x="3071813" y="571500"/>
          <p14:tracePt t="525939" x="3027363" y="544513"/>
          <p14:tracePt t="525956" x="2990850" y="527050"/>
          <p14:tracePt t="525973" x="2973388" y="517525"/>
          <p14:tracePt t="525989" x="2938463" y="490538"/>
          <p14:tracePt t="526006" x="2874963" y="473075"/>
          <p14:tracePt t="526007" x="2847975" y="455613"/>
          <p14:tracePt t="526023" x="2803525" y="446088"/>
          <p14:tracePt t="526039" x="2759075" y="419100"/>
          <p14:tracePt t="526056" x="2741613" y="411163"/>
          <p14:tracePt t="526073" x="2732088" y="411163"/>
          <p14:tracePt t="526090" x="2732088" y="401638"/>
          <p14:tracePt t="526106" x="2724150" y="393700"/>
          <p14:tracePt t="526123" x="2714625" y="393700"/>
          <p14:tracePt t="526140" x="2705100" y="384175"/>
          <p14:tracePt t="526156" x="2687638" y="374650"/>
          <p14:tracePt t="526173" x="2679700" y="366713"/>
          <p14:tracePt t="526190" x="2670175" y="357188"/>
          <p14:tracePt t="526207" x="2652713" y="339725"/>
          <p14:tracePt t="526224" x="2633663" y="339725"/>
          <p14:tracePt t="526241" x="2616200" y="322263"/>
          <p14:tracePt t="526257" x="2598738" y="312738"/>
          <p14:tracePt t="526274" x="2598738" y="303213"/>
          <p14:tracePt t="526291" x="2581275" y="295275"/>
          <p14:tracePt t="526307" x="2571750" y="295275"/>
          <p14:tracePt t="526324" x="2554288" y="276225"/>
          <p14:tracePt t="526341" x="2544763" y="276225"/>
          <p14:tracePt t="526357" x="2536825" y="268288"/>
          <p14:tracePt t="526383" x="2517775" y="258763"/>
          <p14:tracePt t="526415" x="2509838" y="250825"/>
          <p14:tracePt t="526431" x="2490788" y="250825"/>
          <p14:tracePt t="526447" x="2490788" y="241300"/>
          <p14:tracePt t="526479" x="2473325" y="231775"/>
          <p14:tracePt t="526511" x="2465388" y="231775"/>
          <p14:tracePt t="526519" x="2455863" y="231775"/>
          <p14:tracePt t="526535" x="2446338" y="231775"/>
          <p14:tracePt t="526543" x="2428875" y="223838"/>
          <p14:tracePt t="526559" x="2393950" y="214313"/>
          <p14:tracePt t="526575" x="2347913" y="214313"/>
          <p14:tracePt t="526592" x="2322513" y="204788"/>
          <p14:tracePt t="526609" x="2286000" y="204788"/>
          <p14:tracePt t="526625" x="2268538" y="204788"/>
          <p14:tracePt t="526642" x="2241550" y="204788"/>
          <p14:tracePt t="526659" x="2224088" y="204788"/>
          <p14:tracePt t="526676" x="2197100" y="204788"/>
          <p14:tracePt t="526692" x="2152650" y="204788"/>
          <p14:tracePt t="526709" x="2108200" y="204788"/>
          <p14:tracePt t="526726" x="2062163" y="204788"/>
          <p14:tracePt t="526743" x="1990725" y="204788"/>
          <p14:tracePt t="526760" x="1928813" y="204788"/>
          <p14:tracePt t="526776" x="1893888" y="204788"/>
          <p14:tracePt t="526793" x="1857375" y="204788"/>
          <p14:tracePt t="526810" x="1839913" y="204788"/>
          <p14:tracePt t="526827" x="1812925" y="204788"/>
          <p14:tracePt t="526843" x="1803400" y="204788"/>
          <p14:tracePt t="526859" x="1785938" y="204788"/>
          <p14:tracePt t="526876" x="1751013" y="204788"/>
          <p14:tracePt t="526892" x="1731963" y="204788"/>
          <p14:tracePt t="526910" x="1724025" y="204788"/>
          <p14:tracePt t="526927" x="1714500" y="204788"/>
          <p14:tracePt t="526951" x="1704975" y="204788"/>
          <p14:tracePt t="526999" x="1697038" y="204788"/>
          <p14:tracePt t="527007" x="1687513" y="204788"/>
          <p14:tracePt t="527031" x="1679575" y="204788"/>
          <p14:tracePt t="527039" x="1670050" y="196850"/>
          <p14:tracePt t="527063" x="1660525" y="196850"/>
          <p14:tracePt t="527071" x="1652588" y="196850"/>
          <p14:tracePt t="527079" x="1643063" y="187325"/>
          <p14:tracePt t="527119" x="1633538" y="187325"/>
          <p14:tracePt t="527135" x="1616075" y="179388"/>
          <p14:tracePt t="527151" x="1608138" y="169863"/>
          <p14:tracePt t="527159" x="1598613" y="169863"/>
          <p14:tracePt t="527175" x="1589088" y="169863"/>
          <p14:tracePt t="527183" x="1581150" y="169863"/>
          <p14:tracePt t="527199" x="1571625" y="169863"/>
          <p14:tracePt t="527215" x="1562100" y="169863"/>
          <p14:tracePt t="527255" x="1544638" y="160338"/>
          <p14:tracePt t="527271" x="1527175" y="152400"/>
          <p14:tracePt t="528450" x="1419225" y="115888"/>
        </p14:tracePtLst>
      </p14:laserTraceLst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192</Words>
  <Application>Microsoft Office PowerPoint</Application>
  <PresentationFormat>Grand écran</PresentationFormat>
  <Paragraphs>15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COMPAQ</dc:creator>
  <cp:lastModifiedBy>COMPAQ</cp:lastModifiedBy>
  <cp:revision>44</cp:revision>
  <dcterms:created xsi:type="dcterms:W3CDTF">2020-04-07T19:45:41Z</dcterms:created>
  <dcterms:modified xsi:type="dcterms:W3CDTF">2020-04-13T07:36:22Z</dcterms:modified>
</cp:coreProperties>
</file>