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4D4E-3435-4C9A-8725-6D03A2C05BD0}" type="datetimeFigureOut">
              <a:rPr lang="fr-FR" smtClean="0"/>
              <a:t>29/02/2020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C2DC2-525C-429E-86E5-4E289849BA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4D4E-3435-4C9A-8725-6D03A2C05BD0}" type="datetimeFigureOut">
              <a:rPr lang="fr-FR" smtClean="0"/>
              <a:t>29/02/2020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C2DC2-525C-429E-86E5-4E289849BA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4D4E-3435-4C9A-8725-6D03A2C05BD0}" type="datetimeFigureOut">
              <a:rPr lang="fr-FR" smtClean="0"/>
              <a:t>29/02/2020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C2DC2-525C-429E-86E5-4E289849BA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4D4E-3435-4C9A-8725-6D03A2C05BD0}" type="datetimeFigureOut">
              <a:rPr lang="fr-FR" smtClean="0"/>
              <a:t>29/02/2020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C2DC2-525C-429E-86E5-4E289849BA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4D4E-3435-4C9A-8725-6D03A2C05BD0}" type="datetimeFigureOut">
              <a:rPr lang="fr-FR" smtClean="0"/>
              <a:t>29/02/2020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C2DC2-525C-429E-86E5-4E289849BA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4D4E-3435-4C9A-8725-6D03A2C05BD0}" type="datetimeFigureOut">
              <a:rPr lang="fr-FR" smtClean="0"/>
              <a:t>29/02/2020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C2DC2-525C-429E-86E5-4E289849BA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4D4E-3435-4C9A-8725-6D03A2C05BD0}" type="datetimeFigureOut">
              <a:rPr lang="fr-FR" smtClean="0"/>
              <a:t>29/02/2020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C2DC2-525C-429E-86E5-4E289849BA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4D4E-3435-4C9A-8725-6D03A2C05BD0}" type="datetimeFigureOut">
              <a:rPr lang="fr-FR" smtClean="0"/>
              <a:t>29/02/2020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C2DC2-525C-429E-86E5-4E289849BA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4D4E-3435-4C9A-8725-6D03A2C05BD0}" type="datetimeFigureOut">
              <a:rPr lang="fr-FR" smtClean="0"/>
              <a:t>29/02/2020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C2DC2-525C-429E-86E5-4E289849BA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4D4E-3435-4C9A-8725-6D03A2C05BD0}" type="datetimeFigureOut">
              <a:rPr lang="fr-FR" smtClean="0"/>
              <a:t>29/02/2020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C2DC2-525C-429E-86E5-4E289849BA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4D4E-3435-4C9A-8725-6D03A2C05BD0}" type="datetimeFigureOut">
              <a:rPr lang="fr-FR" smtClean="0"/>
              <a:t>29/02/2020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C2DC2-525C-429E-86E5-4E289849BA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64D4E-3435-4C9A-8725-6D03A2C05BD0}" type="datetimeFigureOut">
              <a:rPr lang="fr-FR" smtClean="0"/>
              <a:t>29/02/2020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C2-525C-429E-86E5-4E289849BAE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71546"/>
            <a:ext cx="7848639" cy="527898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2285984" y="214290"/>
            <a:ext cx="5072098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>
                <a:latin typeface="Arial" pitchFamily="34" charset="0"/>
                <a:cs typeface="Arial" pitchFamily="34" charset="0"/>
              </a:rPr>
              <a:t>LES CYCLES DE PERCAGE</a:t>
            </a:r>
            <a:endParaRPr lang="fr-FR" sz="20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336" y="357307"/>
            <a:ext cx="8839382" cy="621496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14290"/>
            <a:ext cx="6215106" cy="8572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214554"/>
            <a:ext cx="8360254" cy="44291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714356"/>
            <a:ext cx="4145467" cy="54292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142984"/>
            <a:ext cx="4097483" cy="378621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785794"/>
            <a:ext cx="4071966" cy="507209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28604"/>
            <a:ext cx="4415476" cy="592935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57166"/>
            <a:ext cx="6472272" cy="604999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480" y="214290"/>
            <a:ext cx="5500726" cy="58259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2000" b="1" i="1" dirty="0" smtClean="0">
                <a:latin typeface="Arial" pitchFamily="34" charset="0"/>
                <a:cs typeface="Arial" pitchFamily="34" charset="0"/>
              </a:rPr>
              <a:t>EXEMPLE DE PERCAGE PROFOND</a:t>
            </a:r>
            <a:endParaRPr lang="fr-FR" sz="20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000108"/>
            <a:ext cx="3824304" cy="301722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19" y="857232"/>
            <a:ext cx="3416707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786190"/>
            <a:ext cx="3605228" cy="247651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4" y="4286256"/>
            <a:ext cx="2961579" cy="206693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</Words>
  <Application>Microsoft Office PowerPoint</Application>
  <PresentationFormat>Affichage à l'écran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EXEMPLE DE PERCAGE PROFOND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</dc:creator>
  <cp:lastModifiedBy>D</cp:lastModifiedBy>
  <cp:revision>1</cp:revision>
  <dcterms:created xsi:type="dcterms:W3CDTF">2020-02-29T07:43:34Z</dcterms:created>
  <dcterms:modified xsi:type="dcterms:W3CDTF">2020-02-29T08:05:05Z</dcterms:modified>
</cp:coreProperties>
</file>