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899C5-CC05-4949-889D-F3167045CA4B}" type="datetimeFigureOut">
              <a:rPr lang="fr-FR" smtClean="0"/>
              <a:t>12/04/2020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44FB2-C681-459E-A5D5-195D8F97DA6C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"/>
          <p:cNvSpPr>
            <a:spLocks noChangeArrowheads="1"/>
          </p:cNvSpPr>
          <p:nvPr/>
        </p:nvSpPr>
        <p:spPr bwMode="auto">
          <a:xfrm>
            <a:off x="539552" y="1484784"/>
            <a:ext cx="7848872" cy="3096344"/>
          </a:xfrm>
          <a:prstGeom prst="rect">
            <a:avLst/>
          </a:prstGeom>
          <a:noFill/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611560" y="2086978"/>
            <a:ext cx="77768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Domaine: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Science et Technologie </a:t>
            </a:r>
          </a:p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Filière: </a:t>
            </a:r>
            <a:r>
              <a:rPr lang="fr-FR" sz="2400" dirty="0" smtClean="0"/>
              <a:t>Métallurgie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Spécialité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</a:t>
            </a:r>
            <a:r>
              <a:rPr lang="fr-FR" sz="2400" dirty="0" smtClean="0"/>
              <a:t> Métallurgie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…………………………….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fr-FR" sz="2400" b="1" u="sng" dirty="0" smtClean="0">
                <a:solidFill>
                  <a:prstClr val="black"/>
                </a:solidFill>
              </a:rPr>
              <a:t>Intitulé de la matière</a:t>
            </a:r>
            <a:r>
              <a:rPr lang="fr-FR" sz="2400" dirty="0" smtClean="0">
                <a:solidFill>
                  <a:prstClr val="black"/>
                </a:solidFill>
              </a:rPr>
              <a:t>: …</a:t>
            </a:r>
            <a:r>
              <a:rPr lang="fr-FR" sz="2400" b="1" dirty="0" smtClean="0">
                <a:solidFill>
                  <a:prstClr val="black"/>
                </a:solidFill>
              </a:rPr>
              <a:t> </a:t>
            </a:r>
            <a:r>
              <a:rPr lang="fr-FR" sz="2400" b="1" dirty="0" smtClean="0">
                <a:latin typeface="Times New Roman"/>
                <a:ea typeface="Times New Roman"/>
              </a:rPr>
              <a:t>Mesures et instrumentation</a:t>
            </a:r>
            <a:endParaRPr lang="fr-FR" sz="2400" dirty="0" smtClean="0">
              <a:solidFill>
                <a:prstClr val="black"/>
              </a:solidFill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Groupe 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…S3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Semestre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S2	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Année scolaire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 : 2019/2020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Enseignant: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Prof. LABAR Hocine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</cp:revision>
  <dcterms:created xsi:type="dcterms:W3CDTF">2020-04-12T11:03:14Z</dcterms:created>
  <dcterms:modified xsi:type="dcterms:W3CDTF">2020-04-12T11:05:30Z</dcterms:modified>
</cp:coreProperties>
</file>