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8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1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8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4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0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06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5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8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4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D5F8-13FC-423B-B7B9-48E21B2349BA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EEAA-6BF0-4DAA-9F28-0B11869C7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49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348880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0070C0"/>
                </a:solidFill>
              </a:rPr>
              <a:t>Circuits séquentiels</a:t>
            </a:r>
          </a:p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BASCULES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7910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8112"/>
            <a:ext cx="5819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6705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68389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54461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0724"/>
            <a:ext cx="8064896" cy="381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82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67499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988840"/>
            <a:ext cx="6410325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32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4644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01612"/>
            <a:ext cx="7704856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8295"/>
            <a:ext cx="5029200" cy="70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5162"/>
            <a:ext cx="64579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94" y="4056112"/>
            <a:ext cx="1181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07" y="4094212"/>
            <a:ext cx="5238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5" y="4352156"/>
            <a:ext cx="661987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13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08720"/>
            <a:ext cx="651510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01208"/>
            <a:ext cx="52565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1512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832663"/>
            <a:ext cx="5962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1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1403"/>
            <a:ext cx="6448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403"/>
            <a:ext cx="49282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90978"/>
            <a:ext cx="734481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12" y="2924944"/>
            <a:ext cx="629602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79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389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" y="3212976"/>
            <a:ext cx="84969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3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8784975" cy="443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17232"/>
            <a:ext cx="57606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4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98" y="332656"/>
            <a:ext cx="482429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842493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6" y="5157192"/>
            <a:ext cx="436579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9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"/>
            <a:ext cx="74390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136904" cy="377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57192"/>
            <a:ext cx="46805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2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8568952" cy="345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" y="4725144"/>
            <a:ext cx="25050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3051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35" y="4506069"/>
            <a:ext cx="1876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56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8800"/>
            <a:ext cx="8568951" cy="46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47260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73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4388"/>
            <a:ext cx="8280919" cy="563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01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83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71715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9822"/>
            <a:ext cx="67246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7" y="2094934"/>
            <a:ext cx="52768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8" y="2708920"/>
            <a:ext cx="80648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09186"/>
            <a:ext cx="343442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8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362450" cy="79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1025"/>
            <a:ext cx="828092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1720"/>
            <a:ext cx="2276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54171"/>
            <a:ext cx="2933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9" y="4816121"/>
            <a:ext cx="44672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042" y="5257665"/>
            <a:ext cx="5791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67" y="5283519"/>
            <a:ext cx="485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64" y="4873271"/>
            <a:ext cx="314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3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85" y="1340768"/>
            <a:ext cx="709612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367240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462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52927" cy="37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25144"/>
            <a:ext cx="305866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22" y="4675742"/>
            <a:ext cx="1897757" cy="60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01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45594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4913"/>
            <a:ext cx="8496943" cy="510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0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88640"/>
            <a:ext cx="4105275" cy="86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7698"/>
            <a:ext cx="7920879" cy="57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3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58" y="1052736"/>
            <a:ext cx="691515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0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6632"/>
            <a:ext cx="53285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1036"/>
            <a:ext cx="40957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3250"/>
            <a:ext cx="2352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7" y="3571676"/>
            <a:ext cx="775879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3765"/>
            <a:ext cx="4286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928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8965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55257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51" y="476672"/>
            <a:ext cx="612457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2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8884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28092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9163"/>
            <a:ext cx="4924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6705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58" y="5661248"/>
            <a:ext cx="3960440" cy="63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0" y="2564904"/>
            <a:ext cx="72675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6557"/>
            <a:ext cx="784887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1371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1266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48250"/>
            <a:ext cx="1104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85657"/>
            <a:ext cx="1276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18" y="5185657"/>
            <a:ext cx="1752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10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</Words>
  <Application>Microsoft Office PowerPoint</Application>
  <PresentationFormat>Affichage à l'écran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folio</cp:lastModifiedBy>
  <cp:revision>57</cp:revision>
  <dcterms:created xsi:type="dcterms:W3CDTF">2015-01-06T20:48:14Z</dcterms:created>
  <dcterms:modified xsi:type="dcterms:W3CDTF">2020-04-15T12:10:35Z</dcterms:modified>
</cp:coreProperties>
</file>