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30279975" cy="21386800"/>
  <p:notesSz cx="9144000" cy="6858000"/>
  <p:defaultTextStyle>
    <a:defPPr>
      <a:defRPr lang="fr-FR"/>
    </a:defPPr>
    <a:lvl1pPr marL="0" algn="l" defTabSz="2952323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1pPr>
    <a:lvl2pPr marL="1476162" algn="l" defTabSz="2952323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2pPr>
    <a:lvl3pPr marL="2952323" algn="l" defTabSz="2952323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3pPr>
    <a:lvl4pPr marL="4428485" algn="l" defTabSz="2952323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4pPr>
    <a:lvl5pPr marL="5904647" algn="l" defTabSz="2952323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5pPr>
    <a:lvl6pPr marL="7380808" algn="l" defTabSz="2952323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6pPr>
    <a:lvl7pPr marL="8856970" algn="l" defTabSz="2952323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7pPr>
    <a:lvl8pPr marL="10333131" algn="l" defTabSz="2952323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8pPr>
    <a:lvl9pPr marL="11809293" algn="l" defTabSz="2952323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41" d="100"/>
          <a:sy n="41" d="100"/>
        </p:scale>
        <p:origin x="-114" y="-72"/>
      </p:cViewPr>
      <p:guideLst>
        <p:guide orient="horz" pos="6736"/>
        <p:guide pos="953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E1EB76-7734-4136-9955-52C25AE772FE}" type="datetimeFigureOut">
              <a:rPr lang="fr-FR" smtClean="0"/>
              <a:t>20/06/2019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751138" y="514350"/>
            <a:ext cx="3641725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D1815A-FB06-4C70-A1FD-88B6901CFE0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633101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2952323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1pPr>
    <a:lvl2pPr marL="1476162" algn="l" defTabSz="2952323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2pPr>
    <a:lvl3pPr marL="2952323" algn="l" defTabSz="2952323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3pPr>
    <a:lvl4pPr marL="4428485" algn="l" defTabSz="2952323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4pPr>
    <a:lvl5pPr marL="5904647" algn="l" defTabSz="2952323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5pPr>
    <a:lvl6pPr marL="7380808" algn="l" defTabSz="2952323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6pPr>
    <a:lvl7pPr marL="8856970" algn="l" defTabSz="2952323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7pPr>
    <a:lvl8pPr marL="10333131" algn="l" defTabSz="2952323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8pPr>
    <a:lvl9pPr marL="11809293" algn="l" defTabSz="2952323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270998" y="6643772"/>
            <a:ext cx="25737979" cy="4584300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4541996" y="12119186"/>
            <a:ext cx="21195983" cy="5465516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4761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9523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44284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59046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73808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88569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0333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18092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6D4D31-AED3-4C4D-B2B5-77DBC70BE632}" type="datetimeFigureOut">
              <a:rPr lang="fr-FR" smtClean="0"/>
              <a:t>20/06/2019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0675D-C24F-4FBD-AF79-90DEDE72086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274168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6D4D31-AED3-4C4D-B2B5-77DBC70BE632}" type="datetimeFigureOut">
              <a:rPr lang="fr-FR" smtClean="0"/>
              <a:t>20/06/2019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0675D-C24F-4FBD-AF79-90DEDE72086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611449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51344535" y="3782297"/>
            <a:ext cx="15933784" cy="80571800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3543179" y="3782297"/>
            <a:ext cx="47296691" cy="80571800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6D4D31-AED3-4C4D-B2B5-77DBC70BE632}" type="datetimeFigureOut">
              <a:rPr lang="fr-FR" smtClean="0"/>
              <a:t>20/06/2019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0675D-C24F-4FBD-AF79-90DEDE72086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915223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6D4D31-AED3-4C4D-B2B5-77DBC70BE632}" type="datetimeFigureOut">
              <a:rPr lang="fr-FR" smtClean="0"/>
              <a:t>20/06/2019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0675D-C24F-4FBD-AF79-90DEDE72086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07015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391909" y="13743001"/>
            <a:ext cx="25737979" cy="4247656"/>
          </a:xfrm>
        </p:spPr>
        <p:txBody>
          <a:bodyPr anchor="t"/>
          <a:lstStyle>
            <a:lvl1pPr algn="l">
              <a:defRPr sz="129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391909" y="9064640"/>
            <a:ext cx="25737979" cy="4678361"/>
          </a:xfrm>
        </p:spPr>
        <p:txBody>
          <a:bodyPr anchor="b"/>
          <a:lstStyle>
            <a:lvl1pPr marL="0" indent="0">
              <a:buNone/>
              <a:defRPr sz="6500">
                <a:solidFill>
                  <a:schemeClr val="tx1">
                    <a:tint val="75000"/>
                  </a:schemeClr>
                </a:solidFill>
              </a:defRPr>
            </a:lvl1pPr>
            <a:lvl2pPr marL="1476162" indent="0">
              <a:buNone/>
              <a:defRPr sz="5800">
                <a:solidFill>
                  <a:schemeClr val="tx1">
                    <a:tint val="75000"/>
                  </a:schemeClr>
                </a:solidFill>
              </a:defRPr>
            </a:lvl2pPr>
            <a:lvl3pPr marL="2952323" indent="0">
              <a:buNone/>
              <a:defRPr sz="5200">
                <a:solidFill>
                  <a:schemeClr val="tx1">
                    <a:tint val="75000"/>
                  </a:schemeClr>
                </a:solidFill>
              </a:defRPr>
            </a:lvl3pPr>
            <a:lvl4pPr marL="4428485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4pPr>
            <a:lvl5pPr marL="5904647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5pPr>
            <a:lvl6pPr marL="7380808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6pPr>
            <a:lvl7pPr marL="8856970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7pPr>
            <a:lvl8pPr marL="10333131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8pPr>
            <a:lvl9pPr marL="11809293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6D4D31-AED3-4C4D-B2B5-77DBC70BE632}" type="datetimeFigureOut">
              <a:rPr lang="fr-FR" smtClean="0"/>
              <a:t>20/06/2019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0675D-C24F-4FBD-AF79-90DEDE72086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621356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3543180" y="22035337"/>
            <a:ext cx="31615237" cy="62318759"/>
          </a:xfrm>
        </p:spPr>
        <p:txBody>
          <a:bodyPr/>
          <a:lstStyle>
            <a:lvl1pPr>
              <a:defRPr sz="9000"/>
            </a:lvl1pPr>
            <a:lvl2pPr>
              <a:defRPr sz="7700"/>
            </a:lvl2pPr>
            <a:lvl3pPr>
              <a:defRPr sz="6500"/>
            </a:lvl3pPr>
            <a:lvl4pPr>
              <a:defRPr sz="5800"/>
            </a:lvl4pPr>
            <a:lvl5pPr>
              <a:defRPr sz="5800"/>
            </a:lvl5pPr>
            <a:lvl6pPr>
              <a:defRPr sz="5800"/>
            </a:lvl6pPr>
            <a:lvl7pPr>
              <a:defRPr sz="5800"/>
            </a:lvl7pPr>
            <a:lvl8pPr>
              <a:defRPr sz="5800"/>
            </a:lvl8pPr>
            <a:lvl9pPr>
              <a:defRPr sz="5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5663083" y="22035337"/>
            <a:ext cx="31615237" cy="62318759"/>
          </a:xfrm>
        </p:spPr>
        <p:txBody>
          <a:bodyPr/>
          <a:lstStyle>
            <a:lvl1pPr>
              <a:defRPr sz="9000"/>
            </a:lvl1pPr>
            <a:lvl2pPr>
              <a:defRPr sz="7700"/>
            </a:lvl2pPr>
            <a:lvl3pPr>
              <a:defRPr sz="6500"/>
            </a:lvl3pPr>
            <a:lvl4pPr>
              <a:defRPr sz="5800"/>
            </a:lvl4pPr>
            <a:lvl5pPr>
              <a:defRPr sz="5800"/>
            </a:lvl5pPr>
            <a:lvl6pPr>
              <a:defRPr sz="5800"/>
            </a:lvl6pPr>
            <a:lvl7pPr>
              <a:defRPr sz="5800"/>
            </a:lvl7pPr>
            <a:lvl8pPr>
              <a:defRPr sz="5800"/>
            </a:lvl8pPr>
            <a:lvl9pPr>
              <a:defRPr sz="5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6D4D31-AED3-4C4D-B2B5-77DBC70BE632}" type="datetimeFigureOut">
              <a:rPr lang="fr-FR" smtClean="0"/>
              <a:t>20/06/2019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0675D-C24F-4FBD-AF79-90DEDE72086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737201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513999" y="856464"/>
            <a:ext cx="27251978" cy="3564467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514000" y="4787278"/>
            <a:ext cx="13378914" cy="1995110"/>
          </a:xfrm>
        </p:spPr>
        <p:txBody>
          <a:bodyPr anchor="b"/>
          <a:lstStyle>
            <a:lvl1pPr marL="0" indent="0">
              <a:buNone/>
              <a:defRPr sz="7700" b="1"/>
            </a:lvl1pPr>
            <a:lvl2pPr marL="1476162" indent="0">
              <a:buNone/>
              <a:defRPr sz="6500" b="1"/>
            </a:lvl2pPr>
            <a:lvl3pPr marL="2952323" indent="0">
              <a:buNone/>
              <a:defRPr sz="5800" b="1"/>
            </a:lvl3pPr>
            <a:lvl4pPr marL="4428485" indent="0">
              <a:buNone/>
              <a:defRPr sz="5200" b="1"/>
            </a:lvl4pPr>
            <a:lvl5pPr marL="5904647" indent="0">
              <a:buNone/>
              <a:defRPr sz="5200" b="1"/>
            </a:lvl5pPr>
            <a:lvl6pPr marL="7380808" indent="0">
              <a:buNone/>
              <a:defRPr sz="5200" b="1"/>
            </a:lvl6pPr>
            <a:lvl7pPr marL="8856970" indent="0">
              <a:buNone/>
              <a:defRPr sz="5200" b="1"/>
            </a:lvl7pPr>
            <a:lvl8pPr marL="10333131" indent="0">
              <a:buNone/>
              <a:defRPr sz="5200" b="1"/>
            </a:lvl8pPr>
            <a:lvl9pPr marL="11809293" indent="0">
              <a:buNone/>
              <a:defRPr sz="52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1514000" y="6782388"/>
            <a:ext cx="13378914" cy="12322165"/>
          </a:xfrm>
        </p:spPr>
        <p:txBody>
          <a:bodyPr/>
          <a:lstStyle>
            <a:lvl1pPr>
              <a:defRPr sz="7700"/>
            </a:lvl1pPr>
            <a:lvl2pPr>
              <a:defRPr sz="6500"/>
            </a:lvl2pPr>
            <a:lvl3pPr>
              <a:defRPr sz="5800"/>
            </a:lvl3pPr>
            <a:lvl4pPr>
              <a:defRPr sz="5200"/>
            </a:lvl4pPr>
            <a:lvl5pPr>
              <a:defRPr sz="5200"/>
            </a:lvl5pPr>
            <a:lvl6pPr>
              <a:defRPr sz="5200"/>
            </a:lvl6pPr>
            <a:lvl7pPr>
              <a:defRPr sz="5200"/>
            </a:lvl7pPr>
            <a:lvl8pPr>
              <a:defRPr sz="5200"/>
            </a:lvl8pPr>
            <a:lvl9pPr>
              <a:defRPr sz="52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15381808" y="4787278"/>
            <a:ext cx="13384170" cy="1995110"/>
          </a:xfrm>
        </p:spPr>
        <p:txBody>
          <a:bodyPr anchor="b"/>
          <a:lstStyle>
            <a:lvl1pPr marL="0" indent="0">
              <a:buNone/>
              <a:defRPr sz="7700" b="1"/>
            </a:lvl1pPr>
            <a:lvl2pPr marL="1476162" indent="0">
              <a:buNone/>
              <a:defRPr sz="6500" b="1"/>
            </a:lvl2pPr>
            <a:lvl3pPr marL="2952323" indent="0">
              <a:buNone/>
              <a:defRPr sz="5800" b="1"/>
            </a:lvl3pPr>
            <a:lvl4pPr marL="4428485" indent="0">
              <a:buNone/>
              <a:defRPr sz="5200" b="1"/>
            </a:lvl4pPr>
            <a:lvl5pPr marL="5904647" indent="0">
              <a:buNone/>
              <a:defRPr sz="5200" b="1"/>
            </a:lvl5pPr>
            <a:lvl6pPr marL="7380808" indent="0">
              <a:buNone/>
              <a:defRPr sz="5200" b="1"/>
            </a:lvl6pPr>
            <a:lvl7pPr marL="8856970" indent="0">
              <a:buNone/>
              <a:defRPr sz="5200" b="1"/>
            </a:lvl7pPr>
            <a:lvl8pPr marL="10333131" indent="0">
              <a:buNone/>
              <a:defRPr sz="5200" b="1"/>
            </a:lvl8pPr>
            <a:lvl9pPr marL="11809293" indent="0">
              <a:buNone/>
              <a:defRPr sz="52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15381808" y="6782388"/>
            <a:ext cx="13384170" cy="12322165"/>
          </a:xfrm>
        </p:spPr>
        <p:txBody>
          <a:bodyPr/>
          <a:lstStyle>
            <a:lvl1pPr>
              <a:defRPr sz="7700"/>
            </a:lvl1pPr>
            <a:lvl2pPr>
              <a:defRPr sz="6500"/>
            </a:lvl2pPr>
            <a:lvl3pPr>
              <a:defRPr sz="5800"/>
            </a:lvl3pPr>
            <a:lvl4pPr>
              <a:defRPr sz="5200"/>
            </a:lvl4pPr>
            <a:lvl5pPr>
              <a:defRPr sz="5200"/>
            </a:lvl5pPr>
            <a:lvl6pPr>
              <a:defRPr sz="5200"/>
            </a:lvl6pPr>
            <a:lvl7pPr>
              <a:defRPr sz="5200"/>
            </a:lvl7pPr>
            <a:lvl8pPr>
              <a:defRPr sz="5200"/>
            </a:lvl8pPr>
            <a:lvl9pPr>
              <a:defRPr sz="52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6D4D31-AED3-4C4D-B2B5-77DBC70BE632}" type="datetimeFigureOut">
              <a:rPr lang="fr-FR" smtClean="0"/>
              <a:t>20/06/2019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0675D-C24F-4FBD-AF79-90DEDE72086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157543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6D4D31-AED3-4C4D-B2B5-77DBC70BE632}" type="datetimeFigureOut">
              <a:rPr lang="fr-FR" smtClean="0"/>
              <a:t>20/06/2019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0675D-C24F-4FBD-AF79-90DEDE72086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324148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6D4D31-AED3-4C4D-B2B5-77DBC70BE632}" type="datetimeFigureOut">
              <a:rPr lang="fr-FR" smtClean="0"/>
              <a:t>20/06/2019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0675D-C24F-4FBD-AF79-90DEDE72086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669919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514000" y="851511"/>
            <a:ext cx="9961903" cy="3623875"/>
          </a:xfrm>
        </p:spPr>
        <p:txBody>
          <a:bodyPr anchor="b"/>
          <a:lstStyle>
            <a:lvl1pPr algn="l">
              <a:defRPr sz="65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1838630" y="851513"/>
            <a:ext cx="16927347" cy="18253041"/>
          </a:xfrm>
        </p:spPr>
        <p:txBody>
          <a:bodyPr/>
          <a:lstStyle>
            <a:lvl1pPr>
              <a:defRPr sz="10300"/>
            </a:lvl1pPr>
            <a:lvl2pPr>
              <a:defRPr sz="9000"/>
            </a:lvl2pPr>
            <a:lvl3pPr>
              <a:defRPr sz="7700"/>
            </a:lvl3pPr>
            <a:lvl4pPr>
              <a:defRPr sz="6500"/>
            </a:lvl4pPr>
            <a:lvl5pPr>
              <a:defRPr sz="6500"/>
            </a:lvl5pPr>
            <a:lvl6pPr>
              <a:defRPr sz="6500"/>
            </a:lvl6pPr>
            <a:lvl7pPr>
              <a:defRPr sz="6500"/>
            </a:lvl7pPr>
            <a:lvl8pPr>
              <a:defRPr sz="6500"/>
            </a:lvl8pPr>
            <a:lvl9pPr>
              <a:defRPr sz="65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514000" y="4475387"/>
            <a:ext cx="9961903" cy="14629167"/>
          </a:xfrm>
        </p:spPr>
        <p:txBody>
          <a:bodyPr/>
          <a:lstStyle>
            <a:lvl1pPr marL="0" indent="0">
              <a:buNone/>
              <a:defRPr sz="4500"/>
            </a:lvl1pPr>
            <a:lvl2pPr marL="1476162" indent="0">
              <a:buNone/>
              <a:defRPr sz="3900"/>
            </a:lvl2pPr>
            <a:lvl3pPr marL="2952323" indent="0">
              <a:buNone/>
              <a:defRPr sz="3200"/>
            </a:lvl3pPr>
            <a:lvl4pPr marL="4428485" indent="0">
              <a:buNone/>
              <a:defRPr sz="2900"/>
            </a:lvl4pPr>
            <a:lvl5pPr marL="5904647" indent="0">
              <a:buNone/>
              <a:defRPr sz="2900"/>
            </a:lvl5pPr>
            <a:lvl6pPr marL="7380808" indent="0">
              <a:buNone/>
              <a:defRPr sz="2900"/>
            </a:lvl6pPr>
            <a:lvl7pPr marL="8856970" indent="0">
              <a:buNone/>
              <a:defRPr sz="2900"/>
            </a:lvl7pPr>
            <a:lvl8pPr marL="10333131" indent="0">
              <a:buNone/>
              <a:defRPr sz="2900"/>
            </a:lvl8pPr>
            <a:lvl9pPr marL="11809293" indent="0">
              <a:buNone/>
              <a:defRPr sz="2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6D4D31-AED3-4C4D-B2B5-77DBC70BE632}" type="datetimeFigureOut">
              <a:rPr lang="fr-FR" smtClean="0"/>
              <a:t>20/06/2019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0675D-C24F-4FBD-AF79-90DEDE72086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19147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935086" y="14970760"/>
            <a:ext cx="18167985" cy="1767383"/>
          </a:xfrm>
        </p:spPr>
        <p:txBody>
          <a:bodyPr anchor="b"/>
          <a:lstStyle>
            <a:lvl1pPr algn="l">
              <a:defRPr sz="65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935086" y="1910951"/>
            <a:ext cx="18167985" cy="12832080"/>
          </a:xfrm>
        </p:spPr>
        <p:txBody>
          <a:bodyPr/>
          <a:lstStyle>
            <a:lvl1pPr marL="0" indent="0">
              <a:buNone/>
              <a:defRPr sz="10300"/>
            </a:lvl1pPr>
            <a:lvl2pPr marL="1476162" indent="0">
              <a:buNone/>
              <a:defRPr sz="9000"/>
            </a:lvl2pPr>
            <a:lvl3pPr marL="2952323" indent="0">
              <a:buNone/>
              <a:defRPr sz="7700"/>
            </a:lvl3pPr>
            <a:lvl4pPr marL="4428485" indent="0">
              <a:buNone/>
              <a:defRPr sz="6500"/>
            </a:lvl4pPr>
            <a:lvl5pPr marL="5904647" indent="0">
              <a:buNone/>
              <a:defRPr sz="6500"/>
            </a:lvl5pPr>
            <a:lvl6pPr marL="7380808" indent="0">
              <a:buNone/>
              <a:defRPr sz="6500"/>
            </a:lvl6pPr>
            <a:lvl7pPr marL="8856970" indent="0">
              <a:buNone/>
              <a:defRPr sz="6500"/>
            </a:lvl7pPr>
            <a:lvl8pPr marL="10333131" indent="0">
              <a:buNone/>
              <a:defRPr sz="6500"/>
            </a:lvl8pPr>
            <a:lvl9pPr marL="11809293" indent="0">
              <a:buNone/>
              <a:defRPr sz="65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5935086" y="16738143"/>
            <a:ext cx="18167985" cy="2509977"/>
          </a:xfrm>
        </p:spPr>
        <p:txBody>
          <a:bodyPr/>
          <a:lstStyle>
            <a:lvl1pPr marL="0" indent="0">
              <a:buNone/>
              <a:defRPr sz="4500"/>
            </a:lvl1pPr>
            <a:lvl2pPr marL="1476162" indent="0">
              <a:buNone/>
              <a:defRPr sz="3900"/>
            </a:lvl2pPr>
            <a:lvl3pPr marL="2952323" indent="0">
              <a:buNone/>
              <a:defRPr sz="3200"/>
            </a:lvl3pPr>
            <a:lvl4pPr marL="4428485" indent="0">
              <a:buNone/>
              <a:defRPr sz="2900"/>
            </a:lvl4pPr>
            <a:lvl5pPr marL="5904647" indent="0">
              <a:buNone/>
              <a:defRPr sz="2900"/>
            </a:lvl5pPr>
            <a:lvl6pPr marL="7380808" indent="0">
              <a:buNone/>
              <a:defRPr sz="2900"/>
            </a:lvl6pPr>
            <a:lvl7pPr marL="8856970" indent="0">
              <a:buNone/>
              <a:defRPr sz="2900"/>
            </a:lvl7pPr>
            <a:lvl8pPr marL="10333131" indent="0">
              <a:buNone/>
              <a:defRPr sz="2900"/>
            </a:lvl8pPr>
            <a:lvl9pPr marL="11809293" indent="0">
              <a:buNone/>
              <a:defRPr sz="2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6D4D31-AED3-4C4D-B2B5-77DBC70BE632}" type="datetimeFigureOut">
              <a:rPr lang="fr-FR" smtClean="0"/>
              <a:t>20/06/2019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0675D-C24F-4FBD-AF79-90DEDE72086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461287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1513999" y="856464"/>
            <a:ext cx="27251978" cy="3564467"/>
          </a:xfrm>
          <a:prstGeom prst="rect">
            <a:avLst/>
          </a:prstGeom>
        </p:spPr>
        <p:txBody>
          <a:bodyPr vert="horz" lIns="295232" tIns="147616" rIns="295232" bIns="147616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513999" y="4990255"/>
            <a:ext cx="27251978" cy="14114300"/>
          </a:xfrm>
          <a:prstGeom prst="rect">
            <a:avLst/>
          </a:prstGeom>
        </p:spPr>
        <p:txBody>
          <a:bodyPr vert="horz" lIns="295232" tIns="147616" rIns="295232" bIns="147616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1513999" y="19822397"/>
            <a:ext cx="7065327" cy="1138649"/>
          </a:xfrm>
          <a:prstGeom prst="rect">
            <a:avLst/>
          </a:prstGeom>
        </p:spPr>
        <p:txBody>
          <a:bodyPr vert="horz" lIns="295232" tIns="147616" rIns="295232" bIns="147616" rtlCol="0" anchor="ctr"/>
          <a:lstStyle>
            <a:lvl1pPr algn="l">
              <a:defRPr sz="3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6D4D31-AED3-4C4D-B2B5-77DBC70BE632}" type="datetimeFigureOut">
              <a:rPr lang="fr-FR" smtClean="0"/>
              <a:t>20/06/2019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10345659" y="19822397"/>
            <a:ext cx="9588659" cy="1138649"/>
          </a:xfrm>
          <a:prstGeom prst="rect">
            <a:avLst/>
          </a:prstGeom>
        </p:spPr>
        <p:txBody>
          <a:bodyPr vert="horz" lIns="295232" tIns="147616" rIns="295232" bIns="147616" rtlCol="0" anchor="ctr"/>
          <a:lstStyle>
            <a:lvl1pPr algn="ctr">
              <a:defRPr sz="3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21700650" y="19822397"/>
            <a:ext cx="7065327" cy="1138649"/>
          </a:xfrm>
          <a:prstGeom prst="rect">
            <a:avLst/>
          </a:prstGeom>
        </p:spPr>
        <p:txBody>
          <a:bodyPr vert="horz" lIns="295232" tIns="147616" rIns="295232" bIns="147616" rtlCol="0" anchor="ctr"/>
          <a:lstStyle>
            <a:lvl1pPr algn="r">
              <a:defRPr sz="3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50675D-C24F-4FBD-AF79-90DEDE72086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872980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2952323" rtl="0" eaLnBrk="1" latinLnBrk="0" hangingPunct="1">
        <a:spcBef>
          <a:spcPct val="0"/>
        </a:spcBef>
        <a:buNone/>
        <a:defRPr sz="14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107121" indent="-1107121" algn="l" defTabSz="2952323" rtl="0" eaLnBrk="1" latinLnBrk="0" hangingPunct="1">
        <a:spcBef>
          <a:spcPct val="20000"/>
        </a:spcBef>
        <a:buFont typeface="Arial" panose="020B0604020202020204" pitchFamily="34" charset="0"/>
        <a:buChar char="•"/>
        <a:defRPr sz="10300" kern="1200">
          <a:solidFill>
            <a:schemeClr val="tx1"/>
          </a:solidFill>
          <a:latin typeface="+mn-lt"/>
          <a:ea typeface="+mn-ea"/>
          <a:cs typeface="+mn-cs"/>
        </a:defRPr>
      </a:lvl1pPr>
      <a:lvl2pPr marL="2398763" indent="-922601" algn="l" defTabSz="2952323" rtl="0" eaLnBrk="1" latinLnBrk="0" hangingPunct="1">
        <a:spcBef>
          <a:spcPct val="20000"/>
        </a:spcBef>
        <a:buFont typeface="Arial" panose="020B0604020202020204" pitchFamily="34" charset="0"/>
        <a:buChar char="–"/>
        <a:defRPr sz="9000" kern="1200">
          <a:solidFill>
            <a:schemeClr val="tx1"/>
          </a:solidFill>
          <a:latin typeface="+mn-lt"/>
          <a:ea typeface="+mn-ea"/>
          <a:cs typeface="+mn-cs"/>
        </a:defRPr>
      </a:lvl2pPr>
      <a:lvl3pPr marL="3690404" indent="-738081" algn="l" defTabSz="2952323" rtl="0" eaLnBrk="1" latinLnBrk="0" hangingPunct="1">
        <a:spcBef>
          <a:spcPct val="20000"/>
        </a:spcBef>
        <a:buFont typeface="Arial" panose="020B0604020202020204" pitchFamily="34" charset="0"/>
        <a:buChar char="•"/>
        <a:defRPr sz="7700" kern="1200">
          <a:solidFill>
            <a:schemeClr val="tx1"/>
          </a:solidFill>
          <a:latin typeface="+mn-lt"/>
          <a:ea typeface="+mn-ea"/>
          <a:cs typeface="+mn-cs"/>
        </a:defRPr>
      </a:lvl3pPr>
      <a:lvl4pPr marL="5166566" indent="-738081" algn="l" defTabSz="2952323" rtl="0" eaLnBrk="1" latinLnBrk="0" hangingPunct="1">
        <a:spcBef>
          <a:spcPct val="20000"/>
        </a:spcBef>
        <a:buFont typeface="Arial" panose="020B0604020202020204" pitchFamily="34" charset="0"/>
        <a:buChar char="–"/>
        <a:defRPr sz="6500" kern="1200">
          <a:solidFill>
            <a:schemeClr val="tx1"/>
          </a:solidFill>
          <a:latin typeface="+mn-lt"/>
          <a:ea typeface="+mn-ea"/>
          <a:cs typeface="+mn-cs"/>
        </a:defRPr>
      </a:lvl4pPr>
      <a:lvl5pPr marL="6642727" indent="-738081" algn="l" defTabSz="2952323" rtl="0" eaLnBrk="1" latinLnBrk="0" hangingPunct="1">
        <a:spcBef>
          <a:spcPct val="20000"/>
        </a:spcBef>
        <a:buFont typeface="Arial" panose="020B0604020202020204" pitchFamily="34" charset="0"/>
        <a:buChar char="»"/>
        <a:defRPr sz="6500" kern="1200">
          <a:solidFill>
            <a:schemeClr val="tx1"/>
          </a:solidFill>
          <a:latin typeface="+mn-lt"/>
          <a:ea typeface="+mn-ea"/>
          <a:cs typeface="+mn-cs"/>
        </a:defRPr>
      </a:lvl5pPr>
      <a:lvl6pPr marL="8118889" indent="-738081" algn="l" defTabSz="2952323" rtl="0" eaLnBrk="1" latinLnBrk="0" hangingPunct="1">
        <a:spcBef>
          <a:spcPct val="20000"/>
        </a:spcBef>
        <a:buFont typeface="Arial" panose="020B0604020202020204" pitchFamily="34" charset="0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6pPr>
      <a:lvl7pPr marL="9595051" indent="-738081" algn="l" defTabSz="2952323" rtl="0" eaLnBrk="1" latinLnBrk="0" hangingPunct="1">
        <a:spcBef>
          <a:spcPct val="20000"/>
        </a:spcBef>
        <a:buFont typeface="Arial" panose="020B0604020202020204" pitchFamily="34" charset="0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7pPr>
      <a:lvl8pPr marL="11071212" indent="-738081" algn="l" defTabSz="2952323" rtl="0" eaLnBrk="1" latinLnBrk="0" hangingPunct="1">
        <a:spcBef>
          <a:spcPct val="20000"/>
        </a:spcBef>
        <a:buFont typeface="Arial" panose="020B0604020202020204" pitchFamily="34" charset="0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8pPr>
      <a:lvl9pPr marL="12547374" indent="-738081" algn="l" defTabSz="2952323" rtl="0" eaLnBrk="1" latinLnBrk="0" hangingPunct="1">
        <a:spcBef>
          <a:spcPct val="20000"/>
        </a:spcBef>
        <a:buFont typeface="Arial" panose="020B0604020202020204" pitchFamily="34" charset="0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2952323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1pPr>
      <a:lvl2pPr marL="1476162" algn="l" defTabSz="2952323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2pPr>
      <a:lvl3pPr marL="2952323" algn="l" defTabSz="2952323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3pPr>
      <a:lvl4pPr marL="4428485" algn="l" defTabSz="2952323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4pPr>
      <a:lvl5pPr marL="5904647" algn="l" defTabSz="2952323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5pPr>
      <a:lvl6pPr marL="7380808" algn="l" defTabSz="2952323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6pPr>
      <a:lvl7pPr marL="8856970" algn="l" defTabSz="2952323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7pPr>
      <a:lvl8pPr marL="10333131" algn="l" defTabSz="2952323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8pPr>
      <a:lvl9pPr marL="11809293" algn="l" defTabSz="2952323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2905603" y="1476376"/>
            <a:ext cx="23683656" cy="1569660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9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96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fr-FR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Université BADJI Mokhtar Annaba</a:t>
            </a:r>
            <a:r>
              <a:rPr lang="fr-FR" sz="9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fr-FR" sz="4800" b="1" dirty="0">
                <a:latin typeface="Arial" panose="020B0604020202020204" pitchFamily="34" charset="0"/>
                <a:cs typeface="Arial" panose="020B0604020202020204" pitchFamily="34" charset="0"/>
              </a:rPr>
              <a:t>Département d’Electronique Annaba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0" y="540272"/>
            <a:ext cx="6138987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p:sp>
        <p:nvSpPr>
          <p:cNvPr id="8" name="ZoneTexte 7"/>
          <p:cNvSpPr txBox="1"/>
          <p:nvPr/>
        </p:nvSpPr>
        <p:spPr>
          <a:xfrm>
            <a:off x="21836731" y="1032714"/>
            <a:ext cx="6336704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p:sp>
        <p:nvSpPr>
          <p:cNvPr id="9" name="ZoneTexte 8"/>
          <p:cNvSpPr txBox="1"/>
          <p:nvPr/>
        </p:nvSpPr>
        <p:spPr>
          <a:xfrm>
            <a:off x="8668486" y="3520308"/>
            <a:ext cx="12313368" cy="1323439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8000" b="1" dirty="0" smtClean="0"/>
              <a:t>TITRE</a:t>
            </a:r>
            <a:endParaRPr lang="fr-FR" sz="8000" b="1" dirty="0"/>
          </a:p>
        </p:txBody>
      </p:sp>
      <p:sp>
        <p:nvSpPr>
          <p:cNvPr id="10" name="ZoneTexte 9"/>
          <p:cNvSpPr txBox="1"/>
          <p:nvPr/>
        </p:nvSpPr>
        <p:spPr>
          <a:xfrm>
            <a:off x="5765895" y="5118360"/>
            <a:ext cx="17497944" cy="830997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Auteurs</a:t>
            </a:r>
            <a:r>
              <a:rPr lang="fr-FR" sz="4800" dirty="0" smtClean="0"/>
              <a:t>:                </a:t>
            </a:r>
            <a:r>
              <a:rPr lang="fr-FR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Encadreur:</a:t>
            </a:r>
            <a:endParaRPr lang="fr-FR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ZoneTexte 11"/>
          <p:cNvSpPr txBox="1"/>
          <p:nvPr/>
        </p:nvSpPr>
        <p:spPr>
          <a:xfrm>
            <a:off x="311217" y="8018139"/>
            <a:ext cx="7560840" cy="2308324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sz="7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Résumé: </a:t>
            </a:r>
          </a:p>
          <a:p>
            <a:endParaRPr lang="fr-FR" sz="7200" dirty="0"/>
          </a:p>
        </p:txBody>
      </p:sp>
      <p:sp>
        <p:nvSpPr>
          <p:cNvPr id="13" name="ZoneTexte 12"/>
          <p:cNvSpPr txBox="1"/>
          <p:nvPr/>
        </p:nvSpPr>
        <p:spPr>
          <a:xfrm>
            <a:off x="666379" y="11845528"/>
            <a:ext cx="7560840" cy="1200329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sz="7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Objectifs</a:t>
            </a:r>
            <a:endParaRPr lang="fr-FR" sz="7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ZoneTexte 13"/>
          <p:cNvSpPr txBox="1"/>
          <p:nvPr/>
        </p:nvSpPr>
        <p:spPr>
          <a:xfrm>
            <a:off x="1015678" y="15998765"/>
            <a:ext cx="7211541" cy="2308324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sz="7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Matériels  utilisés</a:t>
            </a:r>
            <a:endParaRPr lang="fr-FR" sz="7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ZoneTexte 14"/>
          <p:cNvSpPr txBox="1"/>
          <p:nvPr/>
        </p:nvSpPr>
        <p:spPr>
          <a:xfrm>
            <a:off x="11329312" y="8018139"/>
            <a:ext cx="6912768" cy="1107996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sz="6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Méthodes</a:t>
            </a:r>
            <a:endParaRPr lang="fr-FR" sz="6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ZoneTexte 15"/>
          <p:cNvSpPr txBox="1"/>
          <p:nvPr/>
        </p:nvSpPr>
        <p:spPr>
          <a:xfrm>
            <a:off x="20495451" y="7957096"/>
            <a:ext cx="8784976" cy="2308324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sz="7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Conclusions et perspectives</a:t>
            </a:r>
            <a:endParaRPr lang="fr-FR" sz="7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ZoneTexte 16"/>
          <p:cNvSpPr txBox="1"/>
          <p:nvPr/>
        </p:nvSpPr>
        <p:spPr>
          <a:xfrm>
            <a:off x="20540587" y="14509824"/>
            <a:ext cx="8280920" cy="2308324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sz="7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Références bibliographiques</a:t>
            </a:r>
            <a:endParaRPr lang="fr-FR" sz="7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8" name="Image 17" descr="D:\univannaba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0112" y="1194059"/>
            <a:ext cx="2285491" cy="1924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" name="ZoneTexte 18"/>
          <p:cNvSpPr txBox="1"/>
          <p:nvPr/>
        </p:nvSpPr>
        <p:spPr>
          <a:xfrm>
            <a:off x="21989131" y="1185114"/>
            <a:ext cx="6336704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p:pic>
        <p:nvPicPr>
          <p:cNvPr id="1026" name="Picture 2" descr="C:\Users\LERICA CBI 1\Desktop\ffcfap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589259" y="1185114"/>
            <a:ext cx="2024608" cy="19336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ZoneTexte 4"/>
          <p:cNvSpPr txBox="1"/>
          <p:nvPr/>
        </p:nvSpPr>
        <p:spPr>
          <a:xfrm>
            <a:off x="2653575" y="6293361"/>
            <a:ext cx="24187712" cy="1015663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6000" b="1" dirty="0">
                <a:latin typeface="Arial" panose="020B0604020202020204" pitchFamily="34" charset="0"/>
                <a:cs typeface="Arial" panose="020B0604020202020204" pitchFamily="34" charset="0"/>
              </a:rPr>
              <a:t>PFC   3</a:t>
            </a:r>
            <a:r>
              <a:rPr lang="fr-FR" sz="6000" b="1" baseline="30000" dirty="0">
                <a:latin typeface="Arial" panose="020B0604020202020204" pitchFamily="34" charset="0"/>
                <a:cs typeface="Arial" panose="020B0604020202020204" pitchFamily="34" charset="0"/>
              </a:rPr>
              <a:t>ème</a:t>
            </a:r>
            <a:r>
              <a:rPr lang="fr-FR" sz="6000" b="1" dirty="0">
                <a:latin typeface="Arial" panose="020B0604020202020204" pitchFamily="34" charset="0"/>
                <a:cs typeface="Arial" panose="020B0604020202020204" pitchFamily="34" charset="0"/>
              </a:rPr>
              <a:t>  Année Licence </a:t>
            </a:r>
            <a:r>
              <a:rPr lang="fr-FR" sz="6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LMD-ELECTRONIQUE   </a:t>
            </a:r>
            <a:endParaRPr lang="fr-FR" sz="6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0084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73</TotalTime>
  <Words>29</Words>
  <Application>Microsoft Office PowerPoint</Application>
  <PresentationFormat>Personnalisé</PresentationFormat>
  <Paragraphs>10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Présentation PowerPoint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LERICA CBI 1</dc:creator>
  <cp:lastModifiedBy>BOUCHAALA</cp:lastModifiedBy>
  <cp:revision>17</cp:revision>
  <dcterms:created xsi:type="dcterms:W3CDTF">2019-06-18T17:00:32Z</dcterms:created>
  <dcterms:modified xsi:type="dcterms:W3CDTF">2019-06-20T02:22:44Z</dcterms:modified>
</cp:coreProperties>
</file>