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75" r:id="rId2"/>
    <p:sldId id="401" r:id="rId3"/>
    <p:sldId id="428" r:id="rId4"/>
    <p:sldId id="429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3" r:id="rId16"/>
    <p:sldId id="432" r:id="rId17"/>
    <p:sldId id="412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45" autoAdjust="0"/>
    <p:restoredTop sz="90127" autoAdjust="0"/>
  </p:normalViewPr>
  <p:slideViewPr>
    <p:cSldViewPr>
      <p:cViewPr>
        <p:scale>
          <a:sx n="77" d="100"/>
          <a:sy n="77" d="100"/>
        </p:scale>
        <p:origin x="-354" y="6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341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8C833-4167-488B-B57E-8B3690AE4488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B2958-85B9-4667-89F6-833A497F39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8984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B2958-85B9-4667-89F6-833A497F39E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3644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B2958-85B9-4667-89F6-833A497F39E1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4295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55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8777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3829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2336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9052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238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7100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0448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511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9840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5306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81F-BA1B-47B6-8E0C-C17994BADA65}" type="datetimeFigureOut">
              <a:rPr lang="fr-FR" smtClean="0"/>
              <a:pPr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F676-154D-4AAC-A3BE-191C22CC3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197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1428736"/>
            <a:ext cx="7817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Comic Sans MS" pitchFamily="66" charset="0"/>
              </a:rPr>
              <a:t>CHAPITRE </a:t>
            </a:r>
            <a:r>
              <a:rPr lang="fr-FR" sz="3600" b="1" dirty="0" smtClean="0">
                <a:latin typeface="Comic Sans MS" pitchFamily="66" charset="0"/>
              </a:rPr>
              <a:t>7 </a:t>
            </a:r>
            <a:endParaRPr lang="fr-FR" sz="3600" b="1" dirty="0" smtClean="0">
              <a:latin typeface="Comic Sans MS" pitchFamily="66" charset="0"/>
            </a:endParaRPr>
          </a:p>
          <a:p>
            <a:pPr algn="ctr"/>
            <a:endParaRPr lang="fr-FR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</a:rPr>
              <a:t>PURIFICATIONS </a:t>
            </a:r>
            <a:r>
              <a:rPr lang="fr-FR" sz="3600" b="1" dirty="0">
                <a:solidFill>
                  <a:srgbClr val="FF0000"/>
                </a:solidFill>
                <a:latin typeface="Comic Sans MS" pitchFamily="66" charset="0"/>
              </a:rPr>
              <a:t>DES ENZYMES </a:t>
            </a:r>
          </a:p>
        </p:txBody>
      </p:sp>
    </p:spTree>
    <p:extLst>
      <p:ext uri="{BB962C8B-B14F-4D97-AF65-F5344CB8AC3E}">
        <p14:creationId xmlns="" xmlns:p14="http://schemas.microsoft.com/office/powerpoint/2010/main" val="248248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xtraction liquide-solide&#10;Se déroule en deux étapes&#10;Consiste en un&#10;passage d’un soluté&#10;du milieu liquide au&#10;milieu solide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878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éfinition :&#10;Est un ensemble d’opérations visant à enlever toutes&#10;les impuretés d’un extrait brut contenant l’enzyme&#10;d’i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823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éthodes de purification&#10;Méthodes basées sur les&#10;différences de solubilité&#10;Méthodes basées sur la taille&#10;des molécules&#10;Mé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106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éthodes basées sur les différences de solubilité&#10;Précipitation différentielle au sulfate d’ammonium&#10;C’est une technique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106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 Les ions sulfates et ammonium sont petits et neutralisent&#10;efficacement les charges des protéines. Cette méthode devra&#10;ê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569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éthodes basées sur la taille des molécules&#10;Dialyse&#10;Permet de séparer des substances en utilisant leur capacité respecti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7128792" cy="456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376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0649"/>
            <a:ext cx="8215370" cy="638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76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 Il est placé dans un récipient contenant le liquide contre&#10;lequel s’effectue la dialyse ou liquide de contre-dialyse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32656"/>
            <a:ext cx="8893652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665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entrifugation&#10;Différences&#10;de densité&#10;Un solvant Force de&#10;gravité&#10; En effet, si la particule à une densité plus élevée q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"/>
            <a:ext cx="8964488" cy="672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236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tration membranaire&#10; Consiste à séparer les particules solides qui se trouvent en&#10;suspension dans un liquide par une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326"/>
            <a:ext cx="8856984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512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royage ou agitation avec des abrasifs&#10;Agitation violente Microbilles de verre&#10;désintègre les&#10;microorganismes&#10;avec ruptu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59766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9268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éthodes basées sur les propriétés ioniques&#10;chromatographie&#10; Est une méthode relativement simple de séparation du&#10;composé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8975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ypes de chromatographie&#10;Chromatographie par adsorption&#10;La phase&#10;solide&#10;La phase&#10;mobile&#10;constituée d’une résine&#10;adsorban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3372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321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romatographie par échange d’ions&#10; Résines échangeuses d’anions (charges +) séparer les composés&#10;chargés négativement.&#10;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36496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478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romatographie de partage&#10;fonctionne par partage de&#10;solutés entre deux phases&#10;non miscibles&#10;Stationnaire&#10;Mobile&#10; Plus 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388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romatographie d’exclusion&#10;Phase stationnaire&#10;(gel ou un réseau&#10;macromoléculaire)&#10;Exerçant un véritable&#10;effet de tamis v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984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6369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romatographie d’affinité&#10;On utilise ici un système biologique, un ligand ayant&#10;la propriété de fixé spécifiquement une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044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’électrophorèse&#10; Le principe de l’électrophorèse repose sur le&#10;mouvement d’un ion à charge dans un champ&#10;électrique.&#10;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789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e sont les caractéristiques intrinsèques de l’enzyme cible, qui permettront&#10;de la séparer de ses congénères cellulaires.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652"/>
            <a:ext cx="8964488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7578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 Tous ces critères peuvent être utilisés dans le choix de la&#10;stratégie de purification.&#10; Une bonne stratégie d’obten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4664"/>
            <a:ext cx="8643998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8489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REPUBLIQUE ALGERIENNE&#10;DEMOCRATIQUE ET&#10;POPULAIRE&#10;MINISTERE DE&#10;L’ENSEIGNEMENT SUPERIEUR&#10;ET DE LA RECHERCHE&#10;SCIENTIFIQUE&#10;Uni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32"/>
            <a:ext cx="8964488" cy="6645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895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ombe à disruption&#10; La pression force l'azote à se solubiliser dans les liquides.&#10; On libère alors la pression tout d'u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280"/>
            <a:ext cx="8750206" cy="6052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6347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éthodes d'extraction et de purification des enzym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59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772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éthodes d'extraction et de purification des enzyme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6" y="214164"/>
            <a:ext cx="8856984" cy="6338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825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mogénéisateur d'Elvejm de potier&#10;Equipement&#10;simple&#10;Pilon sous forme de&#10;tige de verre&#10;Des dents sur son&#10;bout&#10; La manip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28604"/>
            <a:ext cx="7128792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741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s billes de verre&#10;La suspension se répartit entre les billes, le tout est alors scellé et&#10;on lance la machine, qui fai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912768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679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quide CavitationDes ultrasons&#10;Sonication&#10; Des aires de compression et raréfaction apparaissent,&#10;et les cavités s’effo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364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666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éthodes chimiques&#10;Extraction chimique&#10; Consiste à mélanger le produit en solution aqueuse&#10;avec un petit volume de solv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357166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695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zymes lytiques&#10; Avec les levures, les plantes, les bactéries, il faut tenir&#10;compte de la paroi cellulaire qui protège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083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xtraction liquide-liquide&#10;Extraire un ou&#10;plusieurs&#10;constituants&#10;Solvant initial&#10;Solvant&#10;d’extraction&#10; Pour lequel le o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604"/>
            <a:ext cx="8424936" cy="6240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787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28188</TotalTime>
  <Words>7</Words>
  <Application>Microsoft Office PowerPoint</Application>
  <PresentationFormat>Affichage à l'écran (4:3)</PresentationFormat>
  <Paragraphs>5</Paragraphs>
  <Slides>31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xerox</dc:creator>
  <cp:lastModifiedBy>Nassima</cp:lastModifiedBy>
  <cp:revision>400</cp:revision>
  <dcterms:created xsi:type="dcterms:W3CDTF">2017-02-03T19:07:10Z</dcterms:created>
  <dcterms:modified xsi:type="dcterms:W3CDTF">2020-06-14T10:54:05Z</dcterms:modified>
</cp:coreProperties>
</file>