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2AB2EED-DEE0-4A90-B5DA-2A9CA8DF2F56}" type="datetimeFigureOut">
              <a:rPr lang="fr-FR" smtClean="0"/>
              <a:t>25/02/2020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66DF2A5-7A19-45C4-AC60-A053F950CDB3}" type="slidenum">
              <a:rPr lang="fr-FR" smtClean="0"/>
              <a:t>‹N°›</a:t>
            </a:fld>
            <a:endParaRPr lang="fr-F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0314807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2EED-DEE0-4A90-B5DA-2A9CA8DF2F56}" type="datetimeFigureOut">
              <a:rPr lang="fr-FR" smtClean="0"/>
              <a:t>25/02/2020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F2A5-7A19-45C4-AC60-A053F950CD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603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2EED-DEE0-4A90-B5DA-2A9CA8DF2F56}" type="datetimeFigureOut">
              <a:rPr lang="fr-FR" smtClean="0"/>
              <a:t>25/02/2020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F2A5-7A19-45C4-AC60-A053F950CD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3036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2EED-DEE0-4A90-B5DA-2A9CA8DF2F56}" type="datetimeFigureOut">
              <a:rPr lang="fr-FR" smtClean="0"/>
              <a:t>25/02/2020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F2A5-7A19-45C4-AC60-A053F950CD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5520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AB2EED-DEE0-4A90-B5DA-2A9CA8DF2F56}" type="datetimeFigureOut">
              <a:rPr lang="fr-FR" smtClean="0"/>
              <a:t>25/02/2020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66DF2A5-7A19-45C4-AC60-A053F950CDB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8947144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2EED-DEE0-4A90-B5DA-2A9CA8DF2F56}" type="datetimeFigureOut">
              <a:rPr lang="fr-FR" smtClean="0"/>
              <a:t>25/02/2020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F2A5-7A19-45C4-AC60-A053F950CD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2034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2EED-DEE0-4A90-B5DA-2A9CA8DF2F56}" type="datetimeFigureOut">
              <a:rPr lang="fr-FR" smtClean="0"/>
              <a:t>25/02/2020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F2A5-7A19-45C4-AC60-A053F950CD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8157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2EED-DEE0-4A90-B5DA-2A9CA8DF2F56}" type="datetimeFigureOut">
              <a:rPr lang="fr-FR" smtClean="0"/>
              <a:t>25/02/2020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F2A5-7A19-45C4-AC60-A053F950CD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587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2EED-DEE0-4A90-B5DA-2A9CA8DF2F56}" type="datetimeFigureOut">
              <a:rPr lang="fr-FR" smtClean="0"/>
              <a:t>25/02/2020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F2A5-7A19-45C4-AC60-A053F950CD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3293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AB2EED-DEE0-4A90-B5DA-2A9CA8DF2F56}" type="datetimeFigureOut">
              <a:rPr lang="fr-FR" smtClean="0"/>
              <a:t>25/02/2020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66DF2A5-7A19-45C4-AC60-A053F950CDB3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03733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AB2EED-DEE0-4A90-B5DA-2A9CA8DF2F56}" type="datetimeFigureOut">
              <a:rPr lang="fr-FR" smtClean="0"/>
              <a:t>25/02/2020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66DF2A5-7A19-45C4-AC60-A053F950CDB3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58116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72AB2EED-DEE0-4A90-B5DA-2A9CA8DF2F56}" type="datetimeFigureOut">
              <a:rPr lang="fr-FR" smtClean="0"/>
              <a:t>25/02/2020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366DF2A5-7A19-45C4-AC60-A053F950CDB3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48229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3BD86F-0324-4910-A328-BBFF562D38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03584" y="2755072"/>
            <a:ext cx="6380672" cy="807637"/>
          </a:xfrm>
          <a:solidFill>
            <a:schemeClr val="tx2">
              <a:lumMod val="25000"/>
              <a:lumOff val="75000"/>
            </a:schemeClr>
          </a:solidFill>
        </p:spPr>
        <p:txBody>
          <a:bodyPr/>
          <a:lstStyle/>
          <a:p>
            <a:r>
              <a:rPr lang="fr-FR" sz="4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Biogéographie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278EF6C-DFD9-4992-BB3C-796841AFA8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1800" dirty="0">
                <a:solidFill>
                  <a:schemeClr val="accent6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</a:t>
            </a:r>
            <a:r>
              <a:rPr lang="fr-FR" sz="1800" baseline="30000" dirty="0">
                <a:solidFill>
                  <a:schemeClr val="accent6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</a:t>
            </a:r>
            <a:r>
              <a:rPr lang="fr-FR" sz="1800" dirty="0">
                <a:solidFill>
                  <a:schemeClr val="accent6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DADCI SAKRAOUI Rym</a:t>
            </a:r>
          </a:p>
          <a:p>
            <a:r>
              <a:rPr lang="fr-FR" sz="1800" dirty="0">
                <a:solidFill>
                  <a:schemeClr val="accent6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Maître de conférences, Département de Biologie</a:t>
            </a:r>
          </a:p>
          <a:p>
            <a:r>
              <a:rPr lang="fr-FR" sz="1800" dirty="0">
                <a:solidFill>
                  <a:schemeClr val="accent6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Université Badji Mokhtar Annaba</a:t>
            </a:r>
          </a:p>
        </p:txBody>
      </p:sp>
    </p:spTree>
    <p:extLst>
      <p:ext uri="{BB962C8B-B14F-4D97-AF65-F5344CB8AC3E}">
        <p14:creationId xmlns:p14="http://schemas.microsoft.com/office/powerpoint/2010/main" val="3514199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94242D2A-FA01-495C-B42F-AA3A4BB21B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2792" y="1966822"/>
            <a:ext cx="8915594" cy="2383137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FF421F5A-E44C-45CB-8FD7-97017893BDC7}"/>
              </a:ext>
            </a:extLst>
          </p:cNvPr>
          <p:cNvSpPr txBox="1"/>
          <p:nvPr/>
        </p:nvSpPr>
        <p:spPr>
          <a:xfrm>
            <a:off x="2829464" y="762636"/>
            <a:ext cx="7004649" cy="46166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latin typeface="Arial Black" panose="020B0A04020102020204" pitchFamily="34" charset="0"/>
              </a:rPr>
              <a:t>Informations générales sur la matière </a:t>
            </a:r>
          </a:p>
        </p:txBody>
      </p:sp>
    </p:spTree>
    <p:extLst>
      <p:ext uri="{BB962C8B-B14F-4D97-AF65-F5344CB8AC3E}">
        <p14:creationId xmlns:p14="http://schemas.microsoft.com/office/powerpoint/2010/main" val="3349025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B9D96AEB-FE0D-4829-82C3-BC4368CF62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2395" y="1653306"/>
            <a:ext cx="8435016" cy="2637333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0E1CC358-510C-499F-92D3-76241BD77C75}"/>
              </a:ext>
            </a:extLst>
          </p:cNvPr>
          <p:cNvSpPr txBox="1"/>
          <p:nvPr/>
        </p:nvSpPr>
        <p:spPr>
          <a:xfrm>
            <a:off x="2829464" y="762636"/>
            <a:ext cx="7004649" cy="46166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latin typeface="Arial Black" panose="020B0A04020102020204" pitchFamily="34" charset="0"/>
              </a:rPr>
              <a:t>Objectifs et prérequis </a:t>
            </a:r>
          </a:p>
        </p:txBody>
      </p:sp>
    </p:spTree>
    <p:extLst>
      <p:ext uri="{BB962C8B-B14F-4D97-AF65-F5344CB8AC3E}">
        <p14:creationId xmlns:p14="http://schemas.microsoft.com/office/powerpoint/2010/main" val="3975288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75806ED-A457-481F-B842-300F493F28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9043" y="2173489"/>
            <a:ext cx="8324566" cy="3952067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DAEFBBF0-B46D-43F1-9859-5F020C858308}"/>
              </a:ext>
            </a:extLst>
          </p:cNvPr>
          <p:cNvSpPr txBox="1"/>
          <p:nvPr/>
        </p:nvSpPr>
        <p:spPr>
          <a:xfrm>
            <a:off x="2829464" y="762636"/>
            <a:ext cx="7004649" cy="46166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latin typeface="Arial Black" panose="020B0A04020102020204" pitchFamily="34" charset="0"/>
              </a:rPr>
              <a:t>Programme de la matière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127152E-86B0-461C-918D-939F1B7C134B}"/>
              </a:ext>
            </a:extLst>
          </p:cNvPr>
          <p:cNvSpPr txBox="1"/>
          <p:nvPr/>
        </p:nvSpPr>
        <p:spPr>
          <a:xfrm>
            <a:off x="1769043" y="1468062"/>
            <a:ext cx="4002030" cy="461665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latin typeface="Arial Black" panose="020B0A04020102020204" pitchFamily="34" charset="0"/>
              </a:rPr>
              <a:t>Chapitre 1</a:t>
            </a:r>
          </a:p>
        </p:txBody>
      </p:sp>
    </p:spTree>
    <p:extLst>
      <p:ext uri="{BB962C8B-B14F-4D97-AF65-F5344CB8AC3E}">
        <p14:creationId xmlns:p14="http://schemas.microsoft.com/office/powerpoint/2010/main" val="3829903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F53ED36-C1EA-4785-887D-9BA954386F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5164" y="1929727"/>
            <a:ext cx="9027793" cy="3094547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FCD53219-6BB4-42A2-BB52-FD952743F14C}"/>
              </a:ext>
            </a:extLst>
          </p:cNvPr>
          <p:cNvSpPr txBox="1"/>
          <p:nvPr/>
        </p:nvSpPr>
        <p:spPr>
          <a:xfrm>
            <a:off x="1395164" y="1338666"/>
            <a:ext cx="4002030" cy="461665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latin typeface="Arial Black" panose="020B0A04020102020204" pitchFamily="34" charset="0"/>
              </a:rPr>
              <a:t>Chapitre 2</a:t>
            </a:r>
          </a:p>
        </p:txBody>
      </p:sp>
    </p:spTree>
    <p:extLst>
      <p:ext uri="{BB962C8B-B14F-4D97-AF65-F5344CB8AC3E}">
        <p14:creationId xmlns:p14="http://schemas.microsoft.com/office/powerpoint/2010/main" val="3629506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656FD1D0-E77C-4ADD-B9F3-1271E3E0E812}"/>
              </a:ext>
            </a:extLst>
          </p:cNvPr>
          <p:cNvGrpSpPr/>
          <p:nvPr/>
        </p:nvGrpSpPr>
        <p:grpSpPr>
          <a:xfrm>
            <a:off x="1236001" y="1995307"/>
            <a:ext cx="9296851" cy="2867385"/>
            <a:chOff x="1917490" y="2066925"/>
            <a:chExt cx="6766524" cy="1800226"/>
          </a:xfrm>
        </p:grpSpPr>
        <p:pic>
          <p:nvPicPr>
            <p:cNvPr id="2" name="Image 1">
              <a:extLst>
                <a:ext uri="{FF2B5EF4-FFF2-40B4-BE49-F238E27FC236}">
                  <a16:creationId xmlns:a16="http://schemas.microsoft.com/office/drawing/2014/main" id="{ADA6E551-A55E-42F4-B700-7984F405D62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006989" y="2066925"/>
              <a:ext cx="6677025" cy="923925"/>
            </a:xfrm>
            <a:prstGeom prst="rect">
              <a:avLst/>
            </a:prstGeom>
          </p:spPr>
        </p:pic>
        <p:pic>
          <p:nvPicPr>
            <p:cNvPr id="6" name="Image 5">
              <a:extLst>
                <a:ext uri="{FF2B5EF4-FFF2-40B4-BE49-F238E27FC236}">
                  <a16:creationId xmlns:a16="http://schemas.microsoft.com/office/drawing/2014/main" id="{99E8C786-6829-4CB3-B357-B709B030B0F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917490" y="2543176"/>
              <a:ext cx="6562725" cy="1323975"/>
            </a:xfrm>
            <a:prstGeom prst="rect">
              <a:avLst/>
            </a:prstGeom>
          </p:spPr>
        </p:pic>
      </p:grpSp>
      <p:sp>
        <p:nvSpPr>
          <p:cNvPr id="8" name="ZoneTexte 7">
            <a:extLst>
              <a:ext uri="{FF2B5EF4-FFF2-40B4-BE49-F238E27FC236}">
                <a16:creationId xmlns:a16="http://schemas.microsoft.com/office/drawing/2014/main" id="{5A1B2A66-5554-4EBA-B361-EB8BD9EDB0C9}"/>
              </a:ext>
            </a:extLst>
          </p:cNvPr>
          <p:cNvSpPr txBox="1"/>
          <p:nvPr/>
        </p:nvSpPr>
        <p:spPr>
          <a:xfrm>
            <a:off x="1236001" y="1268829"/>
            <a:ext cx="4002030" cy="461665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latin typeface="Arial Black" panose="020B0A04020102020204" pitchFamily="34" charset="0"/>
              </a:rPr>
              <a:t>Chapitre 3 &amp; 4</a:t>
            </a:r>
          </a:p>
        </p:txBody>
      </p:sp>
    </p:spTree>
    <p:extLst>
      <p:ext uri="{BB962C8B-B14F-4D97-AF65-F5344CB8AC3E}">
        <p14:creationId xmlns:p14="http://schemas.microsoft.com/office/powerpoint/2010/main" val="1696050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658BCDD8-3511-4874-B1CF-7D9C3B08C62F}"/>
              </a:ext>
            </a:extLst>
          </p:cNvPr>
          <p:cNvSpPr txBox="1"/>
          <p:nvPr/>
        </p:nvSpPr>
        <p:spPr>
          <a:xfrm>
            <a:off x="2829464" y="762636"/>
            <a:ext cx="7004649" cy="46166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latin typeface="Arial Black" panose="020B0A04020102020204" pitchFamily="34" charset="0"/>
              </a:rPr>
              <a:t>Références bibliographiques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298A7BC-2974-433C-AABA-37B8C105E0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6003" y="2251495"/>
            <a:ext cx="7571567" cy="4581046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2129A5D3-D3F3-4EC1-AA7D-F0423DFA8A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0844" y="1438279"/>
            <a:ext cx="9561887" cy="813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350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F476E837-42E4-4F43-9B4C-60EFD514D40D}"/>
              </a:ext>
            </a:extLst>
          </p:cNvPr>
          <p:cNvSpPr txBox="1"/>
          <p:nvPr/>
        </p:nvSpPr>
        <p:spPr>
          <a:xfrm>
            <a:off x="2829464" y="762636"/>
            <a:ext cx="7004649" cy="46166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latin typeface="Arial Black" panose="020B0A04020102020204" pitchFamily="34" charset="0"/>
              </a:rPr>
              <a:t>Evaluation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4836307-C123-4978-8068-046549041A16}"/>
              </a:ext>
            </a:extLst>
          </p:cNvPr>
          <p:cNvSpPr txBox="1"/>
          <p:nvPr/>
        </p:nvSpPr>
        <p:spPr>
          <a:xfrm>
            <a:off x="1236001" y="1486511"/>
            <a:ext cx="4002030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latin typeface="Arial Black" panose="020B0A04020102020204" pitchFamily="34" charset="0"/>
              </a:rPr>
              <a:t>Contrôle continu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3A0CB7A-10C9-4B62-8E64-44A5AD91800E}"/>
              </a:ext>
            </a:extLst>
          </p:cNvPr>
          <p:cNvSpPr txBox="1"/>
          <p:nvPr/>
        </p:nvSpPr>
        <p:spPr>
          <a:xfrm>
            <a:off x="2001329" y="2320506"/>
            <a:ext cx="7435969" cy="12003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i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Micro interrogation </a:t>
            </a:r>
            <a:r>
              <a:rPr lang="fr-FR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 même jour que l’examen</a:t>
            </a:r>
          </a:p>
          <a:p>
            <a:r>
              <a:rPr lang="fr-FR" b="1" i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Fiches de lecture</a:t>
            </a:r>
            <a:r>
              <a:rPr lang="fr-FR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étude d’ articles scientifiques</a:t>
            </a:r>
          </a:p>
          <a:p>
            <a:r>
              <a:rPr lang="fr-FR" b="1" i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Devoirs</a:t>
            </a:r>
            <a:r>
              <a:rPr lang="fr-FR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recherches bibliographiques</a:t>
            </a:r>
          </a:p>
          <a:p>
            <a:r>
              <a:rPr lang="fr-FR" b="1" i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Sortie sur terrain</a:t>
            </a:r>
            <a:r>
              <a:rPr lang="fr-FR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fr-FR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rapport de sortie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14306CC-76F7-48A6-A352-7D5517AD5C5B}"/>
              </a:ext>
            </a:extLst>
          </p:cNvPr>
          <p:cNvSpPr txBox="1"/>
          <p:nvPr/>
        </p:nvSpPr>
        <p:spPr>
          <a:xfrm>
            <a:off x="1236001" y="4155375"/>
            <a:ext cx="4002030" cy="46166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latin typeface="Arial Black" panose="020B0A04020102020204" pitchFamily="34" charset="0"/>
              </a:rPr>
              <a:t>Examen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07CCF63-BCFC-4DDE-93F7-1EB5571544DD}"/>
              </a:ext>
            </a:extLst>
          </p:cNvPr>
          <p:cNvSpPr txBox="1"/>
          <p:nvPr/>
        </p:nvSpPr>
        <p:spPr>
          <a:xfrm>
            <a:off x="828449" y="5346459"/>
            <a:ext cx="397650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latin typeface="Arial Black" panose="020B0A04020102020204" pitchFamily="34" charset="0"/>
              </a:rPr>
              <a:t>Moyenne du Contrôle continu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040EDF6-048F-4EB4-A25A-7417769BE5DF}"/>
              </a:ext>
            </a:extLst>
          </p:cNvPr>
          <p:cNvSpPr txBox="1"/>
          <p:nvPr/>
        </p:nvSpPr>
        <p:spPr>
          <a:xfrm>
            <a:off x="5238031" y="5358702"/>
            <a:ext cx="1926255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latin typeface="Arial Black" panose="020B0A04020102020204" pitchFamily="34" charset="0"/>
              </a:rPr>
              <a:t>Examen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BB6EE38-D928-4BD6-8FA8-B315462DD2BD}"/>
              </a:ext>
            </a:extLst>
          </p:cNvPr>
          <p:cNvSpPr txBox="1"/>
          <p:nvPr/>
        </p:nvSpPr>
        <p:spPr>
          <a:xfrm>
            <a:off x="4666935" y="5177182"/>
            <a:ext cx="6728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/>
              <a:t>+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B8BB586-B031-403B-8743-612ECAC0FE7B}"/>
              </a:ext>
            </a:extLst>
          </p:cNvPr>
          <p:cNvSpPr txBox="1"/>
          <p:nvPr/>
        </p:nvSpPr>
        <p:spPr>
          <a:xfrm>
            <a:off x="7062522" y="5161262"/>
            <a:ext cx="6728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/>
              <a:t>=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84FAE4E6-BEE1-4DAB-A142-54F98E3FDF18}"/>
              </a:ext>
            </a:extLst>
          </p:cNvPr>
          <p:cNvSpPr txBox="1"/>
          <p:nvPr/>
        </p:nvSpPr>
        <p:spPr>
          <a:xfrm>
            <a:off x="7735656" y="5330539"/>
            <a:ext cx="400203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latin typeface="Arial Black" panose="020B0A04020102020204" pitchFamily="34" charset="0"/>
              </a:rPr>
              <a:t>Moyenne générale</a:t>
            </a:r>
          </a:p>
        </p:txBody>
      </p:sp>
    </p:spTree>
    <p:extLst>
      <p:ext uri="{BB962C8B-B14F-4D97-AF65-F5344CB8AC3E}">
        <p14:creationId xmlns:p14="http://schemas.microsoft.com/office/powerpoint/2010/main" val="3251116541"/>
      </p:ext>
    </p:extLst>
  </p:cSld>
  <p:clrMapOvr>
    <a:masterClrMapping/>
  </p:clrMapOvr>
</p:sld>
</file>

<file path=ppt/theme/theme1.xml><?xml version="1.0" encoding="utf-8"?>
<a:theme xmlns:a="http://schemas.openxmlformats.org/drawingml/2006/main" name="Cadrage">
  <a:themeElements>
    <a:clrScheme name="Cadrage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adrage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dra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TM10001105[[fn=Rogner]]</Template>
  <TotalTime>134</TotalTime>
  <Words>79</Words>
  <Application>Microsoft Office PowerPoint</Application>
  <PresentationFormat>Grand écran</PresentationFormat>
  <Paragraphs>23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 Black</vt:lpstr>
      <vt:lpstr>Franklin Gothic Book</vt:lpstr>
      <vt:lpstr>Tahoma</vt:lpstr>
      <vt:lpstr>Cadrage</vt:lpstr>
      <vt:lpstr>Biogéographie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Biogéographie</dc:title>
  <dc:creator>WD</dc:creator>
  <cp:lastModifiedBy>WD</cp:lastModifiedBy>
  <cp:revision>27</cp:revision>
  <dcterms:created xsi:type="dcterms:W3CDTF">2020-02-18T21:14:33Z</dcterms:created>
  <dcterms:modified xsi:type="dcterms:W3CDTF">2020-02-25T22:02:08Z</dcterms:modified>
</cp:coreProperties>
</file>