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8" r:id="rId3"/>
    <p:sldId id="259" r:id="rId4"/>
    <p:sldId id="260" r:id="rId5"/>
    <p:sldId id="269" r:id="rId6"/>
    <p:sldId id="270" r:id="rId7"/>
    <p:sldId id="271" r:id="rId8"/>
    <p:sldId id="272" r:id="rId9"/>
    <p:sldId id="274" r:id="rId10"/>
    <p:sldId id="275" r:id="rId11"/>
    <p:sldId id="277" r:id="rId12"/>
    <p:sldId id="313" r:id="rId13"/>
    <p:sldId id="314" r:id="rId14"/>
    <p:sldId id="316" r:id="rId15"/>
    <p:sldId id="323" r:id="rId16"/>
    <p:sldId id="322" r:id="rId17"/>
    <p:sldId id="278" r:id="rId18"/>
    <p:sldId id="311" r:id="rId19"/>
    <p:sldId id="281" r:id="rId20"/>
    <p:sldId id="282" r:id="rId21"/>
    <p:sldId id="318" r:id="rId22"/>
    <p:sldId id="324" r:id="rId23"/>
    <p:sldId id="326" r:id="rId24"/>
    <p:sldId id="338" r:id="rId25"/>
    <p:sldId id="327" r:id="rId26"/>
    <p:sldId id="330" r:id="rId27"/>
    <p:sldId id="331" r:id="rId28"/>
    <p:sldId id="333" r:id="rId29"/>
    <p:sldId id="334" r:id="rId30"/>
    <p:sldId id="339" r:id="rId31"/>
    <p:sldId id="356" r:id="rId32"/>
    <p:sldId id="357" r:id="rId33"/>
    <p:sldId id="335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3" r:id="rId47"/>
    <p:sldId id="354" r:id="rId48"/>
    <p:sldId id="355" r:id="rId49"/>
    <p:sldId id="358" r:id="rId50"/>
    <p:sldId id="359" r:id="rId51"/>
    <p:sldId id="360" r:id="rId52"/>
    <p:sldId id="361" r:id="rId53"/>
    <p:sldId id="362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7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84E38-334B-45E8-A215-0849653B51C6}" type="doc">
      <dgm:prSet loTypeId="urn:microsoft.com/office/officeart/2005/8/layout/default" loCatId="list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27BA2B81-3FA2-4EC0-8FB6-B31A029B2F14}">
      <dgm:prSet phldrT="[Texte]"/>
      <dgm:spPr/>
      <dgm:t>
        <a:bodyPr/>
        <a:lstStyle/>
        <a:p>
          <a:r>
            <a:rPr lang="fr-FR" dirty="0" smtClean="0"/>
            <a:t>Circulation unidirectionnelle </a:t>
          </a:r>
          <a:endParaRPr lang="fr-FR" dirty="0"/>
        </a:p>
      </dgm:t>
    </dgm:pt>
    <dgm:pt modelId="{D1E0B5E7-24B7-4694-AE8D-8C783F2507DA}" type="parTrans" cxnId="{EE62A41D-79CB-476F-8134-B799A8D0F698}">
      <dgm:prSet/>
      <dgm:spPr/>
      <dgm:t>
        <a:bodyPr/>
        <a:lstStyle/>
        <a:p>
          <a:endParaRPr lang="fr-FR"/>
        </a:p>
      </dgm:t>
    </dgm:pt>
    <dgm:pt modelId="{4E7EBD18-AD37-47AD-9136-3E7C1E76FB7C}" type="sibTrans" cxnId="{EE62A41D-79CB-476F-8134-B799A8D0F698}">
      <dgm:prSet/>
      <dgm:spPr/>
      <dgm:t>
        <a:bodyPr/>
        <a:lstStyle/>
        <a:p>
          <a:endParaRPr lang="fr-FR"/>
        </a:p>
      </dgm:t>
    </dgm:pt>
    <dgm:pt modelId="{836FFEAE-C412-4BF9-B07F-9F48876DA030}">
      <dgm:prSet phldrT="[Texte]"/>
      <dgm:spPr/>
      <dgm:t>
        <a:bodyPr/>
        <a:lstStyle/>
        <a:p>
          <a:r>
            <a:rPr lang="fr-FR" dirty="0" smtClean="0"/>
            <a:t>Etanchéité complète à la fermeture</a:t>
          </a:r>
          <a:endParaRPr lang="fr-FR" dirty="0"/>
        </a:p>
      </dgm:t>
    </dgm:pt>
    <dgm:pt modelId="{25D015E9-289D-43ED-8490-69B42F006F00}" type="parTrans" cxnId="{AD1AD217-0BA8-43BA-87C2-FA12FC6E42EA}">
      <dgm:prSet/>
      <dgm:spPr/>
      <dgm:t>
        <a:bodyPr/>
        <a:lstStyle/>
        <a:p>
          <a:endParaRPr lang="fr-FR"/>
        </a:p>
      </dgm:t>
    </dgm:pt>
    <dgm:pt modelId="{8324534B-4173-49D7-AC27-6D95033C167E}" type="sibTrans" cxnId="{AD1AD217-0BA8-43BA-87C2-FA12FC6E42EA}">
      <dgm:prSet/>
      <dgm:spPr/>
      <dgm:t>
        <a:bodyPr/>
        <a:lstStyle/>
        <a:p>
          <a:endParaRPr lang="fr-FR"/>
        </a:p>
      </dgm:t>
    </dgm:pt>
    <dgm:pt modelId="{A8F6EC40-4C63-4E70-B070-7E42F5A40BFE}">
      <dgm:prSet phldrT="[Texte]"/>
      <dgm:spPr/>
      <dgm:t>
        <a:bodyPr/>
        <a:lstStyle/>
        <a:p>
          <a:r>
            <a:rPr lang="fr-FR" dirty="0" smtClean="0"/>
            <a:t>Effacement total à l’éjection</a:t>
          </a:r>
          <a:endParaRPr lang="fr-FR" dirty="0"/>
        </a:p>
      </dgm:t>
    </dgm:pt>
    <dgm:pt modelId="{09C74015-F8A6-4642-9854-EC4ADBF73B55}" type="parTrans" cxnId="{B043BCDD-524E-45A3-A50D-4F66DEF9B8B0}">
      <dgm:prSet/>
      <dgm:spPr/>
      <dgm:t>
        <a:bodyPr/>
        <a:lstStyle/>
        <a:p>
          <a:endParaRPr lang="fr-FR"/>
        </a:p>
      </dgm:t>
    </dgm:pt>
    <dgm:pt modelId="{6415DCBD-CEA7-4C29-A3C0-C0C23BCBD9A5}" type="sibTrans" cxnId="{B043BCDD-524E-45A3-A50D-4F66DEF9B8B0}">
      <dgm:prSet/>
      <dgm:spPr/>
      <dgm:t>
        <a:bodyPr/>
        <a:lstStyle/>
        <a:p>
          <a:endParaRPr lang="fr-FR"/>
        </a:p>
      </dgm:t>
    </dgm:pt>
    <dgm:pt modelId="{1D49EE0E-CEF4-478E-9D3A-85AF931A5855}" type="pres">
      <dgm:prSet presAssocID="{8E084E38-334B-45E8-A215-0849653B51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5F20A5-42B2-4B28-AE87-D2F394C68F4D}" type="pres">
      <dgm:prSet presAssocID="{27BA2B81-3FA2-4EC0-8FB6-B31A029B2F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34D553-E8AA-41C5-BAD6-82CA684A9100}" type="pres">
      <dgm:prSet presAssocID="{4E7EBD18-AD37-47AD-9136-3E7C1E76FB7C}" presName="sibTrans" presStyleCnt="0"/>
      <dgm:spPr/>
    </dgm:pt>
    <dgm:pt modelId="{4CC96D65-95BA-48DF-B7BD-854E7E736764}" type="pres">
      <dgm:prSet presAssocID="{836FFEAE-C412-4BF9-B07F-9F48876DA0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7AE4A2-4BCE-4FFC-A204-EEBE957DBEF5}" type="pres">
      <dgm:prSet presAssocID="{8324534B-4173-49D7-AC27-6D95033C167E}" presName="sibTrans" presStyleCnt="0"/>
      <dgm:spPr/>
    </dgm:pt>
    <dgm:pt modelId="{BBD8603C-DEA0-49C0-8EE3-F237B4DDD2B4}" type="pres">
      <dgm:prSet presAssocID="{A8F6EC40-4C63-4E70-B070-7E42F5A40B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9F97CD-A0DF-4989-8611-CD962A6D22F0}" type="presOf" srcId="{836FFEAE-C412-4BF9-B07F-9F48876DA030}" destId="{4CC96D65-95BA-48DF-B7BD-854E7E736764}" srcOrd="0" destOrd="0" presId="urn:microsoft.com/office/officeart/2005/8/layout/default"/>
    <dgm:cxn modelId="{8FD0C9B6-5168-4C83-9578-DFDE8C5AA74C}" type="presOf" srcId="{8E084E38-334B-45E8-A215-0849653B51C6}" destId="{1D49EE0E-CEF4-478E-9D3A-85AF931A5855}" srcOrd="0" destOrd="0" presId="urn:microsoft.com/office/officeart/2005/8/layout/default"/>
    <dgm:cxn modelId="{EE62A41D-79CB-476F-8134-B799A8D0F698}" srcId="{8E084E38-334B-45E8-A215-0849653B51C6}" destId="{27BA2B81-3FA2-4EC0-8FB6-B31A029B2F14}" srcOrd="0" destOrd="0" parTransId="{D1E0B5E7-24B7-4694-AE8D-8C783F2507DA}" sibTransId="{4E7EBD18-AD37-47AD-9136-3E7C1E76FB7C}"/>
    <dgm:cxn modelId="{881BC1E9-376C-4C01-B2CD-C3FA426D2BBA}" type="presOf" srcId="{A8F6EC40-4C63-4E70-B070-7E42F5A40BFE}" destId="{BBD8603C-DEA0-49C0-8EE3-F237B4DDD2B4}" srcOrd="0" destOrd="0" presId="urn:microsoft.com/office/officeart/2005/8/layout/default"/>
    <dgm:cxn modelId="{AD1AD217-0BA8-43BA-87C2-FA12FC6E42EA}" srcId="{8E084E38-334B-45E8-A215-0849653B51C6}" destId="{836FFEAE-C412-4BF9-B07F-9F48876DA030}" srcOrd="1" destOrd="0" parTransId="{25D015E9-289D-43ED-8490-69B42F006F00}" sibTransId="{8324534B-4173-49D7-AC27-6D95033C167E}"/>
    <dgm:cxn modelId="{16AFB4FE-4F4E-4502-AAC8-5186D14CA85D}" type="presOf" srcId="{27BA2B81-3FA2-4EC0-8FB6-B31A029B2F14}" destId="{0F5F20A5-42B2-4B28-AE87-D2F394C68F4D}" srcOrd="0" destOrd="0" presId="urn:microsoft.com/office/officeart/2005/8/layout/default"/>
    <dgm:cxn modelId="{B043BCDD-524E-45A3-A50D-4F66DEF9B8B0}" srcId="{8E084E38-334B-45E8-A215-0849653B51C6}" destId="{A8F6EC40-4C63-4E70-B070-7E42F5A40BFE}" srcOrd="2" destOrd="0" parTransId="{09C74015-F8A6-4642-9854-EC4ADBF73B55}" sibTransId="{6415DCBD-CEA7-4C29-A3C0-C0C23BCBD9A5}"/>
    <dgm:cxn modelId="{9EF3C8EA-10BD-4388-B0D9-791FD262724B}" type="presParOf" srcId="{1D49EE0E-CEF4-478E-9D3A-85AF931A5855}" destId="{0F5F20A5-42B2-4B28-AE87-D2F394C68F4D}" srcOrd="0" destOrd="0" presId="urn:microsoft.com/office/officeart/2005/8/layout/default"/>
    <dgm:cxn modelId="{F08BF062-328C-4A2E-9C3E-D1592EC855FA}" type="presParOf" srcId="{1D49EE0E-CEF4-478E-9D3A-85AF931A5855}" destId="{CE34D553-E8AA-41C5-BAD6-82CA684A9100}" srcOrd="1" destOrd="0" presId="urn:microsoft.com/office/officeart/2005/8/layout/default"/>
    <dgm:cxn modelId="{891D0EBE-7A57-4DCF-B4BF-81201E8F4473}" type="presParOf" srcId="{1D49EE0E-CEF4-478E-9D3A-85AF931A5855}" destId="{4CC96D65-95BA-48DF-B7BD-854E7E736764}" srcOrd="2" destOrd="0" presId="urn:microsoft.com/office/officeart/2005/8/layout/default"/>
    <dgm:cxn modelId="{CDFCB369-8F94-47C7-83B1-60690701CCB6}" type="presParOf" srcId="{1D49EE0E-CEF4-478E-9D3A-85AF931A5855}" destId="{E47AE4A2-4BCE-4FFC-A204-EEBE957DBEF5}" srcOrd="3" destOrd="0" presId="urn:microsoft.com/office/officeart/2005/8/layout/default"/>
    <dgm:cxn modelId="{89188F1A-F784-4368-9EC5-C2E6B465ECA5}" type="presParOf" srcId="{1D49EE0E-CEF4-478E-9D3A-85AF931A5855}" destId="{BBD8603C-DEA0-49C0-8EE3-F237B4DDD2B4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32788-B8D1-4437-A125-226B05A12A17}" type="doc">
      <dgm:prSet loTypeId="urn:microsoft.com/office/officeart/2005/8/layout/arrow3" loCatId="relationship" qsTypeId="urn:microsoft.com/office/officeart/2005/8/quickstyle/3d9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2A1EDC7C-666A-44F8-A3B5-053BAA5FE2AD}">
      <dgm:prSet phldrT="[Texte]"/>
      <dgm:spPr/>
      <dgm:t>
        <a:bodyPr/>
        <a:lstStyle/>
        <a:p>
          <a:r>
            <a:rPr lang="fr-FR" dirty="0" smtClean="0"/>
            <a:t>Pression d’avale</a:t>
          </a:r>
          <a:endParaRPr lang="fr-FR" dirty="0"/>
        </a:p>
      </dgm:t>
    </dgm:pt>
    <dgm:pt modelId="{1D0B04E3-D6EB-4883-8B80-4565746FE4AA}" type="parTrans" cxnId="{EC931A9F-DF1E-40E5-8247-436BB03160D5}">
      <dgm:prSet/>
      <dgm:spPr/>
      <dgm:t>
        <a:bodyPr/>
        <a:lstStyle/>
        <a:p>
          <a:endParaRPr lang="fr-FR"/>
        </a:p>
      </dgm:t>
    </dgm:pt>
    <dgm:pt modelId="{4125AD9D-8401-49DF-ADB4-5694C1981A8C}" type="sibTrans" cxnId="{EC931A9F-DF1E-40E5-8247-436BB03160D5}">
      <dgm:prSet/>
      <dgm:spPr/>
      <dgm:t>
        <a:bodyPr/>
        <a:lstStyle/>
        <a:p>
          <a:endParaRPr lang="fr-FR"/>
        </a:p>
      </dgm:t>
    </dgm:pt>
    <dgm:pt modelId="{04E506B0-CC49-4621-AF71-2E727F02248D}">
      <dgm:prSet phldrT="[Texte]"/>
      <dgm:spPr/>
      <dgm:t>
        <a:bodyPr/>
        <a:lstStyle/>
        <a:p>
          <a:r>
            <a:rPr lang="fr-FR" dirty="0" smtClean="0"/>
            <a:t>Pression d’amont </a:t>
          </a:r>
          <a:endParaRPr lang="fr-FR" dirty="0"/>
        </a:p>
      </dgm:t>
    </dgm:pt>
    <dgm:pt modelId="{388EE582-6BC3-4DF6-A35B-6CDA8901E828}" type="parTrans" cxnId="{BCBD2871-C011-4FCD-8BD1-9EEA1B5C987B}">
      <dgm:prSet/>
      <dgm:spPr/>
      <dgm:t>
        <a:bodyPr/>
        <a:lstStyle/>
        <a:p>
          <a:endParaRPr lang="fr-FR"/>
        </a:p>
      </dgm:t>
    </dgm:pt>
    <dgm:pt modelId="{05ADC12F-8CC1-433F-B6EF-1C7E67F3DDCC}" type="sibTrans" cxnId="{BCBD2871-C011-4FCD-8BD1-9EEA1B5C987B}">
      <dgm:prSet/>
      <dgm:spPr/>
      <dgm:t>
        <a:bodyPr/>
        <a:lstStyle/>
        <a:p>
          <a:endParaRPr lang="fr-FR"/>
        </a:p>
      </dgm:t>
    </dgm:pt>
    <dgm:pt modelId="{261D6B8C-52BC-44EF-96C8-352B773FB127}" type="pres">
      <dgm:prSet presAssocID="{90832788-B8D1-4437-A125-226B05A12A1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B1C3B0-39F7-4516-9DF7-233CD009FB82}" type="pres">
      <dgm:prSet presAssocID="{90832788-B8D1-4437-A125-226B05A12A17}" presName="divider" presStyleLbl="fgShp" presStyleIdx="0" presStyleCnt="1"/>
      <dgm:spPr/>
    </dgm:pt>
    <dgm:pt modelId="{162D8891-1DEC-4715-B3A2-CD6C528791E4}" type="pres">
      <dgm:prSet presAssocID="{2A1EDC7C-666A-44F8-A3B5-053BAA5FE2AD}" presName="downArrow" presStyleLbl="node1" presStyleIdx="0" presStyleCnt="2"/>
      <dgm:spPr/>
    </dgm:pt>
    <dgm:pt modelId="{FBE3CE2D-662D-4575-9A9A-040BE239CE7F}" type="pres">
      <dgm:prSet presAssocID="{2A1EDC7C-666A-44F8-A3B5-053BAA5FE2A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BCAA6-9476-4301-8066-630708FAD65A}" type="pres">
      <dgm:prSet presAssocID="{04E506B0-CC49-4621-AF71-2E727F02248D}" presName="upArrow" presStyleLbl="node1" presStyleIdx="1" presStyleCnt="2"/>
      <dgm:spPr/>
    </dgm:pt>
    <dgm:pt modelId="{503B8893-98EB-4A38-8F3B-73B3DFDDD34B}" type="pres">
      <dgm:prSet presAssocID="{04E506B0-CC49-4621-AF71-2E727F02248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6F4457-07F6-40CE-8731-AE7454FEF23F}" type="presOf" srcId="{2A1EDC7C-666A-44F8-A3B5-053BAA5FE2AD}" destId="{FBE3CE2D-662D-4575-9A9A-040BE239CE7F}" srcOrd="0" destOrd="0" presId="urn:microsoft.com/office/officeart/2005/8/layout/arrow3"/>
    <dgm:cxn modelId="{583780E7-2535-4179-B803-297E0014C815}" type="presOf" srcId="{90832788-B8D1-4437-A125-226B05A12A17}" destId="{261D6B8C-52BC-44EF-96C8-352B773FB127}" srcOrd="0" destOrd="0" presId="urn:microsoft.com/office/officeart/2005/8/layout/arrow3"/>
    <dgm:cxn modelId="{BCBD2871-C011-4FCD-8BD1-9EEA1B5C987B}" srcId="{90832788-B8D1-4437-A125-226B05A12A17}" destId="{04E506B0-CC49-4621-AF71-2E727F02248D}" srcOrd="1" destOrd="0" parTransId="{388EE582-6BC3-4DF6-A35B-6CDA8901E828}" sibTransId="{05ADC12F-8CC1-433F-B6EF-1C7E67F3DDCC}"/>
    <dgm:cxn modelId="{06F8460E-7ED6-4ECD-ACD2-719EC9B30A20}" type="presOf" srcId="{04E506B0-CC49-4621-AF71-2E727F02248D}" destId="{503B8893-98EB-4A38-8F3B-73B3DFDDD34B}" srcOrd="0" destOrd="0" presId="urn:microsoft.com/office/officeart/2005/8/layout/arrow3"/>
    <dgm:cxn modelId="{EC931A9F-DF1E-40E5-8247-436BB03160D5}" srcId="{90832788-B8D1-4437-A125-226B05A12A17}" destId="{2A1EDC7C-666A-44F8-A3B5-053BAA5FE2AD}" srcOrd="0" destOrd="0" parTransId="{1D0B04E3-D6EB-4883-8B80-4565746FE4AA}" sibTransId="{4125AD9D-8401-49DF-ADB4-5694C1981A8C}"/>
    <dgm:cxn modelId="{3E648FF4-BD6F-437F-A033-477744D959AE}" type="presParOf" srcId="{261D6B8C-52BC-44EF-96C8-352B773FB127}" destId="{D5B1C3B0-39F7-4516-9DF7-233CD009FB82}" srcOrd="0" destOrd="0" presId="urn:microsoft.com/office/officeart/2005/8/layout/arrow3"/>
    <dgm:cxn modelId="{BB94CD61-5FC3-44A7-985F-59C228BE01CA}" type="presParOf" srcId="{261D6B8C-52BC-44EF-96C8-352B773FB127}" destId="{162D8891-1DEC-4715-B3A2-CD6C528791E4}" srcOrd="1" destOrd="0" presId="urn:microsoft.com/office/officeart/2005/8/layout/arrow3"/>
    <dgm:cxn modelId="{E1FD4CCF-9350-4D3D-9247-6091584DCAEB}" type="presParOf" srcId="{261D6B8C-52BC-44EF-96C8-352B773FB127}" destId="{FBE3CE2D-662D-4575-9A9A-040BE239CE7F}" srcOrd="2" destOrd="0" presId="urn:microsoft.com/office/officeart/2005/8/layout/arrow3"/>
    <dgm:cxn modelId="{EACC1CC3-9CE6-46C2-926C-E37154C69FEC}" type="presParOf" srcId="{261D6B8C-52BC-44EF-96C8-352B773FB127}" destId="{3AEBCAA6-9476-4301-8066-630708FAD65A}" srcOrd="3" destOrd="0" presId="urn:microsoft.com/office/officeart/2005/8/layout/arrow3"/>
    <dgm:cxn modelId="{86862ED0-95B3-4759-B10A-583D8DB7BF75}" type="presParOf" srcId="{261D6B8C-52BC-44EF-96C8-352B773FB127}" destId="{503B8893-98EB-4A38-8F3B-73B3DFDDD34B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E1675-71BB-4F05-A88D-516AD47D3908}" type="doc">
      <dgm:prSet loTypeId="urn:microsoft.com/office/officeart/2005/8/layout/arrow3" loCatId="relationship" qsTypeId="urn:microsoft.com/office/officeart/2005/8/quickstyle/3d9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DD70430A-2EBE-4590-A4A0-FA11DF909727}">
      <dgm:prSet phldrT="[Texte]"/>
      <dgm:spPr/>
      <dgm:t>
        <a:bodyPr/>
        <a:lstStyle/>
        <a:p>
          <a:r>
            <a:rPr lang="fr-FR" dirty="0" smtClean="0"/>
            <a:t>Pression d’avale</a:t>
          </a:r>
          <a:endParaRPr lang="fr-FR" dirty="0"/>
        </a:p>
      </dgm:t>
    </dgm:pt>
    <dgm:pt modelId="{B17ECED4-315C-4BFA-AD35-98CCAE5D0250}" type="parTrans" cxnId="{B71A798D-59FD-467E-BC66-0E84C18995A6}">
      <dgm:prSet/>
      <dgm:spPr/>
      <dgm:t>
        <a:bodyPr/>
        <a:lstStyle/>
        <a:p>
          <a:endParaRPr lang="fr-FR"/>
        </a:p>
      </dgm:t>
    </dgm:pt>
    <dgm:pt modelId="{5BE42CA0-9ECD-4339-BB98-F10714A60876}" type="sibTrans" cxnId="{B71A798D-59FD-467E-BC66-0E84C18995A6}">
      <dgm:prSet/>
      <dgm:spPr/>
      <dgm:t>
        <a:bodyPr/>
        <a:lstStyle/>
        <a:p>
          <a:endParaRPr lang="fr-FR"/>
        </a:p>
      </dgm:t>
    </dgm:pt>
    <dgm:pt modelId="{C18AFAA6-2855-483E-92BE-B64B04BFACB2}">
      <dgm:prSet phldrT="[Texte]"/>
      <dgm:spPr/>
      <dgm:t>
        <a:bodyPr/>
        <a:lstStyle/>
        <a:p>
          <a:r>
            <a:rPr lang="fr-FR" dirty="0" smtClean="0"/>
            <a:t>Pression d’amont </a:t>
          </a:r>
          <a:endParaRPr lang="fr-FR" dirty="0"/>
        </a:p>
      </dgm:t>
    </dgm:pt>
    <dgm:pt modelId="{F19EAF6E-9C97-44CE-B0D8-6EEE29DE6EA0}" type="parTrans" cxnId="{A5608B10-32D5-4BDB-989D-B542D8C47438}">
      <dgm:prSet/>
      <dgm:spPr/>
      <dgm:t>
        <a:bodyPr/>
        <a:lstStyle/>
        <a:p>
          <a:endParaRPr lang="fr-FR"/>
        </a:p>
      </dgm:t>
    </dgm:pt>
    <dgm:pt modelId="{6A298C6E-E0A5-4518-B803-6D408E8EC4F5}" type="sibTrans" cxnId="{A5608B10-32D5-4BDB-989D-B542D8C47438}">
      <dgm:prSet/>
      <dgm:spPr/>
      <dgm:t>
        <a:bodyPr/>
        <a:lstStyle/>
        <a:p>
          <a:endParaRPr lang="fr-FR"/>
        </a:p>
      </dgm:t>
    </dgm:pt>
    <dgm:pt modelId="{9C84017E-C8FA-4265-A01B-481279E26680}" type="pres">
      <dgm:prSet presAssocID="{252E1675-71BB-4F05-A88D-516AD47D390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F6B9D7-6E3C-4309-9EEC-E09E90368120}" type="pres">
      <dgm:prSet presAssocID="{252E1675-71BB-4F05-A88D-516AD47D3908}" presName="divider" presStyleLbl="fgShp" presStyleIdx="0" presStyleCnt="1"/>
      <dgm:spPr/>
    </dgm:pt>
    <dgm:pt modelId="{D8BF081C-8CE2-473D-A9FC-7892F25B122C}" type="pres">
      <dgm:prSet presAssocID="{DD70430A-2EBE-4590-A4A0-FA11DF909727}" presName="downArrow" presStyleLbl="node1" presStyleIdx="0" presStyleCnt="2"/>
      <dgm:spPr/>
    </dgm:pt>
    <dgm:pt modelId="{57F2303E-5B9A-4B1F-82A0-A721946A48E3}" type="pres">
      <dgm:prSet presAssocID="{DD70430A-2EBE-4590-A4A0-FA11DF90972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520B8E-46CD-4178-9B33-DBC8FD9CDDDE}" type="pres">
      <dgm:prSet presAssocID="{C18AFAA6-2855-483E-92BE-B64B04BFACB2}" presName="upArrow" presStyleLbl="node1" presStyleIdx="1" presStyleCnt="2"/>
      <dgm:spPr/>
    </dgm:pt>
    <dgm:pt modelId="{05B8A759-467B-4862-AAC5-C558CB358CE0}" type="pres">
      <dgm:prSet presAssocID="{C18AFAA6-2855-483E-92BE-B64B04BFACB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608B10-32D5-4BDB-989D-B542D8C47438}" srcId="{252E1675-71BB-4F05-A88D-516AD47D3908}" destId="{C18AFAA6-2855-483E-92BE-B64B04BFACB2}" srcOrd="1" destOrd="0" parTransId="{F19EAF6E-9C97-44CE-B0D8-6EEE29DE6EA0}" sibTransId="{6A298C6E-E0A5-4518-B803-6D408E8EC4F5}"/>
    <dgm:cxn modelId="{07517F49-7B0C-4DAA-8E33-A007875452B9}" type="presOf" srcId="{DD70430A-2EBE-4590-A4A0-FA11DF909727}" destId="{57F2303E-5B9A-4B1F-82A0-A721946A48E3}" srcOrd="0" destOrd="0" presId="urn:microsoft.com/office/officeart/2005/8/layout/arrow3"/>
    <dgm:cxn modelId="{19E97B90-D268-4C0F-80AB-143661B3AE15}" type="presOf" srcId="{252E1675-71BB-4F05-A88D-516AD47D3908}" destId="{9C84017E-C8FA-4265-A01B-481279E26680}" srcOrd="0" destOrd="0" presId="urn:microsoft.com/office/officeart/2005/8/layout/arrow3"/>
    <dgm:cxn modelId="{B71A798D-59FD-467E-BC66-0E84C18995A6}" srcId="{252E1675-71BB-4F05-A88D-516AD47D3908}" destId="{DD70430A-2EBE-4590-A4A0-FA11DF909727}" srcOrd="0" destOrd="0" parTransId="{B17ECED4-315C-4BFA-AD35-98CCAE5D0250}" sibTransId="{5BE42CA0-9ECD-4339-BB98-F10714A60876}"/>
    <dgm:cxn modelId="{7E21A98C-3798-4A86-A4F1-CD36B325A460}" type="presOf" srcId="{C18AFAA6-2855-483E-92BE-B64B04BFACB2}" destId="{05B8A759-467B-4862-AAC5-C558CB358CE0}" srcOrd="0" destOrd="0" presId="urn:microsoft.com/office/officeart/2005/8/layout/arrow3"/>
    <dgm:cxn modelId="{5D350BA6-C6A0-4687-B53B-4B55987C1037}" type="presParOf" srcId="{9C84017E-C8FA-4265-A01B-481279E26680}" destId="{C7F6B9D7-6E3C-4309-9EEC-E09E90368120}" srcOrd="0" destOrd="0" presId="urn:microsoft.com/office/officeart/2005/8/layout/arrow3"/>
    <dgm:cxn modelId="{8668FB52-BC1B-4E88-A52F-1D1A2E3C9267}" type="presParOf" srcId="{9C84017E-C8FA-4265-A01B-481279E26680}" destId="{D8BF081C-8CE2-473D-A9FC-7892F25B122C}" srcOrd="1" destOrd="0" presId="urn:microsoft.com/office/officeart/2005/8/layout/arrow3"/>
    <dgm:cxn modelId="{6C8482C9-67D2-42DB-BBEF-D3D74206A04F}" type="presParOf" srcId="{9C84017E-C8FA-4265-A01B-481279E26680}" destId="{57F2303E-5B9A-4B1F-82A0-A721946A48E3}" srcOrd="2" destOrd="0" presId="urn:microsoft.com/office/officeart/2005/8/layout/arrow3"/>
    <dgm:cxn modelId="{34825D77-7077-4EAF-98B9-B62229014459}" type="presParOf" srcId="{9C84017E-C8FA-4265-A01B-481279E26680}" destId="{47520B8E-46CD-4178-9B33-DBC8FD9CDDDE}" srcOrd="3" destOrd="0" presId="urn:microsoft.com/office/officeart/2005/8/layout/arrow3"/>
    <dgm:cxn modelId="{51EE2DDC-7E67-45E9-BFF1-563D7E3A0170}" type="presParOf" srcId="{9C84017E-C8FA-4265-A01B-481279E26680}" destId="{05B8A759-467B-4862-AAC5-C558CB358CE0}" srcOrd="4" destOrd="0" presId="urn:microsoft.com/office/officeart/2005/8/layout/arrow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472BE-F60F-4C29-B0E9-C9B475EE1D3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AB6ECE-5659-4FB7-A1D0-CAC312BBAC7B}">
      <dgm:prSet phldrT="[Texte]"/>
      <dgm:spPr/>
      <dgm:t>
        <a:bodyPr/>
        <a:lstStyle/>
        <a:p>
          <a:r>
            <a:rPr lang="fr-FR" dirty="0" smtClean="0"/>
            <a:t>Activité cardiaque</a:t>
          </a:r>
          <a:endParaRPr lang="fr-FR" dirty="0"/>
        </a:p>
      </dgm:t>
    </dgm:pt>
    <dgm:pt modelId="{39F19A41-5D18-4633-8D41-4A045BBD818F}" type="parTrans" cxnId="{9067BED9-1C07-457B-8755-51451598E6A8}">
      <dgm:prSet/>
      <dgm:spPr/>
      <dgm:t>
        <a:bodyPr/>
        <a:lstStyle/>
        <a:p>
          <a:endParaRPr lang="fr-FR"/>
        </a:p>
      </dgm:t>
    </dgm:pt>
    <dgm:pt modelId="{33B07AA5-CA82-42CC-9A02-61F4FF907E70}" type="sibTrans" cxnId="{9067BED9-1C07-457B-8755-51451598E6A8}">
      <dgm:prSet/>
      <dgm:spPr/>
      <dgm:t>
        <a:bodyPr/>
        <a:lstStyle/>
        <a:p>
          <a:endParaRPr lang="fr-FR"/>
        </a:p>
      </dgm:t>
    </dgm:pt>
    <dgm:pt modelId="{247AA594-6690-48E8-8CC2-3AD73B717540}">
      <dgm:prSet phldrT="[Texte]"/>
      <dgm:spPr/>
      <dgm:t>
        <a:bodyPr/>
        <a:lstStyle/>
        <a:p>
          <a:r>
            <a:rPr lang="fr-FR" dirty="0" smtClean="0"/>
            <a:t>Phénomènes électriques</a:t>
          </a:r>
          <a:endParaRPr lang="fr-FR" dirty="0"/>
        </a:p>
      </dgm:t>
    </dgm:pt>
    <dgm:pt modelId="{94467894-C1D9-4C5D-9AB8-075E441A610B}" type="parTrans" cxnId="{F31A2354-8AC3-4E7D-93A6-4D978ECD0531}">
      <dgm:prSet/>
      <dgm:spPr/>
      <dgm:t>
        <a:bodyPr/>
        <a:lstStyle/>
        <a:p>
          <a:endParaRPr lang="fr-FR"/>
        </a:p>
      </dgm:t>
    </dgm:pt>
    <dgm:pt modelId="{1E5DDD1D-B8F0-441E-9E4C-25BC29F3E1C2}" type="sibTrans" cxnId="{F31A2354-8AC3-4E7D-93A6-4D978ECD0531}">
      <dgm:prSet/>
      <dgm:spPr/>
      <dgm:t>
        <a:bodyPr/>
        <a:lstStyle/>
        <a:p>
          <a:endParaRPr lang="fr-FR"/>
        </a:p>
      </dgm:t>
    </dgm:pt>
    <dgm:pt modelId="{8DBBE357-F3FD-4F0B-8253-05240CD1ED50}">
      <dgm:prSet phldrT="[Texte]"/>
      <dgm:spPr/>
      <dgm:t>
        <a:bodyPr/>
        <a:lstStyle/>
        <a:p>
          <a:r>
            <a:rPr lang="fr-FR" dirty="0" smtClean="0"/>
            <a:t>dépolarisation</a:t>
          </a:r>
          <a:endParaRPr lang="fr-FR" dirty="0"/>
        </a:p>
      </dgm:t>
    </dgm:pt>
    <dgm:pt modelId="{9BE30FBA-E6FA-4E3B-99CC-49073F4158DD}" type="parTrans" cxnId="{6E6A5325-F436-4196-8906-DD893222691B}">
      <dgm:prSet/>
      <dgm:spPr/>
      <dgm:t>
        <a:bodyPr/>
        <a:lstStyle/>
        <a:p>
          <a:endParaRPr lang="fr-FR"/>
        </a:p>
      </dgm:t>
    </dgm:pt>
    <dgm:pt modelId="{C642FEA0-CD0C-473E-A378-8EF6BA2EBA30}" type="sibTrans" cxnId="{6E6A5325-F436-4196-8906-DD893222691B}">
      <dgm:prSet/>
      <dgm:spPr/>
      <dgm:t>
        <a:bodyPr/>
        <a:lstStyle/>
        <a:p>
          <a:endParaRPr lang="fr-FR"/>
        </a:p>
      </dgm:t>
    </dgm:pt>
    <dgm:pt modelId="{14C6B349-DE85-4C9F-B667-F0B2791C5301}">
      <dgm:prSet phldrT="[Texte]"/>
      <dgm:spPr/>
      <dgm:t>
        <a:bodyPr/>
        <a:lstStyle/>
        <a:p>
          <a:r>
            <a:rPr lang="fr-FR" dirty="0" err="1" smtClean="0"/>
            <a:t>repolarisation</a:t>
          </a:r>
          <a:endParaRPr lang="fr-FR" dirty="0"/>
        </a:p>
      </dgm:t>
    </dgm:pt>
    <dgm:pt modelId="{2B907282-B259-40FC-A3AD-D563088DAA37}" type="parTrans" cxnId="{314F8FC6-92B1-456F-9232-B755CA9A305F}">
      <dgm:prSet/>
      <dgm:spPr/>
      <dgm:t>
        <a:bodyPr/>
        <a:lstStyle/>
        <a:p>
          <a:endParaRPr lang="fr-FR"/>
        </a:p>
      </dgm:t>
    </dgm:pt>
    <dgm:pt modelId="{5BF45A2B-0B06-4AF3-B66E-FAA6758B5811}" type="sibTrans" cxnId="{314F8FC6-92B1-456F-9232-B755CA9A305F}">
      <dgm:prSet/>
      <dgm:spPr/>
      <dgm:t>
        <a:bodyPr/>
        <a:lstStyle/>
        <a:p>
          <a:endParaRPr lang="fr-FR"/>
        </a:p>
      </dgm:t>
    </dgm:pt>
    <dgm:pt modelId="{F05A9DD5-2372-4D24-B094-8B3609490DE1}">
      <dgm:prSet phldrT="[Texte]"/>
      <dgm:spPr/>
      <dgm:t>
        <a:bodyPr/>
        <a:lstStyle/>
        <a:p>
          <a:r>
            <a:rPr lang="fr-FR" dirty="0" smtClean="0"/>
            <a:t>Phénomènes mécaniques</a:t>
          </a:r>
          <a:endParaRPr lang="fr-FR" dirty="0"/>
        </a:p>
      </dgm:t>
    </dgm:pt>
    <dgm:pt modelId="{B6A681F8-0DD5-4852-94A6-5C902355F823}" type="parTrans" cxnId="{C553B777-0C7C-4B10-ADF6-439FE430E747}">
      <dgm:prSet/>
      <dgm:spPr/>
      <dgm:t>
        <a:bodyPr/>
        <a:lstStyle/>
        <a:p>
          <a:endParaRPr lang="fr-FR"/>
        </a:p>
      </dgm:t>
    </dgm:pt>
    <dgm:pt modelId="{CA0026A1-38A9-4017-B0E3-11BF241FE4EF}" type="sibTrans" cxnId="{C553B777-0C7C-4B10-ADF6-439FE430E747}">
      <dgm:prSet/>
      <dgm:spPr/>
      <dgm:t>
        <a:bodyPr/>
        <a:lstStyle/>
        <a:p>
          <a:endParaRPr lang="fr-FR"/>
        </a:p>
      </dgm:t>
    </dgm:pt>
    <dgm:pt modelId="{064C868B-56A1-47E0-812F-88A3C9516634}">
      <dgm:prSet phldrT="[Texte]"/>
      <dgm:spPr/>
      <dgm:t>
        <a:bodyPr/>
        <a:lstStyle/>
        <a:p>
          <a:r>
            <a:rPr lang="fr-FR" dirty="0" smtClean="0"/>
            <a:t>Contraction</a:t>
          </a:r>
          <a:endParaRPr lang="fr-FR" dirty="0"/>
        </a:p>
      </dgm:t>
    </dgm:pt>
    <dgm:pt modelId="{2AF692C6-83FE-449F-AF98-FD22803DE0C9}" type="parTrans" cxnId="{106C2628-E2A3-46B4-9412-4E53306F08A6}">
      <dgm:prSet/>
      <dgm:spPr/>
      <dgm:t>
        <a:bodyPr/>
        <a:lstStyle/>
        <a:p>
          <a:endParaRPr lang="fr-FR"/>
        </a:p>
      </dgm:t>
    </dgm:pt>
    <dgm:pt modelId="{7AFCDB2C-E1AF-467F-849A-57D150CCC7C5}" type="sibTrans" cxnId="{106C2628-E2A3-46B4-9412-4E53306F08A6}">
      <dgm:prSet/>
      <dgm:spPr/>
      <dgm:t>
        <a:bodyPr/>
        <a:lstStyle/>
        <a:p>
          <a:endParaRPr lang="fr-FR"/>
        </a:p>
      </dgm:t>
    </dgm:pt>
    <dgm:pt modelId="{8EB99FFA-B0D1-40C0-9031-7D91A9BD0E46}">
      <dgm:prSet phldrT="[Texte]"/>
      <dgm:spPr/>
      <dgm:t>
        <a:bodyPr/>
        <a:lstStyle/>
        <a:p>
          <a:r>
            <a:rPr lang="fr-FR" dirty="0" smtClean="0"/>
            <a:t>relaxation</a:t>
          </a:r>
          <a:endParaRPr lang="fr-FR" dirty="0"/>
        </a:p>
      </dgm:t>
    </dgm:pt>
    <dgm:pt modelId="{C2D2B354-025F-4FE5-BA5B-66056FF93838}" type="parTrans" cxnId="{9CEB7566-AD50-4096-8015-E85F9993D08F}">
      <dgm:prSet/>
      <dgm:spPr/>
      <dgm:t>
        <a:bodyPr/>
        <a:lstStyle/>
        <a:p>
          <a:endParaRPr lang="fr-FR"/>
        </a:p>
      </dgm:t>
    </dgm:pt>
    <dgm:pt modelId="{DC14E625-DBC0-4BC3-B6AB-D1E9D8DA6F44}" type="sibTrans" cxnId="{9CEB7566-AD50-4096-8015-E85F9993D08F}">
      <dgm:prSet/>
      <dgm:spPr/>
      <dgm:t>
        <a:bodyPr/>
        <a:lstStyle/>
        <a:p>
          <a:endParaRPr lang="fr-FR"/>
        </a:p>
      </dgm:t>
    </dgm:pt>
    <dgm:pt modelId="{153172F4-015F-4A57-A914-5D43C9242466}" type="pres">
      <dgm:prSet presAssocID="{799472BE-F60F-4C29-B0E9-C9B475EE1D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6D1A995-0312-4754-BF32-085FCBCF0DF5}" type="pres">
      <dgm:prSet presAssocID="{ACAB6ECE-5659-4FB7-A1D0-CAC312BBAC7B}" presName="root1" presStyleCnt="0"/>
      <dgm:spPr/>
    </dgm:pt>
    <dgm:pt modelId="{D4350834-46BC-4955-A6F7-0D8C485D75F7}" type="pres">
      <dgm:prSet presAssocID="{ACAB6ECE-5659-4FB7-A1D0-CAC312BBAC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F200421-2BDF-423B-9027-7BE80E4673C4}" type="pres">
      <dgm:prSet presAssocID="{ACAB6ECE-5659-4FB7-A1D0-CAC312BBAC7B}" presName="level2hierChild" presStyleCnt="0"/>
      <dgm:spPr/>
    </dgm:pt>
    <dgm:pt modelId="{95630618-6E2C-4F65-9F8B-2A1A69A60FA3}" type="pres">
      <dgm:prSet presAssocID="{94467894-C1D9-4C5D-9AB8-075E441A610B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9D81B603-F646-4CEE-8887-AD495593BBEA}" type="pres">
      <dgm:prSet presAssocID="{94467894-C1D9-4C5D-9AB8-075E441A610B}" presName="connTx" presStyleLbl="parChTrans1D2" presStyleIdx="0" presStyleCnt="2"/>
      <dgm:spPr/>
      <dgm:t>
        <a:bodyPr/>
        <a:lstStyle/>
        <a:p>
          <a:endParaRPr lang="fr-FR"/>
        </a:p>
      </dgm:t>
    </dgm:pt>
    <dgm:pt modelId="{E5CFA9C6-805F-4014-A63B-731EDE48AFA7}" type="pres">
      <dgm:prSet presAssocID="{247AA594-6690-48E8-8CC2-3AD73B717540}" presName="root2" presStyleCnt="0"/>
      <dgm:spPr/>
    </dgm:pt>
    <dgm:pt modelId="{49AB6D63-FB02-4293-B299-C4782AA8155E}" type="pres">
      <dgm:prSet presAssocID="{247AA594-6690-48E8-8CC2-3AD73B71754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3FF264-5931-4251-8DCD-B10B3338BECC}" type="pres">
      <dgm:prSet presAssocID="{247AA594-6690-48E8-8CC2-3AD73B717540}" presName="level3hierChild" presStyleCnt="0"/>
      <dgm:spPr/>
    </dgm:pt>
    <dgm:pt modelId="{06E15FAB-7759-40BE-9504-D13C41E8858F}" type="pres">
      <dgm:prSet presAssocID="{9BE30FBA-E6FA-4E3B-99CC-49073F4158DD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D4D9C2C1-0836-49D0-BC29-9BA4B662F6E8}" type="pres">
      <dgm:prSet presAssocID="{9BE30FBA-E6FA-4E3B-99CC-49073F4158DD}" presName="connTx" presStyleLbl="parChTrans1D3" presStyleIdx="0" presStyleCnt="4"/>
      <dgm:spPr/>
      <dgm:t>
        <a:bodyPr/>
        <a:lstStyle/>
        <a:p>
          <a:endParaRPr lang="fr-FR"/>
        </a:p>
      </dgm:t>
    </dgm:pt>
    <dgm:pt modelId="{BF3757F4-74AF-4EC7-A263-0564C3932204}" type="pres">
      <dgm:prSet presAssocID="{8DBBE357-F3FD-4F0B-8253-05240CD1ED50}" presName="root2" presStyleCnt="0"/>
      <dgm:spPr/>
    </dgm:pt>
    <dgm:pt modelId="{E3D5BD10-0E75-4946-A965-7A8E058A8F3D}" type="pres">
      <dgm:prSet presAssocID="{8DBBE357-F3FD-4F0B-8253-05240CD1ED5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40FD9E-2DDF-4EA0-96E3-3F33BE59EF6B}" type="pres">
      <dgm:prSet presAssocID="{8DBBE357-F3FD-4F0B-8253-05240CD1ED50}" presName="level3hierChild" presStyleCnt="0"/>
      <dgm:spPr/>
    </dgm:pt>
    <dgm:pt modelId="{78591B47-161F-46AC-B740-78E5E3745C81}" type="pres">
      <dgm:prSet presAssocID="{2B907282-B259-40FC-A3AD-D563088DAA37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BDD2E385-D35D-4086-907F-3C04B2337BCC}" type="pres">
      <dgm:prSet presAssocID="{2B907282-B259-40FC-A3AD-D563088DAA37}" presName="connTx" presStyleLbl="parChTrans1D3" presStyleIdx="1" presStyleCnt="4"/>
      <dgm:spPr/>
      <dgm:t>
        <a:bodyPr/>
        <a:lstStyle/>
        <a:p>
          <a:endParaRPr lang="fr-FR"/>
        </a:p>
      </dgm:t>
    </dgm:pt>
    <dgm:pt modelId="{F715AEF6-4A0C-42C6-A91C-CFABCC07BD41}" type="pres">
      <dgm:prSet presAssocID="{14C6B349-DE85-4C9F-B667-F0B2791C5301}" presName="root2" presStyleCnt="0"/>
      <dgm:spPr/>
    </dgm:pt>
    <dgm:pt modelId="{E83645B9-FDDC-432A-B803-FEC5C803B504}" type="pres">
      <dgm:prSet presAssocID="{14C6B349-DE85-4C9F-B667-F0B2791C5301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354F1A-AB04-463E-9BAB-52D6494B0B81}" type="pres">
      <dgm:prSet presAssocID="{14C6B349-DE85-4C9F-B667-F0B2791C5301}" presName="level3hierChild" presStyleCnt="0"/>
      <dgm:spPr/>
    </dgm:pt>
    <dgm:pt modelId="{FEF6223B-908C-4A23-9DF3-E05E217F4367}" type="pres">
      <dgm:prSet presAssocID="{B6A681F8-0DD5-4852-94A6-5C902355F823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4FD93AA2-C01A-42B6-AD9C-6CE92ADE1D19}" type="pres">
      <dgm:prSet presAssocID="{B6A681F8-0DD5-4852-94A6-5C902355F823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A7347DA-EC25-4233-AD75-CB93DA455517}" type="pres">
      <dgm:prSet presAssocID="{F05A9DD5-2372-4D24-B094-8B3609490DE1}" presName="root2" presStyleCnt="0"/>
      <dgm:spPr/>
    </dgm:pt>
    <dgm:pt modelId="{59EF779B-7B58-45F7-B5F1-A58BCB7B7DF6}" type="pres">
      <dgm:prSet presAssocID="{F05A9DD5-2372-4D24-B094-8B3609490DE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E6ED21-248F-4330-AAC9-F966350120E5}" type="pres">
      <dgm:prSet presAssocID="{F05A9DD5-2372-4D24-B094-8B3609490DE1}" presName="level3hierChild" presStyleCnt="0"/>
      <dgm:spPr/>
    </dgm:pt>
    <dgm:pt modelId="{D8A1FBE0-07EE-42C0-B4CE-6F867CC8EB5C}" type="pres">
      <dgm:prSet presAssocID="{2AF692C6-83FE-449F-AF98-FD22803DE0C9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90FD74C1-F407-452B-8155-3E316C44E886}" type="pres">
      <dgm:prSet presAssocID="{2AF692C6-83FE-449F-AF98-FD22803DE0C9}" presName="connTx" presStyleLbl="parChTrans1D3" presStyleIdx="2" presStyleCnt="4"/>
      <dgm:spPr/>
      <dgm:t>
        <a:bodyPr/>
        <a:lstStyle/>
        <a:p>
          <a:endParaRPr lang="fr-FR"/>
        </a:p>
      </dgm:t>
    </dgm:pt>
    <dgm:pt modelId="{30FD3FD1-CA3C-4A65-AEBA-652BF823D9D6}" type="pres">
      <dgm:prSet presAssocID="{064C868B-56A1-47E0-812F-88A3C9516634}" presName="root2" presStyleCnt="0"/>
      <dgm:spPr/>
    </dgm:pt>
    <dgm:pt modelId="{723922A0-7611-472B-A348-1F8660071256}" type="pres">
      <dgm:prSet presAssocID="{064C868B-56A1-47E0-812F-88A3C951663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843C5D-CA54-4ABE-B147-D709E39D2639}" type="pres">
      <dgm:prSet presAssocID="{064C868B-56A1-47E0-812F-88A3C9516634}" presName="level3hierChild" presStyleCnt="0"/>
      <dgm:spPr/>
    </dgm:pt>
    <dgm:pt modelId="{5083BBF5-A3B6-464C-BD5F-20D5C9951077}" type="pres">
      <dgm:prSet presAssocID="{C2D2B354-025F-4FE5-BA5B-66056FF93838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0457288C-450C-4573-8018-E00E84567C5E}" type="pres">
      <dgm:prSet presAssocID="{C2D2B354-025F-4FE5-BA5B-66056FF93838}" presName="connTx" presStyleLbl="parChTrans1D3" presStyleIdx="3" presStyleCnt="4"/>
      <dgm:spPr/>
      <dgm:t>
        <a:bodyPr/>
        <a:lstStyle/>
        <a:p>
          <a:endParaRPr lang="fr-FR"/>
        </a:p>
      </dgm:t>
    </dgm:pt>
    <dgm:pt modelId="{49268BC4-87C2-411F-A0AA-5560AAF6782F}" type="pres">
      <dgm:prSet presAssocID="{8EB99FFA-B0D1-40C0-9031-7D91A9BD0E46}" presName="root2" presStyleCnt="0"/>
      <dgm:spPr/>
    </dgm:pt>
    <dgm:pt modelId="{C592667D-067A-4780-9A37-E310EE296125}" type="pres">
      <dgm:prSet presAssocID="{8EB99FFA-B0D1-40C0-9031-7D91A9BD0E4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58E44B-500A-4FAC-B21B-17F70FAC6FAD}" type="pres">
      <dgm:prSet presAssocID="{8EB99FFA-B0D1-40C0-9031-7D91A9BD0E46}" presName="level3hierChild" presStyleCnt="0"/>
      <dgm:spPr/>
    </dgm:pt>
  </dgm:ptLst>
  <dgm:cxnLst>
    <dgm:cxn modelId="{7BF3BB76-43A4-4192-8737-7D8A04B7F290}" type="presOf" srcId="{14C6B349-DE85-4C9F-B667-F0B2791C5301}" destId="{E83645B9-FDDC-432A-B803-FEC5C803B504}" srcOrd="0" destOrd="0" presId="urn:microsoft.com/office/officeart/2005/8/layout/hierarchy2"/>
    <dgm:cxn modelId="{C68EA223-B70A-4F4E-A087-A3EC70F2E17B}" type="presOf" srcId="{2B907282-B259-40FC-A3AD-D563088DAA37}" destId="{BDD2E385-D35D-4086-907F-3C04B2337BCC}" srcOrd="1" destOrd="0" presId="urn:microsoft.com/office/officeart/2005/8/layout/hierarchy2"/>
    <dgm:cxn modelId="{314F8FC6-92B1-456F-9232-B755CA9A305F}" srcId="{247AA594-6690-48E8-8CC2-3AD73B717540}" destId="{14C6B349-DE85-4C9F-B667-F0B2791C5301}" srcOrd="1" destOrd="0" parTransId="{2B907282-B259-40FC-A3AD-D563088DAA37}" sibTransId="{5BF45A2B-0B06-4AF3-B66E-FAA6758B5811}"/>
    <dgm:cxn modelId="{9A9113BA-ED2C-4B38-9499-DB5B43ABA805}" type="presOf" srcId="{9BE30FBA-E6FA-4E3B-99CC-49073F4158DD}" destId="{D4D9C2C1-0836-49D0-BC29-9BA4B662F6E8}" srcOrd="1" destOrd="0" presId="urn:microsoft.com/office/officeart/2005/8/layout/hierarchy2"/>
    <dgm:cxn modelId="{F31A2354-8AC3-4E7D-93A6-4D978ECD0531}" srcId="{ACAB6ECE-5659-4FB7-A1D0-CAC312BBAC7B}" destId="{247AA594-6690-48E8-8CC2-3AD73B717540}" srcOrd="0" destOrd="0" parTransId="{94467894-C1D9-4C5D-9AB8-075E441A610B}" sibTransId="{1E5DDD1D-B8F0-441E-9E4C-25BC29F3E1C2}"/>
    <dgm:cxn modelId="{EA8E74E7-D94E-45FA-814A-4C8322AD6AC1}" type="presOf" srcId="{F05A9DD5-2372-4D24-B094-8B3609490DE1}" destId="{59EF779B-7B58-45F7-B5F1-A58BCB7B7DF6}" srcOrd="0" destOrd="0" presId="urn:microsoft.com/office/officeart/2005/8/layout/hierarchy2"/>
    <dgm:cxn modelId="{6E6A5325-F436-4196-8906-DD893222691B}" srcId="{247AA594-6690-48E8-8CC2-3AD73B717540}" destId="{8DBBE357-F3FD-4F0B-8253-05240CD1ED50}" srcOrd="0" destOrd="0" parTransId="{9BE30FBA-E6FA-4E3B-99CC-49073F4158DD}" sibTransId="{C642FEA0-CD0C-473E-A378-8EF6BA2EBA30}"/>
    <dgm:cxn modelId="{106C2628-E2A3-46B4-9412-4E53306F08A6}" srcId="{F05A9DD5-2372-4D24-B094-8B3609490DE1}" destId="{064C868B-56A1-47E0-812F-88A3C9516634}" srcOrd="0" destOrd="0" parTransId="{2AF692C6-83FE-449F-AF98-FD22803DE0C9}" sibTransId="{7AFCDB2C-E1AF-467F-849A-57D150CCC7C5}"/>
    <dgm:cxn modelId="{F2BB3F2E-C7E0-4952-95FB-FEEAB05FA690}" type="presOf" srcId="{9BE30FBA-E6FA-4E3B-99CC-49073F4158DD}" destId="{06E15FAB-7759-40BE-9504-D13C41E8858F}" srcOrd="0" destOrd="0" presId="urn:microsoft.com/office/officeart/2005/8/layout/hierarchy2"/>
    <dgm:cxn modelId="{9CD038F4-D06E-4E3A-AAF3-061A278DAEC1}" type="presOf" srcId="{B6A681F8-0DD5-4852-94A6-5C902355F823}" destId="{4FD93AA2-C01A-42B6-AD9C-6CE92ADE1D19}" srcOrd="1" destOrd="0" presId="urn:microsoft.com/office/officeart/2005/8/layout/hierarchy2"/>
    <dgm:cxn modelId="{06CBE803-1BF5-4E4F-8C7A-D1499D5BB7A5}" type="presOf" srcId="{247AA594-6690-48E8-8CC2-3AD73B717540}" destId="{49AB6D63-FB02-4293-B299-C4782AA8155E}" srcOrd="0" destOrd="0" presId="urn:microsoft.com/office/officeart/2005/8/layout/hierarchy2"/>
    <dgm:cxn modelId="{DC20DEE7-DC51-4E3A-9076-D7E00E1FD8D4}" type="presOf" srcId="{94467894-C1D9-4C5D-9AB8-075E441A610B}" destId="{95630618-6E2C-4F65-9F8B-2A1A69A60FA3}" srcOrd="0" destOrd="0" presId="urn:microsoft.com/office/officeart/2005/8/layout/hierarchy2"/>
    <dgm:cxn modelId="{351643B8-CC97-42A5-8B2C-5D39F972780B}" type="presOf" srcId="{8DBBE357-F3FD-4F0B-8253-05240CD1ED50}" destId="{E3D5BD10-0E75-4946-A965-7A8E058A8F3D}" srcOrd="0" destOrd="0" presId="urn:microsoft.com/office/officeart/2005/8/layout/hierarchy2"/>
    <dgm:cxn modelId="{9067BED9-1C07-457B-8755-51451598E6A8}" srcId="{799472BE-F60F-4C29-B0E9-C9B475EE1D3F}" destId="{ACAB6ECE-5659-4FB7-A1D0-CAC312BBAC7B}" srcOrd="0" destOrd="0" parTransId="{39F19A41-5D18-4633-8D41-4A045BBD818F}" sibTransId="{33B07AA5-CA82-42CC-9A02-61F4FF907E70}"/>
    <dgm:cxn modelId="{A73962AC-3130-4628-ADD5-CF3977F919F5}" type="presOf" srcId="{C2D2B354-025F-4FE5-BA5B-66056FF93838}" destId="{5083BBF5-A3B6-464C-BD5F-20D5C9951077}" srcOrd="0" destOrd="0" presId="urn:microsoft.com/office/officeart/2005/8/layout/hierarchy2"/>
    <dgm:cxn modelId="{9CEB7566-AD50-4096-8015-E85F9993D08F}" srcId="{F05A9DD5-2372-4D24-B094-8B3609490DE1}" destId="{8EB99FFA-B0D1-40C0-9031-7D91A9BD0E46}" srcOrd="1" destOrd="0" parTransId="{C2D2B354-025F-4FE5-BA5B-66056FF93838}" sibTransId="{DC14E625-DBC0-4BC3-B6AB-D1E9D8DA6F44}"/>
    <dgm:cxn modelId="{A748974A-BF04-4A0F-88CC-FE6707150617}" type="presOf" srcId="{2AF692C6-83FE-449F-AF98-FD22803DE0C9}" destId="{D8A1FBE0-07EE-42C0-B4CE-6F867CC8EB5C}" srcOrd="0" destOrd="0" presId="urn:microsoft.com/office/officeart/2005/8/layout/hierarchy2"/>
    <dgm:cxn modelId="{A6B602E9-24DF-4B25-8E75-CC99717E72D2}" type="presOf" srcId="{2B907282-B259-40FC-A3AD-D563088DAA37}" destId="{78591B47-161F-46AC-B740-78E5E3745C81}" srcOrd="0" destOrd="0" presId="urn:microsoft.com/office/officeart/2005/8/layout/hierarchy2"/>
    <dgm:cxn modelId="{8A6E803E-470C-402A-A1AA-8CA29C2150D9}" type="presOf" srcId="{799472BE-F60F-4C29-B0E9-C9B475EE1D3F}" destId="{153172F4-015F-4A57-A914-5D43C9242466}" srcOrd="0" destOrd="0" presId="urn:microsoft.com/office/officeart/2005/8/layout/hierarchy2"/>
    <dgm:cxn modelId="{5A361FC7-F3AB-4626-BEC4-49DF26BAD738}" type="presOf" srcId="{2AF692C6-83FE-449F-AF98-FD22803DE0C9}" destId="{90FD74C1-F407-452B-8155-3E316C44E886}" srcOrd="1" destOrd="0" presId="urn:microsoft.com/office/officeart/2005/8/layout/hierarchy2"/>
    <dgm:cxn modelId="{97393659-7E90-4168-8DBA-E46FC4D3E386}" type="presOf" srcId="{064C868B-56A1-47E0-812F-88A3C9516634}" destId="{723922A0-7611-472B-A348-1F8660071256}" srcOrd="0" destOrd="0" presId="urn:microsoft.com/office/officeart/2005/8/layout/hierarchy2"/>
    <dgm:cxn modelId="{699B8823-1C5C-43A1-8E36-8DA158ED221E}" type="presOf" srcId="{C2D2B354-025F-4FE5-BA5B-66056FF93838}" destId="{0457288C-450C-4573-8018-E00E84567C5E}" srcOrd="1" destOrd="0" presId="urn:microsoft.com/office/officeart/2005/8/layout/hierarchy2"/>
    <dgm:cxn modelId="{51E16851-8E5B-418A-BAE3-BC2367E34CB2}" type="presOf" srcId="{8EB99FFA-B0D1-40C0-9031-7D91A9BD0E46}" destId="{C592667D-067A-4780-9A37-E310EE296125}" srcOrd="0" destOrd="0" presId="urn:microsoft.com/office/officeart/2005/8/layout/hierarchy2"/>
    <dgm:cxn modelId="{C553B777-0C7C-4B10-ADF6-439FE430E747}" srcId="{ACAB6ECE-5659-4FB7-A1D0-CAC312BBAC7B}" destId="{F05A9DD5-2372-4D24-B094-8B3609490DE1}" srcOrd="1" destOrd="0" parTransId="{B6A681F8-0DD5-4852-94A6-5C902355F823}" sibTransId="{CA0026A1-38A9-4017-B0E3-11BF241FE4EF}"/>
    <dgm:cxn modelId="{0D8A6FE8-767B-4E6E-8250-93E93D59956B}" type="presOf" srcId="{94467894-C1D9-4C5D-9AB8-075E441A610B}" destId="{9D81B603-F646-4CEE-8887-AD495593BBEA}" srcOrd="1" destOrd="0" presId="urn:microsoft.com/office/officeart/2005/8/layout/hierarchy2"/>
    <dgm:cxn modelId="{961E0A55-D6BD-4632-8A02-E07B17F595DC}" type="presOf" srcId="{B6A681F8-0DD5-4852-94A6-5C902355F823}" destId="{FEF6223B-908C-4A23-9DF3-E05E217F4367}" srcOrd="0" destOrd="0" presId="urn:microsoft.com/office/officeart/2005/8/layout/hierarchy2"/>
    <dgm:cxn modelId="{61CAFF3E-909D-4AF7-AC73-6E0C4A95BEE3}" type="presOf" srcId="{ACAB6ECE-5659-4FB7-A1D0-CAC312BBAC7B}" destId="{D4350834-46BC-4955-A6F7-0D8C485D75F7}" srcOrd="0" destOrd="0" presId="urn:microsoft.com/office/officeart/2005/8/layout/hierarchy2"/>
    <dgm:cxn modelId="{E249E46F-47D3-47B7-A86F-543C577BF307}" type="presParOf" srcId="{153172F4-015F-4A57-A914-5D43C9242466}" destId="{06D1A995-0312-4754-BF32-085FCBCF0DF5}" srcOrd="0" destOrd="0" presId="urn:microsoft.com/office/officeart/2005/8/layout/hierarchy2"/>
    <dgm:cxn modelId="{1D8EDE3A-D525-4609-94FC-51FAA2F3ED88}" type="presParOf" srcId="{06D1A995-0312-4754-BF32-085FCBCF0DF5}" destId="{D4350834-46BC-4955-A6F7-0D8C485D75F7}" srcOrd="0" destOrd="0" presId="urn:microsoft.com/office/officeart/2005/8/layout/hierarchy2"/>
    <dgm:cxn modelId="{4B8B8E0C-D8AC-4040-BB0D-A3D5546E69AF}" type="presParOf" srcId="{06D1A995-0312-4754-BF32-085FCBCF0DF5}" destId="{0F200421-2BDF-423B-9027-7BE80E4673C4}" srcOrd="1" destOrd="0" presId="urn:microsoft.com/office/officeart/2005/8/layout/hierarchy2"/>
    <dgm:cxn modelId="{329D957E-0377-4735-BCCA-6FBF0A657C6F}" type="presParOf" srcId="{0F200421-2BDF-423B-9027-7BE80E4673C4}" destId="{95630618-6E2C-4F65-9F8B-2A1A69A60FA3}" srcOrd="0" destOrd="0" presId="urn:microsoft.com/office/officeart/2005/8/layout/hierarchy2"/>
    <dgm:cxn modelId="{A0BFB072-23A7-48C3-AF13-6826023AAC1F}" type="presParOf" srcId="{95630618-6E2C-4F65-9F8B-2A1A69A60FA3}" destId="{9D81B603-F646-4CEE-8887-AD495593BBEA}" srcOrd="0" destOrd="0" presId="urn:microsoft.com/office/officeart/2005/8/layout/hierarchy2"/>
    <dgm:cxn modelId="{8AAEBD73-2326-4446-AADB-EF82D2858D88}" type="presParOf" srcId="{0F200421-2BDF-423B-9027-7BE80E4673C4}" destId="{E5CFA9C6-805F-4014-A63B-731EDE48AFA7}" srcOrd="1" destOrd="0" presId="urn:microsoft.com/office/officeart/2005/8/layout/hierarchy2"/>
    <dgm:cxn modelId="{63BDE801-F4E3-4C81-ABA7-665BBC7A40C6}" type="presParOf" srcId="{E5CFA9C6-805F-4014-A63B-731EDE48AFA7}" destId="{49AB6D63-FB02-4293-B299-C4782AA8155E}" srcOrd="0" destOrd="0" presId="urn:microsoft.com/office/officeart/2005/8/layout/hierarchy2"/>
    <dgm:cxn modelId="{1E6F49C7-F80B-4748-A0EB-F6622893A2AB}" type="presParOf" srcId="{E5CFA9C6-805F-4014-A63B-731EDE48AFA7}" destId="{F63FF264-5931-4251-8DCD-B10B3338BECC}" srcOrd="1" destOrd="0" presId="urn:microsoft.com/office/officeart/2005/8/layout/hierarchy2"/>
    <dgm:cxn modelId="{CAC2F835-DD94-4F28-8CB7-C58BED79804E}" type="presParOf" srcId="{F63FF264-5931-4251-8DCD-B10B3338BECC}" destId="{06E15FAB-7759-40BE-9504-D13C41E8858F}" srcOrd="0" destOrd="0" presId="urn:microsoft.com/office/officeart/2005/8/layout/hierarchy2"/>
    <dgm:cxn modelId="{C740BACF-DB82-44BF-B64C-423BDC6E46ED}" type="presParOf" srcId="{06E15FAB-7759-40BE-9504-D13C41E8858F}" destId="{D4D9C2C1-0836-49D0-BC29-9BA4B662F6E8}" srcOrd="0" destOrd="0" presId="urn:microsoft.com/office/officeart/2005/8/layout/hierarchy2"/>
    <dgm:cxn modelId="{0A9CCC64-AFC7-4693-AE81-752566FAFAC5}" type="presParOf" srcId="{F63FF264-5931-4251-8DCD-B10B3338BECC}" destId="{BF3757F4-74AF-4EC7-A263-0564C3932204}" srcOrd="1" destOrd="0" presId="urn:microsoft.com/office/officeart/2005/8/layout/hierarchy2"/>
    <dgm:cxn modelId="{0AAB6120-35B6-4CB7-89C6-BD5DF45040D4}" type="presParOf" srcId="{BF3757F4-74AF-4EC7-A263-0564C3932204}" destId="{E3D5BD10-0E75-4946-A965-7A8E058A8F3D}" srcOrd="0" destOrd="0" presId="urn:microsoft.com/office/officeart/2005/8/layout/hierarchy2"/>
    <dgm:cxn modelId="{09C774FD-9F1A-42AC-B111-B9063C98CB35}" type="presParOf" srcId="{BF3757F4-74AF-4EC7-A263-0564C3932204}" destId="{3D40FD9E-2DDF-4EA0-96E3-3F33BE59EF6B}" srcOrd="1" destOrd="0" presId="urn:microsoft.com/office/officeart/2005/8/layout/hierarchy2"/>
    <dgm:cxn modelId="{0B19873E-96B6-42FE-BCA2-F049E2982FA6}" type="presParOf" srcId="{F63FF264-5931-4251-8DCD-B10B3338BECC}" destId="{78591B47-161F-46AC-B740-78E5E3745C81}" srcOrd="2" destOrd="0" presId="urn:microsoft.com/office/officeart/2005/8/layout/hierarchy2"/>
    <dgm:cxn modelId="{76CC53EA-9AE6-4023-A21D-7F0E49C77DB9}" type="presParOf" srcId="{78591B47-161F-46AC-B740-78E5E3745C81}" destId="{BDD2E385-D35D-4086-907F-3C04B2337BCC}" srcOrd="0" destOrd="0" presId="urn:microsoft.com/office/officeart/2005/8/layout/hierarchy2"/>
    <dgm:cxn modelId="{0EDD966F-B637-4829-BC0D-C9E32CE752B4}" type="presParOf" srcId="{F63FF264-5931-4251-8DCD-B10B3338BECC}" destId="{F715AEF6-4A0C-42C6-A91C-CFABCC07BD41}" srcOrd="3" destOrd="0" presId="urn:microsoft.com/office/officeart/2005/8/layout/hierarchy2"/>
    <dgm:cxn modelId="{BB99E5E1-454E-46E5-8330-45B760EB010B}" type="presParOf" srcId="{F715AEF6-4A0C-42C6-A91C-CFABCC07BD41}" destId="{E83645B9-FDDC-432A-B803-FEC5C803B504}" srcOrd="0" destOrd="0" presId="urn:microsoft.com/office/officeart/2005/8/layout/hierarchy2"/>
    <dgm:cxn modelId="{37846472-76A4-4AB6-88E9-EEF193548F27}" type="presParOf" srcId="{F715AEF6-4A0C-42C6-A91C-CFABCC07BD41}" destId="{2A354F1A-AB04-463E-9BAB-52D6494B0B81}" srcOrd="1" destOrd="0" presId="urn:microsoft.com/office/officeart/2005/8/layout/hierarchy2"/>
    <dgm:cxn modelId="{D16BEA05-E954-4975-81FB-A741509D8B9E}" type="presParOf" srcId="{0F200421-2BDF-423B-9027-7BE80E4673C4}" destId="{FEF6223B-908C-4A23-9DF3-E05E217F4367}" srcOrd="2" destOrd="0" presId="urn:microsoft.com/office/officeart/2005/8/layout/hierarchy2"/>
    <dgm:cxn modelId="{837DBF97-CC76-4E6D-BF9A-81E9D2DE49ED}" type="presParOf" srcId="{FEF6223B-908C-4A23-9DF3-E05E217F4367}" destId="{4FD93AA2-C01A-42B6-AD9C-6CE92ADE1D19}" srcOrd="0" destOrd="0" presId="urn:microsoft.com/office/officeart/2005/8/layout/hierarchy2"/>
    <dgm:cxn modelId="{57DC1E25-F565-4C4D-BFF5-DDAD7C8FCF33}" type="presParOf" srcId="{0F200421-2BDF-423B-9027-7BE80E4673C4}" destId="{DA7347DA-EC25-4233-AD75-CB93DA455517}" srcOrd="3" destOrd="0" presId="urn:microsoft.com/office/officeart/2005/8/layout/hierarchy2"/>
    <dgm:cxn modelId="{615F13F1-C5D8-4943-ACD7-A8F1AB5DA993}" type="presParOf" srcId="{DA7347DA-EC25-4233-AD75-CB93DA455517}" destId="{59EF779B-7B58-45F7-B5F1-A58BCB7B7DF6}" srcOrd="0" destOrd="0" presId="urn:microsoft.com/office/officeart/2005/8/layout/hierarchy2"/>
    <dgm:cxn modelId="{5523A805-87FA-4435-BD2A-FD7D6730FE7C}" type="presParOf" srcId="{DA7347DA-EC25-4233-AD75-CB93DA455517}" destId="{7CE6ED21-248F-4330-AAC9-F966350120E5}" srcOrd="1" destOrd="0" presId="urn:microsoft.com/office/officeart/2005/8/layout/hierarchy2"/>
    <dgm:cxn modelId="{636F14B3-600D-432A-865E-E06607078463}" type="presParOf" srcId="{7CE6ED21-248F-4330-AAC9-F966350120E5}" destId="{D8A1FBE0-07EE-42C0-B4CE-6F867CC8EB5C}" srcOrd="0" destOrd="0" presId="urn:microsoft.com/office/officeart/2005/8/layout/hierarchy2"/>
    <dgm:cxn modelId="{16C073C1-47C6-4AD3-AFBF-43C1AF2A2A2B}" type="presParOf" srcId="{D8A1FBE0-07EE-42C0-B4CE-6F867CC8EB5C}" destId="{90FD74C1-F407-452B-8155-3E316C44E886}" srcOrd="0" destOrd="0" presId="urn:microsoft.com/office/officeart/2005/8/layout/hierarchy2"/>
    <dgm:cxn modelId="{EACD4069-7550-4832-9901-8986BF524B61}" type="presParOf" srcId="{7CE6ED21-248F-4330-AAC9-F966350120E5}" destId="{30FD3FD1-CA3C-4A65-AEBA-652BF823D9D6}" srcOrd="1" destOrd="0" presId="urn:microsoft.com/office/officeart/2005/8/layout/hierarchy2"/>
    <dgm:cxn modelId="{1B1F65D0-9C87-4177-A01F-6335C375EFCD}" type="presParOf" srcId="{30FD3FD1-CA3C-4A65-AEBA-652BF823D9D6}" destId="{723922A0-7611-472B-A348-1F8660071256}" srcOrd="0" destOrd="0" presId="urn:microsoft.com/office/officeart/2005/8/layout/hierarchy2"/>
    <dgm:cxn modelId="{7743EFD3-3B03-4DF1-8560-DDD5BAA01465}" type="presParOf" srcId="{30FD3FD1-CA3C-4A65-AEBA-652BF823D9D6}" destId="{FF843C5D-CA54-4ABE-B147-D709E39D2639}" srcOrd="1" destOrd="0" presId="urn:microsoft.com/office/officeart/2005/8/layout/hierarchy2"/>
    <dgm:cxn modelId="{000AFF7C-1A4E-4374-90F8-CE8FF73A1660}" type="presParOf" srcId="{7CE6ED21-248F-4330-AAC9-F966350120E5}" destId="{5083BBF5-A3B6-464C-BD5F-20D5C9951077}" srcOrd="2" destOrd="0" presId="urn:microsoft.com/office/officeart/2005/8/layout/hierarchy2"/>
    <dgm:cxn modelId="{02989B0D-E0F4-4E6F-84E3-C8D13B53B8D8}" type="presParOf" srcId="{5083BBF5-A3B6-464C-BD5F-20D5C9951077}" destId="{0457288C-450C-4573-8018-E00E84567C5E}" srcOrd="0" destOrd="0" presId="urn:microsoft.com/office/officeart/2005/8/layout/hierarchy2"/>
    <dgm:cxn modelId="{8E9CCCAD-BBCC-408A-A7FE-D2092AB35216}" type="presParOf" srcId="{7CE6ED21-248F-4330-AAC9-F966350120E5}" destId="{49268BC4-87C2-411F-A0AA-5560AAF6782F}" srcOrd="3" destOrd="0" presId="urn:microsoft.com/office/officeart/2005/8/layout/hierarchy2"/>
    <dgm:cxn modelId="{D185FCFC-E8EF-442E-A057-ADFF31AC4E2C}" type="presParOf" srcId="{49268BC4-87C2-411F-A0AA-5560AAF6782F}" destId="{C592667D-067A-4780-9A37-E310EE296125}" srcOrd="0" destOrd="0" presId="urn:microsoft.com/office/officeart/2005/8/layout/hierarchy2"/>
    <dgm:cxn modelId="{3BB173B4-0F28-4DBF-94F7-E504DF401DC0}" type="presParOf" srcId="{49268BC4-87C2-411F-A0AA-5560AAF6782F}" destId="{B758E44B-500A-4FAC-B21B-17F70FAC6FAD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B3D95E-3A2B-462C-8483-31C61753C5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D2DB4-74E0-45CA-8E5D-E356D8E2656A}">
      <dgm:prSet phldrT="[Texte]"/>
      <dgm:spPr/>
      <dgm:t>
        <a:bodyPr/>
        <a:lstStyle/>
        <a:p>
          <a:r>
            <a:rPr lang="fr-FR" dirty="0" smtClean="0"/>
            <a:t>cœur</a:t>
          </a:r>
          <a:endParaRPr lang="fr-FR" dirty="0"/>
        </a:p>
      </dgm:t>
    </dgm:pt>
    <dgm:pt modelId="{F4D54F05-E81D-424B-A990-D7ADEE5550A1}" type="parTrans" cxnId="{25BA9C24-8569-464A-BB44-29C0759CB693}">
      <dgm:prSet/>
      <dgm:spPr/>
      <dgm:t>
        <a:bodyPr/>
        <a:lstStyle/>
        <a:p>
          <a:endParaRPr lang="fr-FR"/>
        </a:p>
      </dgm:t>
    </dgm:pt>
    <dgm:pt modelId="{0A7ECBAE-FC57-45BA-9B47-021E584CC5AA}" type="sibTrans" cxnId="{25BA9C24-8569-464A-BB44-29C0759CB693}">
      <dgm:prSet/>
      <dgm:spPr/>
      <dgm:t>
        <a:bodyPr/>
        <a:lstStyle/>
        <a:p>
          <a:endParaRPr lang="fr-FR"/>
        </a:p>
      </dgm:t>
    </dgm:pt>
    <dgm:pt modelId="{81293116-65EB-4586-8A46-B2D6DD285970}">
      <dgm:prSet phldrT="[Texte]"/>
      <dgm:spPr/>
      <dgm:t>
        <a:bodyPr/>
        <a:lstStyle/>
        <a:p>
          <a:r>
            <a:rPr lang="fr-FR" dirty="0" smtClean="0"/>
            <a:t>Cellules du tissu nodal ou </a:t>
          </a:r>
          <a:r>
            <a:rPr lang="fr-FR" dirty="0" err="1" smtClean="0"/>
            <a:t>cardionectrices</a:t>
          </a:r>
          <a:r>
            <a:rPr lang="fr-FR" dirty="0" smtClean="0"/>
            <a:t>           (</a:t>
          </a:r>
          <a:r>
            <a:rPr lang="fr-FR" b="1" dirty="0" smtClean="0"/>
            <a:t>PR instable</a:t>
          </a:r>
          <a:r>
            <a:rPr lang="fr-FR" dirty="0" smtClean="0"/>
            <a:t>)</a:t>
          </a:r>
          <a:endParaRPr lang="fr-FR" dirty="0"/>
        </a:p>
      </dgm:t>
    </dgm:pt>
    <dgm:pt modelId="{B042B04B-0722-4A14-80A8-1E60AE15CC5B}" type="parTrans" cxnId="{9DF71F7F-FD8D-49AE-A079-917777920CA4}">
      <dgm:prSet/>
      <dgm:spPr/>
      <dgm:t>
        <a:bodyPr/>
        <a:lstStyle/>
        <a:p>
          <a:endParaRPr lang="fr-FR"/>
        </a:p>
      </dgm:t>
    </dgm:pt>
    <dgm:pt modelId="{A35D3A3F-5565-4C96-962A-2CBFF49FE961}" type="sibTrans" cxnId="{9DF71F7F-FD8D-49AE-A079-917777920CA4}">
      <dgm:prSet/>
      <dgm:spPr/>
      <dgm:t>
        <a:bodyPr/>
        <a:lstStyle/>
        <a:p>
          <a:endParaRPr lang="fr-FR"/>
        </a:p>
      </dgm:t>
    </dgm:pt>
    <dgm:pt modelId="{4C6107A7-0796-471F-B992-585280B3E798}">
      <dgm:prSet phldrT="[Texte]"/>
      <dgm:spPr/>
      <dgm:t>
        <a:bodyPr/>
        <a:lstStyle/>
        <a:p>
          <a:r>
            <a:rPr lang="fr-FR" dirty="0" smtClean="0"/>
            <a:t>Tissu nodal(NS ,NAV)</a:t>
          </a:r>
          <a:endParaRPr lang="fr-FR" dirty="0"/>
        </a:p>
      </dgm:t>
    </dgm:pt>
    <dgm:pt modelId="{12959155-14CE-48A2-8BCE-952F4745218F}" type="parTrans" cxnId="{30A27C5F-D7A6-4422-B3EC-B9EC7337495C}">
      <dgm:prSet/>
      <dgm:spPr/>
      <dgm:t>
        <a:bodyPr/>
        <a:lstStyle/>
        <a:p>
          <a:endParaRPr lang="fr-FR"/>
        </a:p>
      </dgm:t>
    </dgm:pt>
    <dgm:pt modelId="{D8AA1358-20A2-4B9B-A71F-35166EE5F558}" type="sibTrans" cxnId="{30A27C5F-D7A6-4422-B3EC-B9EC7337495C}">
      <dgm:prSet/>
      <dgm:spPr/>
      <dgm:t>
        <a:bodyPr/>
        <a:lstStyle/>
        <a:p>
          <a:endParaRPr lang="fr-FR"/>
        </a:p>
      </dgm:t>
    </dgm:pt>
    <dgm:pt modelId="{DF17E892-DC1D-44A3-A6D2-3C4301518F2E}">
      <dgm:prSet phldrT="[Texte]"/>
      <dgm:spPr/>
      <dgm:t>
        <a:bodyPr/>
        <a:lstStyle/>
        <a:p>
          <a:r>
            <a:rPr lang="fr-FR" dirty="0" smtClean="0"/>
            <a:t>Fibres de conduction (Fx </a:t>
          </a:r>
          <a:r>
            <a:rPr lang="fr-FR" dirty="0" err="1" smtClean="0"/>
            <a:t>His</a:t>
          </a:r>
          <a:r>
            <a:rPr lang="fr-FR" dirty="0" smtClean="0"/>
            <a:t>, Réseau Purkinje)</a:t>
          </a:r>
          <a:endParaRPr lang="fr-FR" dirty="0"/>
        </a:p>
      </dgm:t>
    </dgm:pt>
    <dgm:pt modelId="{E09ACBAA-3E10-410B-960D-079862ED1DCC}" type="parTrans" cxnId="{99E6F6D4-FAB5-4271-A352-E986171A9E0C}">
      <dgm:prSet/>
      <dgm:spPr/>
      <dgm:t>
        <a:bodyPr/>
        <a:lstStyle/>
        <a:p>
          <a:endParaRPr lang="fr-FR"/>
        </a:p>
      </dgm:t>
    </dgm:pt>
    <dgm:pt modelId="{1A910389-8129-4970-AC9D-F3D91C950140}" type="sibTrans" cxnId="{99E6F6D4-FAB5-4271-A352-E986171A9E0C}">
      <dgm:prSet/>
      <dgm:spPr/>
      <dgm:t>
        <a:bodyPr/>
        <a:lstStyle/>
        <a:p>
          <a:endParaRPr lang="fr-FR"/>
        </a:p>
      </dgm:t>
    </dgm:pt>
    <dgm:pt modelId="{640F8773-6663-4430-B371-AFEAA11725AD}">
      <dgm:prSet phldrT="[Texte]"/>
      <dgm:spPr/>
      <dgm:t>
        <a:bodyPr/>
        <a:lstStyle/>
        <a:p>
          <a:r>
            <a:rPr lang="fr-FR" dirty="0" smtClean="0"/>
            <a:t>Cellules musculaires striées ou </a:t>
          </a:r>
          <a:r>
            <a:rPr lang="fr-FR" dirty="0" err="1" smtClean="0"/>
            <a:t>cardiomyocytes</a:t>
          </a:r>
          <a:r>
            <a:rPr lang="fr-FR" dirty="0" smtClean="0"/>
            <a:t> (</a:t>
          </a:r>
          <a:r>
            <a:rPr lang="fr-FR" b="1" dirty="0" smtClean="0"/>
            <a:t>PR stable</a:t>
          </a:r>
          <a:r>
            <a:rPr lang="fr-FR" dirty="0" smtClean="0"/>
            <a:t>) </a:t>
          </a:r>
          <a:endParaRPr lang="fr-FR" dirty="0"/>
        </a:p>
      </dgm:t>
    </dgm:pt>
    <dgm:pt modelId="{78CA24A0-BD9B-4674-9972-FA8E04CB4C59}" type="parTrans" cxnId="{99C63722-30B0-4E38-A1A3-5986353A5E3D}">
      <dgm:prSet/>
      <dgm:spPr/>
      <dgm:t>
        <a:bodyPr/>
        <a:lstStyle/>
        <a:p>
          <a:endParaRPr lang="fr-FR"/>
        </a:p>
      </dgm:t>
    </dgm:pt>
    <dgm:pt modelId="{B4C53C0A-3BAC-471C-A00D-6D390AC21B9C}" type="sibTrans" cxnId="{99C63722-30B0-4E38-A1A3-5986353A5E3D}">
      <dgm:prSet/>
      <dgm:spPr/>
      <dgm:t>
        <a:bodyPr/>
        <a:lstStyle/>
        <a:p>
          <a:endParaRPr lang="fr-FR"/>
        </a:p>
      </dgm:t>
    </dgm:pt>
    <dgm:pt modelId="{775A13A7-563A-4A36-8345-3B6269E7ED86}">
      <dgm:prSet phldrT="[Texte]"/>
      <dgm:spPr/>
      <dgm:t>
        <a:bodyPr/>
        <a:lstStyle/>
        <a:p>
          <a:r>
            <a:rPr lang="fr-FR" dirty="0" smtClean="0"/>
            <a:t>Fibres musculaires auriculaires</a:t>
          </a:r>
          <a:endParaRPr lang="fr-FR" dirty="0"/>
        </a:p>
      </dgm:t>
    </dgm:pt>
    <dgm:pt modelId="{B4B1B21A-4605-4FE7-8E77-49DB25D81333}" type="parTrans" cxnId="{D5C42CEE-6BA4-4872-8899-039CB59EB00B}">
      <dgm:prSet/>
      <dgm:spPr/>
      <dgm:t>
        <a:bodyPr/>
        <a:lstStyle/>
        <a:p>
          <a:endParaRPr lang="fr-FR"/>
        </a:p>
      </dgm:t>
    </dgm:pt>
    <dgm:pt modelId="{B9BC0F13-8C50-4C2A-BBD1-CAC750A5D625}" type="sibTrans" cxnId="{D5C42CEE-6BA4-4872-8899-039CB59EB00B}">
      <dgm:prSet/>
      <dgm:spPr/>
      <dgm:t>
        <a:bodyPr/>
        <a:lstStyle/>
        <a:p>
          <a:endParaRPr lang="fr-FR"/>
        </a:p>
      </dgm:t>
    </dgm:pt>
    <dgm:pt modelId="{86F713EF-D6C7-4F3F-A8E0-9C98D10E7FF4}">
      <dgm:prSet phldrT="[Texte]"/>
      <dgm:spPr/>
      <dgm:t>
        <a:bodyPr/>
        <a:lstStyle/>
        <a:p>
          <a:r>
            <a:rPr lang="fr-FR" dirty="0" smtClean="0"/>
            <a:t>Fibres musculaires ventriculaires</a:t>
          </a:r>
          <a:endParaRPr lang="fr-FR" dirty="0"/>
        </a:p>
      </dgm:t>
    </dgm:pt>
    <dgm:pt modelId="{088BC8CC-C876-4668-9967-7627664FCEB6}" type="parTrans" cxnId="{0F7802FC-94C8-4255-987C-993BBC0E9DCE}">
      <dgm:prSet/>
      <dgm:spPr/>
      <dgm:t>
        <a:bodyPr/>
        <a:lstStyle/>
        <a:p>
          <a:endParaRPr lang="fr-FR"/>
        </a:p>
      </dgm:t>
    </dgm:pt>
    <dgm:pt modelId="{35DC6BB8-1C75-42DA-A582-A63C28F68F50}" type="sibTrans" cxnId="{0F7802FC-94C8-4255-987C-993BBC0E9DCE}">
      <dgm:prSet/>
      <dgm:spPr/>
      <dgm:t>
        <a:bodyPr/>
        <a:lstStyle/>
        <a:p>
          <a:endParaRPr lang="fr-FR"/>
        </a:p>
      </dgm:t>
    </dgm:pt>
    <dgm:pt modelId="{13673F4B-7587-4FE4-9FB0-00D95FFC9228}" type="pres">
      <dgm:prSet presAssocID="{58B3D95E-3A2B-462C-8483-31C61753C5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D527D82-A6C4-44EE-B828-92129731D213}" type="pres">
      <dgm:prSet presAssocID="{224D2DB4-74E0-45CA-8E5D-E356D8E2656A}" presName="hierRoot1" presStyleCnt="0"/>
      <dgm:spPr/>
    </dgm:pt>
    <dgm:pt modelId="{83AEB5B2-5D08-457D-B6EA-B249B98EF20E}" type="pres">
      <dgm:prSet presAssocID="{224D2DB4-74E0-45CA-8E5D-E356D8E2656A}" presName="composite" presStyleCnt="0"/>
      <dgm:spPr/>
    </dgm:pt>
    <dgm:pt modelId="{9A4B4788-6C9D-4D28-9A6F-FE843E593F19}" type="pres">
      <dgm:prSet presAssocID="{224D2DB4-74E0-45CA-8E5D-E356D8E2656A}" presName="background" presStyleLbl="node0" presStyleIdx="0" presStyleCnt="1"/>
      <dgm:spPr/>
    </dgm:pt>
    <dgm:pt modelId="{8BF9760D-4A9E-4A0F-811F-0485D6BB5807}" type="pres">
      <dgm:prSet presAssocID="{224D2DB4-74E0-45CA-8E5D-E356D8E2656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09441DD-082E-4E9A-8EBC-C282F74DE69D}" type="pres">
      <dgm:prSet presAssocID="{224D2DB4-74E0-45CA-8E5D-E356D8E2656A}" presName="hierChild2" presStyleCnt="0"/>
      <dgm:spPr/>
    </dgm:pt>
    <dgm:pt modelId="{35D72C28-DC66-47BC-BEE6-2B7AE8C5AA10}" type="pres">
      <dgm:prSet presAssocID="{B042B04B-0722-4A14-80A8-1E60AE15CC5B}" presName="Name10" presStyleLbl="parChTrans1D2" presStyleIdx="0" presStyleCnt="2"/>
      <dgm:spPr/>
      <dgm:t>
        <a:bodyPr/>
        <a:lstStyle/>
        <a:p>
          <a:endParaRPr lang="fr-FR"/>
        </a:p>
      </dgm:t>
    </dgm:pt>
    <dgm:pt modelId="{C96AA1FB-3918-4B3F-A285-DAA279980D4F}" type="pres">
      <dgm:prSet presAssocID="{81293116-65EB-4586-8A46-B2D6DD285970}" presName="hierRoot2" presStyleCnt="0"/>
      <dgm:spPr/>
    </dgm:pt>
    <dgm:pt modelId="{AE46BA0C-4ECD-4166-ACFF-9CD56CCC8B55}" type="pres">
      <dgm:prSet presAssocID="{81293116-65EB-4586-8A46-B2D6DD285970}" presName="composite2" presStyleCnt="0"/>
      <dgm:spPr/>
    </dgm:pt>
    <dgm:pt modelId="{5605B82A-0AA6-4155-B977-CFD73772144D}" type="pres">
      <dgm:prSet presAssocID="{81293116-65EB-4586-8A46-B2D6DD285970}" presName="background2" presStyleLbl="node2" presStyleIdx="0" presStyleCnt="2"/>
      <dgm:spPr/>
    </dgm:pt>
    <dgm:pt modelId="{A6FABB34-0A0A-480A-9C94-0824BB4D5EAF}" type="pres">
      <dgm:prSet presAssocID="{81293116-65EB-4586-8A46-B2D6DD28597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82F155-0459-4634-AFAF-E38D22E6D9D5}" type="pres">
      <dgm:prSet presAssocID="{81293116-65EB-4586-8A46-B2D6DD285970}" presName="hierChild3" presStyleCnt="0"/>
      <dgm:spPr/>
    </dgm:pt>
    <dgm:pt modelId="{3D28A260-6687-4936-B1CE-2CE6644AB387}" type="pres">
      <dgm:prSet presAssocID="{12959155-14CE-48A2-8BCE-952F4745218F}" presName="Name17" presStyleLbl="parChTrans1D3" presStyleIdx="0" presStyleCnt="4"/>
      <dgm:spPr/>
      <dgm:t>
        <a:bodyPr/>
        <a:lstStyle/>
        <a:p>
          <a:endParaRPr lang="fr-FR"/>
        </a:p>
      </dgm:t>
    </dgm:pt>
    <dgm:pt modelId="{FE6DD48A-1868-4C31-B636-7F4176F87C59}" type="pres">
      <dgm:prSet presAssocID="{4C6107A7-0796-471F-B992-585280B3E798}" presName="hierRoot3" presStyleCnt="0"/>
      <dgm:spPr/>
    </dgm:pt>
    <dgm:pt modelId="{38498B26-4DD7-43DE-9859-1A22A8484F0F}" type="pres">
      <dgm:prSet presAssocID="{4C6107A7-0796-471F-B992-585280B3E798}" presName="composite3" presStyleCnt="0"/>
      <dgm:spPr/>
    </dgm:pt>
    <dgm:pt modelId="{81F3D097-7120-4FFE-82DF-E275EDB9A46B}" type="pres">
      <dgm:prSet presAssocID="{4C6107A7-0796-471F-B992-585280B3E798}" presName="background3" presStyleLbl="node3" presStyleIdx="0" presStyleCnt="4"/>
      <dgm:spPr/>
    </dgm:pt>
    <dgm:pt modelId="{6D5C9D2D-B51A-494C-9549-F31987AF244C}" type="pres">
      <dgm:prSet presAssocID="{4C6107A7-0796-471F-B992-585280B3E79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2C0C08D-B798-478B-B5DC-1CA6D52B81A5}" type="pres">
      <dgm:prSet presAssocID="{4C6107A7-0796-471F-B992-585280B3E798}" presName="hierChild4" presStyleCnt="0"/>
      <dgm:spPr/>
    </dgm:pt>
    <dgm:pt modelId="{AD293E7B-F295-4E5E-A5A4-D63A8EA5999C}" type="pres">
      <dgm:prSet presAssocID="{E09ACBAA-3E10-410B-960D-079862ED1DCC}" presName="Name17" presStyleLbl="parChTrans1D3" presStyleIdx="1" presStyleCnt="4"/>
      <dgm:spPr/>
      <dgm:t>
        <a:bodyPr/>
        <a:lstStyle/>
        <a:p>
          <a:endParaRPr lang="fr-FR"/>
        </a:p>
      </dgm:t>
    </dgm:pt>
    <dgm:pt modelId="{93113717-29F7-4F93-9ACC-F7763E82B649}" type="pres">
      <dgm:prSet presAssocID="{DF17E892-DC1D-44A3-A6D2-3C4301518F2E}" presName="hierRoot3" presStyleCnt="0"/>
      <dgm:spPr/>
    </dgm:pt>
    <dgm:pt modelId="{4545CCF5-9533-472C-BD28-26727EDF028B}" type="pres">
      <dgm:prSet presAssocID="{DF17E892-DC1D-44A3-A6D2-3C4301518F2E}" presName="composite3" presStyleCnt="0"/>
      <dgm:spPr/>
    </dgm:pt>
    <dgm:pt modelId="{E19B2EF6-3747-4D48-B1F4-A50C2856A599}" type="pres">
      <dgm:prSet presAssocID="{DF17E892-DC1D-44A3-A6D2-3C4301518F2E}" presName="background3" presStyleLbl="node3" presStyleIdx="1" presStyleCnt="4"/>
      <dgm:spPr/>
    </dgm:pt>
    <dgm:pt modelId="{997ABC6D-E602-4147-B03C-5951C4A77E5B}" type="pres">
      <dgm:prSet presAssocID="{DF17E892-DC1D-44A3-A6D2-3C4301518F2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DBAFE3-1094-4D2B-8466-EA47844E8DE0}" type="pres">
      <dgm:prSet presAssocID="{DF17E892-DC1D-44A3-A6D2-3C4301518F2E}" presName="hierChild4" presStyleCnt="0"/>
      <dgm:spPr/>
    </dgm:pt>
    <dgm:pt modelId="{FE12934A-D3AE-460C-BFD7-31C69AD02C6C}" type="pres">
      <dgm:prSet presAssocID="{78CA24A0-BD9B-4674-9972-FA8E04CB4C59}" presName="Name10" presStyleLbl="parChTrans1D2" presStyleIdx="1" presStyleCnt="2"/>
      <dgm:spPr/>
      <dgm:t>
        <a:bodyPr/>
        <a:lstStyle/>
        <a:p>
          <a:endParaRPr lang="fr-FR"/>
        </a:p>
      </dgm:t>
    </dgm:pt>
    <dgm:pt modelId="{5E983DEB-07E5-4F55-96A1-E89B7D559244}" type="pres">
      <dgm:prSet presAssocID="{640F8773-6663-4430-B371-AFEAA11725AD}" presName="hierRoot2" presStyleCnt="0"/>
      <dgm:spPr/>
    </dgm:pt>
    <dgm:pt modelId="{DC52E9CE-5957-47F0-AF56-03D426F9F7BC}" type="pres">
      <dgm:prSet presAssocID="{640F8773-6663-4430-B371-AFEAA11725AD}" presName="composite2" presStyleCnt="0"/>
      <dgm:spPr/>
    </dgm:pt>
    <dgm:pt modelId="{6361AF65-5126-40D8-BBE7-828A3A73F928}" type="pres">
      <dgm:prSet presAssocID="{640F8773-6663-4430-B371-AFEAA11725AD}" presName="background2" presStyleLbl="node2" presStyleIdx="1" presStyleCnt="2"/>
      <dgm:spPr/>
    </dgm:pt>
    <dgm:pt modelId="{F59EBA19-CF5E-44FF-B77C-ED753249EE62}" type="pres">
      <dgm:prSet presAssocID="{640F8773-6663-4430-B371-AFEAA11725A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F8A57F-C6B8-4969-B1B8-80877DC73D4D}" type="pres">
      <dgm:prSet presAssocID="{640F8773-6663-4430-B371-AFEAA11725AD}" presName="hierChild3" presStyleCnt="0"/>
      <dgm:spPr/>
    </dgm:pt>
    <dgm:pt modelId="{2705A307-541B-4B4B-8F5B-44BDC5025207}" type="pres">
      <dgm:prSet presAssocID="{B4B1B21A-4605-4FE7-8E77-49DB25D81333}" presName="Name17" presStyleLbl="parChTrans1D3" presStyleIdx="2" presStyleCnt="4"/>
      <dgm:spPr/>
      <dgm:t>
        <a:bodyPr/>
        <a:lstStyle/>
        <a:p>
          <a:endParaRPr lang="fr-FR"/>
        </a:p>
      </dgm:t>
    </dgm:pt>
    <dgm:pt modelId="{C09114DF-3F60-4055-9E4C-846A670D67DD}" type="pres">
      <dgm:prSet presAssocID="{775A13A7-563A-4A36-8345-3B6269E7ED86}" presName="hierRoot3" presStyleCnt="0"/>
      <dgm:spPr/>
    </dgm:pt>
    <dgm:pt modelId="{E38067F4-C65D-40E3-BF54-FF2E2473D16F}" type="pres">
      <dgm:prSet presAssocID="{775A13A7-563A-4A36-8345-3B6269E7ED86}" presName="composite3" presStyleCnt="0"/>
      <dgm:spPr/>
    </dgm:pt>
    <dgm:pt modelId="{D7CE27CC-6FE9-4324-8270-D5F8DF81EFDE}" type="pres">
      <dgm:prSet presAssocID="{775A13A7-563A-4A36-8345-3B6269E7ED86}" presName="background3" presStyleLbl="node3" presStyleIdx="2" presStyleCnt="4"/>
      <dgm:spPr/>
    </dgm:pt>
    <dgm:pt modelId="{9638E3D9-9552-42F7-94D5-CF4455120005}" type="pres">
      <dgm:prSet presAssocID="{775A13A7-563A-4A36-8345-3B6269E7ED8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E44AE8-29FA-4103-93FD-39DD512378C2}" type="pres">
      <dgm:prSet presAssocID="{775A13A7-563A-4A36-8345-3B6269E7ED86}" presName="hierChild4" presStyleCnt="0"/>
      <dgm:spPr/>
    </dgm:pt>
    <dgm:pt modelId="{35F1DFC1-FBB2-4352-8802-52D6DED5250F}" type="pres">
      <dgm:prSet presAssocID="{088BC8CC-C876-4668-9967-7627664FCEB6}" presName="Name17" presStyleLbl="parChTrans1D3" presStyleIdx="3" presStyleCnt="4"/>
      <dgm:spPr/>
      <dgm:t>
        <a:bodyPr/>
        <a:lstStyle/>
        <a:p>
          <a:endParaRPr lang="fr-FR"/>
        </a:p>
      </dgm:t>
    </dgm:pt>
    <dgm:pt modelId="{83A3D71C-57C9-4881-9471-7D796EAC0DB3}" type="pres">
      <dgm:prSet presAssocID="{86F713EF-D6C7-4F3F-A8E0-9C98D10E7FF4}" presName="hierRoot3" presStyleCnt="0"/>
      <dgm:spPr/>
    </dgm:pt>
    <dgm:pt modelId="{D1C5C0AF-F211-478C-9C51-BD1CB461AB9D}" type="pres">
      <dgm:prSet presAssocID="{86F713EF-D6C7-4F3F-A8E0-9C98D10E7FF4}" presName="composite3" presStyleCnt="0"/>
      <dgm:spPr/>
    </dgm:pt>
    <dgm:pt modelId="{3FAE427B-1F47-41E3-BCCE-9A18998B3175}" type="pres">
      <dgm:prSet presAssocID="{86F713EF-D6C7-4F3F-A8E0-9C98D10E7FF4}" presName="background3" presStyleLbl="node3" presStyleIdx="3" presStyleCnt="4"/>
      <dgm:spPr/>
    </dgm:pt>
    <dgm:pt modelId="{DFD4B44D-2C1B-48D3-BF97-6B323BD4E288}" type="pres">
      <dgm:prSet presAssocID="{86F713EF-D6C7-4F3F-A8E0-9C98D10E7FF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2563DA0-DF7F-4B9E-8908-F22BBA9C45A0}" type="pres">
      <dgm:prSet presAssocID="{86F713EF-D6C7-4F3F-A8E0-9C98D10E7FF4}" presName="hierChild4" presStyleCnt="0"/>
      <dgm:spPr/>
    </dgm:pt>
  </dgm:ptLst>
  <dgm:cxnLst>
    <dgm:cxn modelId="{FA436EF8-3CEB-45FD-9E27-44E3DD955115}" type="presOf" srcId="{775A13A7-563A-4A36-8345-3B6269E7ED86}" destId="{9638E3D9-9552-42F7-94D5-CF4455120005}" srcOrd="0" destOrd="0" presId="urn:microsoft.com/office/officeart/2005/8/layout/hierarchy1"/>
    <dgm:cxn modelId="{CE49A201-4839-424A-9AA7-0754F3087A6C}" type="presOf" srcId="{224D2DB4-74E0-45CA-8E5D-E356D8E2656A}" destId="{8BF9760D-4A9E-4A0F-811F-0485D6BB5807}" srcOrd="0" destOrd="0" presId="urn:microsoft.com/office/officeart/2005/8/layout/hierarchy1"/>
    <dgm:cxn modelId="{99E6F6D4-FAB5-4271-A352-E986171A9E0C}" srcId="{81293116-65EB-4586-8A46-B2D6DD285970}" destId="{DF17E892-DC1D-44A3-A6D2-3C4301518F2E}" srcOrd="1" destOrd="0" parTransId="{E09ACBAA-3E10-410B-960D-079862ED1DCC}" sibTransId="{1A910389-8129-4970-AC9D-F3D91C950140}"/>
    <dgm:cxn modelId="{D5C42CEE-6BA4-4872-8899-039CB59EB00B}" srcId="{640F8773-6663-4430-B371-AFEAA11725AD}" destId="{775A13A7-563A-4A36-8345-3B6269E7ED86}" srcOrd="0" destOrd="0" parTransId="{B4B1B21A-4605-4FE7-8E77-49DB25D81333}" sibTransId="{B9BC0F13-8C50-4C2A-BBD1-CAC750A5D625}"/>
    <dgm:cxn modelId="{5457DCEB-5357-4D35-B387-8EC68327AA2C}" type="presOf" srcId="{DF17E892-DC1D-44A3-A6D2-3C4301518F2E}" destId="{997ABC6D-E602-4147-B03C-5951C4A77E5B}" srcOrd="0" destOrd="0" presId="urn:microsoft.com/office/officeart/2005/8/layout/hierarchy1"/>
    <dgm:cxn modelId="{E278547E-D978-4633-961D-D0D75EA5CC9D}" type="presOf" srcId="{86F713EF-D6C7-4F3F-A8E0-9C98D10E7FF4}" destId="{DFD4B44D-2C1B-48D3-BF97-6B323BD4E288}" srcOrd="0" destOrd="0" presId="urn:microsoft.com/office/officeart/2005/8/layout/hierarchy1"/>
    <dgm:cxn modelId="{99C63722-30B0-4E38-A1A3-5986353A5E3D}" srcId="{224D2DB4-74E0-45CA-8E5D-E356D8E2656A}" destId="{640F8773-6663-4430-B371-AFEAA11725AD}" srcOrd="1" destOrd="0" parTransId="{78CA24A0-BD9B-4674-9972-FA8E04CB4C59}" sibTransId="{B4C53C0A-3BAC-471C-A00D-6D390AC21B9C}"/>
    <dgm:cxn modelId="{9DF71F7F-FD8D-49AE-A079-917777920CA4}" srcId="{224D2DB4-74E0-45CA-8E5D-E356D8E2656A}" destId="{81293116-65EB-4586-8A46-B2D6DD285970}" srcOrd="0" destOrd="0" parTransId="{B042B04B-0722-4A14-80A8-1E60AE15CC5B}" sibTransId="{A35D3A3F-5565-4C96-962A-2CBFF49FE961}"/>
    <dgm:cxn modelId="{56C8A5CE-B174-41DF-8E54-8D4B62D4CF2F}" type="presOf" srcId="{088BC8CC-C876-4668-9967-7627664FCEB6}" destId="{35F1DFC1-FBB2-4352-8802-52D6DED5250F}" srcOrd="0" destOrd="0" presId="urn:microsoft.com/office/officeart/2005/8/layout/hierarchy1"/>
    <dgm:cxn modelId="{0F7802FC-94C8-4255-987C-993BBC0E9DCE}" srcId="{640F8773-6663-4430-B371-AFEAA11725AD}" destId="{86F713EF-D6C7-4F3F-A8E0-9C98D10E7FF4}" srcOrd="1" destOrd="0" parTransId="{088BC8CC-C876-4668-9967-7627664FCEB6}" sibTransId="{35DC6BB8-1C75-42DA-A582-A63C28F68F50}"/>
    <dgm:cxn modelId="{30A27C5F-D7A6-4422-B3EC-B9EC7337495C}" srcId="{81293116-65EB-4586-8A46-B2D6DD285970}" destId="{4C6107A7-0796-471F-B992-585280B3E798}" srcOrd="0" destOrd="0" parTransId="{12959155-14CE-48A2-8BCE-952F4745218F}" sibTransId="{D8AA1358-20A2-4B9B-A71F-35166EE5F558}"/>
    <dgm:cxn modelId="{75075B2C-0543-4984-8299-C375F53C6A38}" type="presOf" srcId="{E09ACBAA-3E10-410B-960D-079862ED1DCC}" destId="{AD293E7B-F295-4E5E-A5A4-D63A8EA5999C}" srcOrd="0" destOrd="0" presId="urn:microsoft.com/office/officeart/2005/8/layout/hierarchy1"/>
    <dgm:cxn modelId="{25BA9C24-8569-464A-BB44-29C0759CB693}" srcId="{58B3D95E-3A2B-462C-8483-31C61753C5BA}" destId="{224D2DB4-74E0-45CA-8E5D-E356D8E2656A}" srcOrd="0" destOrd="0" parTransId="{F4D54F05-E81D-424B-A990-D7ADEE5550A1}" sibTransId="{0A7ECBAE-FC57-45BA-9B47-021E584CC5AA}"/>
    <dgm:cxn modelId="{293CDB85-2B52-4C9F-A48F-6B2E7895559E}" type="presOf" srcId="{81293116-65EB-4586-8A46-B2D6DD285970}" destId="{A6FABB34-0A0A-480A-9C94-0824BB4D5EAF}" srcOrd="0" destOrd="0" presId="urn:microsoft.com/office/officeart/2005/8/layout/hierarchy1"/>
    <dgm:cxn modelId="{A2510ED4-CD46-4142-88B1-A8D3FA2179EC}" type="presOf" srcId="{58B3D95E-3A2B-462C-8483-31C61753C5BA}" destId="{13673F4B-7587-4FE4-9FB0-00D95FFC9228}" srcOrd="0" destOrd="0" presId="urn:microsoft.com/office/officeart/2005/8/layout/hierarchy1"/>
    <dgm:cxn modelId="{CFB98E5E-965F-4407-8E04-FAFB9CBE881C}" type="presOf" srcId="{640F8773-6663-4430-B371-AFEAA11725AD}" destId="{F59EBA19-CF5E-44FF-B77C-ED753249EE62}" srcOrd="0" destOrd="0" presId="urn:microsoft.com/office/officeart/2005/8/layout/hierarchy1"/>
    <dgm:cxn modelId="{3C5B7C47-EE16-4DC0-B3CD-A6312FD04ABC}" type="presOf" srcId="{78CA24A0-BD9B-4674-9972-FA8E04CB4C59}" destId="{FE12934A-D3AE-460C-BFD7-31C69AD02C6C}" srcOrd="0" destOrd="0" presId="urn:microsoft.com/office/officeart/2005/8/layout/hierarchy1"/>
    <dgm:cxn modelId="{C81A2939-C299-4667-BC7A-D9A01C790DF9}" type="presOf" srcId="{B4B1B21A-4605-4FE7-8E77-49DB25D81333}" destId="{2705A307-541B-4B4B-8F5B-44BDC5025207}" srcOrd="0" destOrd="0" presId="urn:microsoft.com/office/officeart/2005/8/layout/hierarchy1"/>
    <dgm:cxn modelId="{4C043C4C-D780-434E-BD46-522D1F76A7C5}" type="presOf" srcId="{12959155-14CE-48A2-8BCE-952F4745218F}" destId="{3D28A260-6687-4936-B1CE-2CE6644AB387}" srcOrd="0" destOrd="0" presId="urn:microsoft.com/office/officeart/2005/8/layout/hierarchy1"/>
    <dgm:cxn modelId="{93246C00-A509-45B8-8AEF-7DB433747520}" type="presOf" srcId="{4C6107A7-0796-471F-B992-585280B3E798}" destId="{6D5C9D2D-B51A-494C-9549-F31987AF244C}" srcOrd="0" destOrd="0" presId="urn:microsoft.com/office/officeart/2005/8/layout/hierarchy1"/>
    <dgm:cxn modelId="{5F18CDC6-F99D-44DE-B076-BB8C29A2BDFA}" type="presOf" srcId="{B042B04B-0722-4A14-80A8-1E60AE15CC5B}" destId="{35D72C28-DC66-47BC-BEE6-2B7AE8C5AA10}" srcOrd="0" destOrd="0" presId="urn:microsoft.com/office/officeart/2005/8/layout/hierarchy1"/>
    <dgm:cxn modelId="{DC71FFE0-6A50-44C2-B8AF-72D822AFA090}" type="presParOf" srcId="{13673F4B-7587-4FE4-9FB0-00D95FFC9228}" destId="{9D527D82-A6C4-44EE-B828-92129731D213}" srcOrd="0" destOrd="0" presId="urn:microsoft.com/office/officeart/2005/8/layout/hierarchy1"/>
    <dgm:cxn modelId="{5F34B7AD-5801-440E-B9A8-FC1361AB369D}" type="presParOf" srcId="{9D527D82-A6C4-44EE-B828-92129731D213}" destId="{83AEB5B2-5D08-457D-B6EA-B249B98EF20E}" srcOrd="0" destOrd="0" presId="urn:microsoft.com/office/officeart/2005/8/layout/hierarchy1"/>
    <dgm:cxn modelId="{F15CCCEC-3C4A-486A-AD42-234D7A5AC8C2}" type="presParOf" srcId="{83AEB5B2-5D08-457D-B6EA-B249B98EF20E}" destId="{9A4B4788-6C9D-4D28-9A6F-FE843E593F19}" srcOrd="0" destOrd="0" presId="urn:microsoft.com/office/officeart/2005/8/layout/hierarchy1"/>
    <dgm:cxn modelId="{13ADC664-A538-4FB2-A053-452B87A33FCF}" type="presParOf" srcId="{83AEB5B2-5D08-457D-B6EA-B249B98EF20E}" destId="{8BF9760D-4A9E-4A0F-811F-0485D6BB5807}" srcOrd="1" destOrd="0" presId="urn:microsoft.com/office/officeart/2005/8/layout/hierarchy1"/>
    <dgm:cxn modelId="{4570BA12-8D17-4033-A3C2-871812A68B93}" type="presParOf" srcId="{9D527D82-A6C4-44EE-B828-92129731D213}" destId="{109441DD-082E-4E9A-8EBC-C282F74DE69D}" srcOrd="1" destOrd="0" presId="urn:microsoft.com/office/officeart/2005/8/layout/hierarchy1"/>
    <dgm:cxn modelId="{55F89B04-25B0-42F6-B8E6-4CDFCBDD0E96}" type="presParOf" srcId="{109441DD-082E-4E9A-8EBC-C282F74DE69D}" destId="{35D72C28-DC66-47BC-BEE6-2B7AE8C5AA10}" srcOrd="0" destOrd="0" presId="urn:microsoft.com/office/officeart/2005/8/layout/hierarchy1"/>
    <dgm:cxn modelId="{D13B9963-79BB-4FC4-8294-DDE67A8C2623}" type="presParOf" srcId="{109441DD-082E-4E9A-8EBC-C282F74DE69D}" destId="{C96AA1FB-3918-4B3F-A285-DAA279980D4F}" srcOrd="1" destOrd="0" presId="urn:microsoft.com/office/officeart/2005/8/layout/hierarchy1"/>
    <dgm:cxn modelId="{97C314D4-82BA-4F14-8689-B211D026A1E3}" type="presParOf" srcId="{C96AA1FB-3918-4B3F-A285-DAA279980D4F}" destId="{AE46BA0C-4ECD-4166-ACFF-9CD56CCC8B55}" srcOrd="0" destOrd="0" presId="urn:microsoft.com/office/officeart/2005/8/layout/hierarchy1"/>
    <dgm:cxn modelId="{EC535A2C-0147-4270-BDBF-AA333073D5EB}" type="presParOf" srcId="{AE46BA0C-4ECD-4166-ACFF-9CD56CCC8B55}" destId="{5605B82A-0AA6-4155-B977-CFD73772144D}" srcOrd="0" destOrd="0" presId="urn:microsoft.com/office/officeart/2005/8/layout/hierarchy1"/>
    <dgm:cxn modelId="{91DA7F1F-5620-48FC-8BD1-88BC44512E9C}" type="presParOf" srcId="{AE46BA0C-4ECD-4166-ACFF-9CD56CCC8B55}" destId="{A6FABB34-0A0A-480A-9C94-0824BB4D5EAF}" srcOrd="1" destOrd="0" presId="urn:microsoft.com/office/officeart/2005/8/layout/hierarchy1"/>
    <dgm:cxn modelId="{466675C0-58D6-4F5F-91C9-62290D31F650}" type="presParOf" srcId="{C96AA1FB-3918-4B3F-A285-DAA279980D4F}" destId="{9282F155-0459-4634-AFAF-E38D22E6D9D5}" srcOrd="1" destOrd="0" presId="urn:microsoft.com/office/officeart/2005/8/layout/hierarchy1"/>
    <dgm:cxn modelId="{7400D4BC-DE86-4E25-9B42-8C9E62953B3F}" type="presParOf" srcId="{9282F155-0459-4634-AFAF-E38D22E6D9D5}" destId="{3D28A260-6687-4936-B1CE-2CE6644AB387}" srcOrd="0" destOrd="0" presId="urn:microsoft.com/office/officeart/2005/8/layout/hierarchy1"/>
    <dgm:cxn modelId="{03714704-0E2C-4111-B17B-52D717DB8FD9}" type="presParOf" srcId="{9282F155-0459-4634-AFAF-E38D22E6D9D5}" destId="{FE6DD48A-1868-4C31-B636-7F4176F87C59}" srcOrd="1" destOrd="0" presId="urn:microsoft.com/office/officeart/2005/8/layout/hierarchy1"/>
    <dgm:cxn modelId="{BABD3BB4-9814-4F2A-9982-E1A6397CB1BC}" type="presParOf" srcId="{FE6DD48A-1868-4C31-B636-7F4176F87C59}" destId="{38498B26-4DD7-43DE-9859-1A22A8484F0F}" srcOrd="0" destOrd="0" presId="urn:microsoft.com/office/officeart/2005/8/layout/hierarchy1"/>
    <dgm:cxn modelId="{90698405-ADF9-4851-8399-D596EADF80F0}" type="presParOf" srcId="{38498B26-4DD7-43DE-9859-1A22A8484F0F}" destId="{81F3D097-7120-4FFE-82DF-E275EDB9A46B}" srcOrd="0" destOrd="0" presId="urn:microsoft.com/office/officeart/2005/8/layout/hierarchy1"/>
    <dgm:cxn modelId="{7FD41488-3E17-4EFA-B2B2-0322A7F884B6}" type="presParOf" srcId="{38498B26-4DD7-43DE-9859-1A22A8484F0F}" destId="{6D5C9D2D-B51A-494C-9549-F31987AF244C}" srcOrd="1" destOrd="0" presId="urn:microsoft.com/office/officeart/2005/8/layout/hierarchy1"/>
    <dgm:cxn modelId="{F8157C42-0B4B-46A5-86C1-BA70FF06BD56}" type="presParOf" srcId="{FE6DD48A-1868-4C31-B636-7F4176F87C59}" destId="{52C0C08D-B798-478B-B5DC-1CA6D52B81A5}" srcOrd="1" destOrd="0" presId="urn:microsoft.com/office/officeart/2005/8/layout/hierarchy1"/>
    <dgm:cxn modelId="{67B86722-915D-4AE4-8B8C-E3A7F8C6B8EA}" type="presParOf" srcId="{9282F155-0459-4634-AFAF-E38D22E6D9D5}" destId="{AD293E7B-F295-4E5E-A5A4-D63A8EA5999C}" srcOrd="2" destOrd="0" presId="urn:microsoft.com/office/officeart/2005/8/layout/hierarchy1"/>
    <dgm:cxn modelId="{B6D76354-5E4C-48AF-881E-C3FA51C408A2}" type="presParOf" srcId="{9282F155-0459-4634-AFAF-E38D22E6D9D5}" destId="{93113717-29F7-4F93-9ACC-F7763E82B649}" srcOrd="3" destOrd="0" presId="urn:microsoft.com/office/officeart/2005/8/layout/hierarchy1"/>
    <dgm:cxn modelId="{49979A67-2523-420F-AF6A-BB72D2804348}" type="presParOf" srcId="{93113717-29F7-4F93-9ACC-F7763E82B649}" destId="{4545CCF5-9533-472C-BD28-26727EDF028B}" srcOrd="0" destOrd="0" presId="urn:microsoft.com/office/officeart/2005/8/layout/hierarchy1"/>
    <dgm:cxn modelId="{18412545-ED11-4520-9DCB-F7CBBC5C808A}" type="presParOf" srcId="{4545CCF5-9533-472C-BD28-26727EDF028B}" destId="{E19B2EF6-3747-4D48-B1F4-A50C2856A599}" srcOrd="0" destOrd="0" presId="urn:microsoft.com/office/officeart/2005/8/layout/hierarchy1"/>
    <dgm:cxn modelId="{A5AE6458-F6F2-4762-859D-8B6F913E612C}" type="presParOf" srcId="{4545CCF5-9533-472C-BD28-26727EDF028B}" destId="{997ABC6D-E602-4147-B03C-5951C4A77E5B}" srcOrd="1" destOrd="0" presId="urn:microsoft.com/office/officeart/2005/8/layout/hierarchy1"/>
    <dgm:cxn modelId="{BD7C4388-56A2-4D22-B4B2-B1A56F57E64C}" type="presParOf" srcId="{93113717-29F7-4F93-9ACC-F7763E82B649}" destId="{0DDBAFE3-1094-4D2B-8466-EA47844E8DE0}" srcOrd="1" destOrd="0" presId="urn:microsoft.com/office/officeart/2005/8/layout/hierarchy1"/>
    <dgm:cxn modelId="{0E5E0A59-1803-4B56-91AA-9FC7E12EED73}" type="presParOf" srcId="{109441DD-082E-4E9A-8EBC-C282F74DE69D}" destId="{FE12934A-D3AE-460C-BFD7-31C69AD02C6C}" srcOrd="2" destOrd="0" presId="urn:microsoft.com/office/officeart/2005/8/layout/hierarchy1"/>
    <dgm:cxn modelId="{B03A4324-8B2B-4EE7-A3D2-14D0666458B8}" type="presParOf" srcId="{109441DD-082E-4E9A-8EBC-C282F74DE69D}" destId="{5E983DEB-07E5-4F55-96A1-E89B7D559244}" srcOrd="3" destOrd="0" presId="urn:microsoft.com/office/officeart/2005/8/layout/hierarchy1"/>
    <dgm:cxn modelId="{1CBB1567-F751-44B9-BE29-A3AB15D8CD22}" type="presParOf" srcId="{5E983DEB-07E5-4F55-96A1-E89B7D559244}" destId="{DC52E9CE-5957-47F0-AF56-03D426F9F7BC}" srcOrd="0" destOrd="0" presId="urn:microsoft.com/office/officeart/2005/8/layout/hierarchy1"/>
    <dgm:cxn modelId="{09F4EB90-B143-4AFE-B78C-E29F3B69E3AE}" type="presParOf" srcId="{DC52E9CE-5957-47F0-AF56-03D426F9F7BC}" destId="{6361AF65-5126-40D8-BBE7-828A3A73F928}" srcOrd="0" destOrd="0" presId="urn:microsoft.com/office/officeart/2005/8/layout/hierarchy1"/>
    <dgm:cxn modelId="{E796668E-8817-4CCF-96C5-4698759873F4}" type="presParOf" srcId="{DC52E9CE-5957-47F0-AF56-03D426F9F7BC}" destId="{F59EBA19-CF5E-44FF-B77C-ED753249EE62}" srcOrd="1" destOrd="0" presId="urn:microsoft.com/office/officeart/2005/8/layout/hierarchy1"/>
    <dgm:cxn modelId="{A1E478C9-481A-44D4-B859-E73AB556121A}" type="presParOf" srcId="{5E983DEB-07E5-4F55-96A1-E89B7D559244}" destId="{63F8A57F-C6B8-4969-B1B8-80877DC73D4D}" srcOrd="1" destOrd="0" presId="urn:microsoft.com/office/officeart/2005/8/layout/hierarchy1"/>
    <dgm:cxn modelId="{D8E0AF82-D7D7-4D70-B54B-192FAC7B780C}" type="presParOf" srcId="{63F8A57F-C6B8-4969-B1B8-80877DC73D4D}" destId="{2705A307-541B-4B4B-8F5B-44BDC5025207}" srcOrd="0" destOrd="0" presId="urn:microsoft.com/office/officeart/2005/8/layout/hierarchy1"/>
    <dgm:cxn modelId="{F8C30048-72FC-487B-9F00-36D41452B9CA}" type="presParOf" srcId="{63F8A57F-C6B8-4969-B1B8-80877DC73D4D}" destId="{C09114DF-3F60-4055-9E4C-846A670D67DD}" srcOrd="1" destOrd="0" presId="urn:microsoft.com/office/officeart/2005/8/layout/hierarchy1"/>
    <dgm:cxn modelId="{3517A2EC-772C-4F48-947E-E940880097F3}" type="presParOf" srcId="{C09114DF-3F60-4055-9E4C-846A670D67DD}" destId="{E38067F4-C65D-40E3-BF54-FF2E2473D16F}" srcOrd="0" destOrd="0" presId="urn:microsoft.com/office/officeart/2005/8/layout/hierarchy1"/>
    <dgm:cxn modelId="{40B2BFD2-E9E3-4F99-BCF5-39303AEA2C94}" type="presParOf" srcId="{E38067F4-C65D-40E3-BF54-FF2E2473D16F}" destId="{D7CE27CC-6FE9-4324-8270-D5F8DF81EFDE}" srcOrd="0" destOrd="0" presId="urn:microsoft.com/office/officeart/2005/8/layout/hierarchy1"/>
    <dgm:cxn modelId="{F1EB0375-DC6E-4A0B-8470-F55CD86A834B}" type="presParOf" srcId="{E38067F4-C65D-40E3-BF54-FF2E2473D16F}" destId="{9638E3D9-9552-42F7-94D5-CF4455120005}" srcOrd="1" destOrd="0" presId="urn:microsoft.com/office/officeart/2005/8/layout/hierarchy1"/>
    <dgm:cxn modelId="{08F932D4-B744-400B-AED2-9D6B5FB51644}" type="presParOf" srcId="{C09114DF-3F60-4055-9E4C-846A670D67DD}" destId="{00E44AE8-29FA-4103-93FD-39DD512378C2}" srcOrd="1" destOrd="0" presId="urn:microsoft.com/office/officeart/2005/8/layout/hierarchy1"/>
    <dgm:cxn modelId="{205F731A-460A-4001-8CEA-AC23D3B7581B}" type="presParOf" srcId="{63F8A57F-C6B8-4969-B1B8-80877DC73D4D}" destId="{35F1DFC1-FBB2-4352-8802-52D6DED5250F}" srcOrd="2" destOrd="0" presId="urn:microsoft.com/office/officeart/2005/8/layout/hierarchy1"/>
    <dgm:cxn modelId="{5AF7E43A-17DA-4CBD-81EE-6C68CCA2759F}" type="presParOf" srcId="{63F8A57F-C6B8-4969-B1B8-80877DC73D4D}" destId="{83A3D71C-57C9-4881-9471-7D796EAC0DB3}" srcOrd="3" destOrd="0" presId="urn:microsoft.com/office/officeart/2005/8/layout/hierarchy1"/>
    <dgm:cxn modelId="{31C5C8FC-F14E-4CA5-88CA-DAF663D3A891}" type="presParOf" srcId="{83A3D71C-57C9-4881-9471-7D796EAC0DB3}" destId="{D1C5C0AF-F211-478C-9C51-BD1CB461AB9D}" srcOrd="0" destOrd="0" presId="urn:microsoft.com/office/officeart/2005/8/layout/hierarchy1"/>
    <dgm:cxn modelId="{5850722E-B38E-48C7-AA19-6656FDF84ED2}" type="presParOf" srcId="{D1C5C0AF-F211-478C-9C51-BD1CB461AB9D}" destId="{3FAE427B-1F47-41E3-BCCE-9A18998B3175}" srcOrd="0" destOrd="0" presId="urn:microsoft.com/office/officeart/2005/8/layout/hierarchy1"/>
    <dgm:cxn modelId="{C0F2B362-AB3F-4F63-96CE-B5292186BA7F}" type="presParOf" srcId="{D1C5C0AF-F211-478C-9C51-BD1CB461AB9D}" destId="{DFD4B44D-2C1B-48D3-BF97-6B323BD4E288}" srcOrd="1" destOrd="0" presId="urn:microsoft.com/office/officeart/2005/8/layout/hierarchy1"/>
    <dgm:cxn modelId="{E50CB49C-20FB-4B58-B770-1BED37B7F611}" type="presParOf" srcId="{83A3D71C-57C9-4881-9471-7D796EAC0DB3}" destId="{42563DA0-DF7F-4B9E-8908-F22BBA9C45A0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3884FF-6BA2-408D-83B8-2F6957F5328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94B323F2-3311-497D-8695-871F6A39C23A}">
      <dgm:prSet phldrT="[Texte]"/>
      <dgm:spPr/>
      <dgm:t>
        <a:bodyPr/>
        <a:lstStyle/>
        <a:p>
          <a:r>
            <a:rPr lang="fr-FR" b="1" dirty="0" smtClean="0"/>
            <a:t>Phénomènes électriques</a:t>
          </a:r>
          <a:endParaRPr lang="fr-FR" b="1" dirty="0"/>
        </a:p>
      </dgm:t>
    </dgm:pt>
    <dgm:pt modelId="{171C87C6-FABA-47A3-A6AF-537C7504B821}" type="parTrans" cxnId="{CF00418B-A20E-4BD4-AB48-99FF5C61E330}">
      <dgm:prSet/>
      <dgm:spPr/>
      <dgm:t>
        <a:bodyPr/>
        <a:lstStyle/>
        <a:p>
          <a:endParaRPr lang="fr-FR"/>
        </a:p>
      </dgm:t>
    </dgm:pt>
    <dgm:pt modelId="{FF145035-EDA1-4F68-AC3D-89C992442DED}" type="sibTrans" cxnId="{CF00418B-A20E-4BD4-AB48-99FF5C61E330}">
      <dgm:prSet/>
      <dgm:spPr/>
      <dgm:t>
        <a:bodyPr/>
        <a:lstStyle/>
        <a:p>
          <a:endParaRPr lang="fr-FR"/>
        </a:p>
      </dgm:t>
    </dgm:pt>
    <dgm:pt modelId="{68D7ED76-52CF-4608-AAD7-76AD8594499C}">
      <dgm:prSet phldrT="[Texte]"/>
      <dgm:spPr/>
      <dgm:t>
        <a:bodyPr/>
        <a:lstStyle/>
        <a:p>
          <a:r>
            <a:rPr lang="fr-FR" b="1" dirty="0" smtClean="0"/>
            <a:t>Phénomènes mécaniques</a:t>
          </a:r>
          <a:endParaRPr lang="fr-FR" b="1" dirty="0"/>
        </a:p>
      </dgm:t>
    </dgm:pt>
    <dgm:pt modelId="{EA09F52B-A944-464F-AE70-5DC8A36710E8}" type="parTrans" cxnId="{08AD56F5-9C1E-4511-BA84-EBE829640E31}">
      <dgm:prSet/>
      <dgm:spPr/>
      <dgm:t>
        <a:bodyPr/>
        <a:lstStyle/>
        <a:p>
          <a:endParaRPr lang="fr-FR"/>
        </a:p>
      </dgm:t>
    </dgm:pt>
    <dgm:pt modelId="{AD0E5BEE-38D7-43DD-B51C-46E7A200C59F}" type="sibTrans" cxnId="{08AD56F5-9C1E-4511-BA84-EBE829640E31}">
      <dgm:prSet/>
      <dgm:spPr/>
      <dgm:t>
        <a:bodyPr/>
        <a:lstStyle/>
        <a:p>
          <a:endParaRPr lang="fr-FR"/>
        </a:p>
      </dgm:t>
    </dgm:pt>
    <dgm:pt modelId="{7F6BC4B5-CF35-4FC7-8479-ADB31F92FBFD}">
      <dgm:prSet phldrT="[Texte]"/>
      <dgm:spPr/>
      <dgm:t>
        <a:bodyPr/>
        <a:lstStyle/>
        <a:p>
          <a:r>
            <a:rPr lang="fr-FR" dirty="0" smtClean="0"/>
            <a:t>Cycle cardiaque    ou  révolution cardiaque</a:t>
          </a:r>
          <a:endParaRPr lang="fr-FR" dirty="0"/>
        </a:p>
      </dgm:t>
    </dgm:pt>
    <dgm:pt modelId="{68C2D97E-27FC-4AC9-96B7-3D17591D69B0}" type="parTrans" cxnId="{C5C2C119-BEA9-49B2-9C92-102228F9C019}">
      <dgm:prSet/>
      <dgm:spPr/>
      <dgm:t>
        <a:bodyPr/>
        <a:lstStyle/>
        <a:p>
          <a:endParaRPr lang="fr-FR"/>
        </a:p>
      </dgm:t>
    </dgm:pt>
    <dgm:pt modelId="{0582B4F5-53D9-4D78-9698-7C25A01F2F88}" type="sibTrans" cxnId="{C5C2C119-BEA9-49B2-9C92-102228F9C019}">
      <dgm:prSet/>
      <dgm:spPr/>
      <dgm:t>
        <a:bodyPr/>
        <a:lstStyle/>
        <a:p>
          <a:endParaRPr lang="fr-FR"/>
        </a:p>
      </dgm:t>
    </dgm:pt>
    <dgm:pt modelId="{173EBE16-3421-4612-9AD9-1A915D9EEEC3}" type="pres">
      <dgm:prSet presAssocID="{DC3884FF-6BA2-408D-83B8-2F6957F53286}" presName="Name0" presStyleCnt="0">
        <dgm:presLayoutVars>
          <dgm:dir/>
          <dgm:resizeHandles val="exact"/>
        </dgm:presLayoutVars>
      </dgm:prSet>
      <dgm:spPr/>
    </dgm:pt>
    <dgm:pt modelId="{524FA3C9-38F6-482F-B31F-C6AE9215EEFF}" type="pres">
      <dgm:prSet presAssocID="{DC3884FF-6BA2-408D-83B8-2F6957F53286}" presName="vNodes" presStyleCnt="0"/>
      <dgm:spPr/>
    </dgm:pt>
    <dgm:pt modelId="{0D512FCB-5BDF-40FE-939B-08A733315E79}" type="pres">
      <dgm:prSet presAssocID="{94B323F2-3311-497D-8695-871F6A39C2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DB08AB-C1BF-4BE0-BAB0-3B9F3BB66A7C}" type="pres">
      <dgm:prSet presAssocID="{FF145035-EDA1-4F68-AC3D-89C992442DED}" presName="spacerT" presStyleCnt="0"/>
      <dgm:spPr/>
    </dgm:pt>
    <dgm:pt modelId="{25EBE57D-17F9-4E52-AEC6-B6BC38EB17F5}" type="pres">
      <dgm:prSet presAssocID="{FF145035-EDA1-4F68-AC3D-89C992442DED}" presName="sibTrans" presStyleLbl="sibTrans2D1" presStyleIdx="0" presStyleCnt="2"/>
      <dgm:spPr/>
      <dgm:t>
        <a:bodyPr/>
        <a:lstStyle/>
        <a:p>
          <a:endParaRPr lang="fr-FR"/>
        </a:p>
      </dgm:t>
    </dgm:pt>
    <dgm:pt modelId="{890C4E60-D1E0-475F-BD35-EA02C5FBD637}" type="pres">
      <dgm:prSet presAssocID="{FF145035-EDA1-4F68-AC3D-89C992442DED}" presName="spacerB" presStyleCnt="0"/>
      <dgm:spPr/>
    </dgm:pt>
    <dgm:pt modelId="{54C06DBE-BC6B-4904-A988-229DDAD68295}" type="pres">
      <dgm:prSet presAssocID="{68D7ED76-52CF-4608-AAD7-76AD859449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9D73AA-BF1F-4376-BE71-153408388A28}" type="pres">
      <dgm:prSet presAssocID="{DC3884FF-6BA2-408D-83B8-2F6957F53286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72209F48-B7FE-40BC-A0DD-44E54074040A}" type="pres">
      <dgm:prSet presAssocID="{DC3884FF-6BA2-408D-83B8-2F6957F53286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8943094C-DBE2-4DC4-978B-AAAA6577EF85}" type="pres">
      <dgm:prSet presAssocID="{DC3884FF-6BA2-408D-83B8-2F6957F5328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A6765D-9920-4376-8FD0-B4CF8DEF7168}" type="presOf" srcId="{FF145035-EDA1-4F68-AC3D-89C992442DED}" destId="{25EBE57D-17F9-4E52-AEC6-B6BC38EB17F5}" srcOrd="0" destOrd="0" presId="urn:microsoft.com/office/officeart/2005/8/layout/equation2"/>
    <dgm:cxn modelId="{BC2B85BF-56A6-48D1-925C-17657B91AD5E}" type="presOf" srcId="{7F6BC4B5-CF35-4FC7-8479-ADB31F92FBFD}" destId="{8943094C-DBE2-4DC4-978B-AAAA6577EF85}" srcOrd="0" destOrd="0" presId="urn:microsoft.com/office/officeart/2005/8/layout/equation2"/>
    <dgm:cxn modelId="{F02412A1-2B49-4A19-8D4E-8D9B540C558C}" type="presOf" srcId="{AD0E5BEE-38D7-43DD-B51C-46E7A200C59F}" destId="{699D73AA-BF1F-4376-BE71-153408388A28}" srcOrd="0" destOrd="0" presId="urn:microsoft.com/office/officeart/2005/8/layout/equation2"/>
    <dgm:cxn modelId="{A57ADCA8-F4F3-422E-BA0F-020B1948D15D}" type="presOf" srcId="{68D7ED76-52CF-4608-AAD7-76AD8594499C}" destId="{54C06DBE-BC6B-4904-A988-229DDAD68295}" srcOrd="0" destOrd="0" presId="urn:microsoft.com/office/officeart/2005/8/layout/equation2"/>
    <dgm:cxn modelId="{F320F680-903D-4B83-B268-B564CB77A4E9}" type="presOf" srcId="{AD0E5BEE-38D7-43DD-B51C-46E7A200C59F}" destId="{72209F48-B7FE-40BC-A0DD-44E54074040A}" srcOrd="1" destOrd="0" presId="urn:microsoft.com/office/officeart/2005/8/layout/equation2"/>
    <dgm:cxn modelId="{C5C2C119-BEA9-49B2-9C92-102228F9C019}" srcId="{DC3884FF-6BA2-408D-83B8-2F6957F53286}" destId="{7F6BC4B5-CF35-4FC7-8479-ADB31F92FBFD}" srcOrd="2" destOrd="0" parTransId="{68C2D97E-27FC-4AC9-96B7-3D17591D69B0}" sibTransId="{0582B4F5-53D9-4D78-9698-7C25A01F2F88}"/>
    <dgm:cxn modelId="{CF00418B-A20E-4BD4-AB48-99FF5C61E330}" srcId="{DC3884FF-6BA2-408D-83B8-2F6957F53286}" destId="{94B323F2-3311-497D-8695-871F6A39C23A}" srcOrd="0" destOrd="0" parTransId="{171C87C6-FABA-47A3-A6AF-537C7504B821}" sibTransId="{FF145035-EDA1-4F68-AC3D-89C992442DED}"/>
    <dgm:cxn modelId="{6E0FB13B-8C40-48D0-B6A0-E5B3FB4F7AF9}" type="presOf" srcId="{94B323F2-3311-497D-8695-871F6A39C23A}" destId="{0D512FCB-5BDF-40FE-939B-08A733315E79}" srcOrd="0" destOrd="0" presId="urn:microsoft.com/office/officeart/2005/8/layout/equation2"/>
    <dgm:cxn modelId="{CE822CC3-4FF3-46DA-9FC8-61552B7FF0A0}" type="presOf" srcId="{DC3884FF-6BA2-408D-83B8-2F6957F53286}" destId="{173EBE16-3421-4612-9AD9-1A915D9EEEC3}" srcOrd="0" destOrd="0" presId="urn:microsoft.com/office/officeart/2005/8/layout/equation2"/>
    <dgm:cxn modelId="{08AD56F5-9C1E-4511-BA84-EBE829640E31}" srcId="{DC3884FF-6BA2-408D-83B8-2F6957F53286}" destId="{68D7ED76-52CF-4608-AAD7-76AD8594499C}" srcOrd="1" destOrd="0" parTransId="{EA09F52B-A944-464F-AE70-5DC8A36710E8}" sibTransId="{AD0E5BEE-38D7-43DD-B51C-46E7A200C59F}"/>
    <dgm:cxn modelId="{7A0B9FF4-EFF4-4D96-A840-2BABE75DB8C8}" type="presParOf" srcId="{173EBE16-3421-4612-9AD9-1A915D9EEEC3}" destId="{524FA3C9-38F6-482F-B31F-C6AE9215EEFF}" srcOrd="0" destOrd="0" presId="urn:microsoft.com/office/officeart/2005/8/layout/equation2"/>
    <dgm:cxn modelId="{4FF6C3E3-4AD0-42ED-9688-EEE57BFE38CC}" type="presParOf" srcId="{524FA3C9-38F6-482F-B31F-C6AE9215EEFF}" destId="{0D512FCB-5BDF-40FE-939B-08A733315E79}" srcOrd="0" destOrd="0" presId="urn:microsoft.com/office/officeart/2005/8/layout/equation2"/>
    <dgm:cxn modelId="{A70944C7-A16D-420E-AA33-E0F3848946E9}" type="presParOf" srcId="{524FA3C9-38F6-482F-B31F-C6AE9215EEFF}" destId="{DCDB08AB-C1BF-4BE0-BAB0-3B9F3BB66A7C}" srcOrd="1" destOrd="0" presId="urn:microsoft.com/office/officeart/2005/8/layout/equation2"/>
    <dgm:cxn modelId="{840621E7-8021-424C-AB65-C5C0A52D520E}" type="presParOf" srcId="{524FA3C9-38F6-482F-B31F-C6AE9215EEFF}" destId="{25EBE57D-17F9-4E52-AEC6-B6BC38EB17F5}" srcOrd="2" destOrd="0" presId="urn:microsoft.com/office/officeart/2005/8/layout/equation2"/>
    <dgm:cxn modelId="{DEC63F58-7C83-4172-8E98-4F716BE41159}" type="presParOf" srcId="{524FA3C9-38F6-482F-B31F-C6AE9215EEFF}" destId="{890C4E60-D1E0-475F-BD35-EA02C5FBD637}" srcOrd="3" destOrd="0" presId="urn:microsoft.com/office/officeart/2005/8/layout/equation2"/>
    <dgm:cxn modelId="{369D0AE2-C308-4F0E-9CDC-03384E90F797}" type="presParOf" srcId="{524FA3C9-38F6-482F-B31F-C6AE9215EEFF}" destId="{54C06DBE-BC6B-4904-A988-229DDAD68295}" srcOrd="4" destOrd="0" presId="urn:microsoft.com/office/officeart/2005/8/layout/equation2"/>
    <dgm:cxn modelId="{127B04FA-B600-49F3-9FAE-C3EBEF60AFEA}" type="presParOf" srcId="{173EBE16-3421-4612-9AD9-1A915D9EEEC3}" destId="{699D73AA-BF1F-4376-BE71-153408388A28}" srcOrd="1" destOrd="0" presId="urn:microsoft.com/office/officeart/2005/8/layout/equation2"/>
    <dgm:cxn modelId="{240D93F6-62D3-45D3-8889-29AB42EF9250}" type="presParOf" srcId="{699D73AA-BF1F-4376-BE71-153408388A28}" destId="{72209F48-B7FE-40BC-A0DD-44E54074040A}" srcOrd="0" destOrd="0" presId="urn:microsoft.com/office/officeart/2005/8/layout/equation2"/>
    <dgm:cxn modelId="{B02A48DF-DF7E-4164-9A46-242C878078D7}" type="presParOf" srcId="{173EBE16-3421-4612-9AD9-1A915D9EEEC3}" destId="{8943094C-DBE2-4DC4-978B-AAAA6577EF85}" srcOrd="2" destOrd="0" presId="urn:microsoft.com/office/officeart/2005/8/layout/equati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021EC7-A540-4A42-AB63-E39456BE4E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DA75F1-2C78-4D02-93D9-9E5BCC6BEE1C}">
      <dgm:prSet phldrT="[Texte]"/>
      <dgm:spPr/>
      <dgm:t>
        <a:bodyPr/>
        <a:lstStyle/>
        <a:p>
          <a:r>
            <a:rPr lang="fr-FR" dirty="0" smtClean="0"/>
            <a:t>Cycle cardiaque</a:t>
          </a:r>
          <a:endParaRPr lang="fr-FR" dirty="0"/>
        </a:p>
      </dgm:t>
    </dgm:pt>
    <dgm:pt modelId="{DD441B45-A5CC-4AC7-9572-2E7C65CEA40D}" type="parTrans" cxnId="{DA11BE22-3840-4599-A37C-1D2B690A9892}">
      <dgm:prSet/>
      <dgm:spPr/>
      <dgm:t>
        <a:bodyPr/>
        <a:lstStyle/>
        <a:p>
          <a:endParaRPr lang="fr-FR"/>
        </a:p>
      </dgm:t>
    </dgm:pt>
    <dgm:pt modelId="{23BB0757-6612-43BC-AE16-44630E4CBE16}" type="sibTrans" cxnId="{DA11BE22-3840-4599-A37C-1D2B690A9892}">
      <dgm:prSet/>
      <dgm:spPr/>
      <dgm:t>
        <a:bodyPr/>
        <a:lstStyle/>
        <a:p>
          <a:endParaRPr lang="fr-FR"/>
        </a:p>
      </dgm:t>
    </dgm:pt>
    <dgm:pt modelId="{F3C260F1-D04E-4B55-AE60-9FA0BAF5B547}">
      <dgm:prSet phldrT="[Texte]"/>
      <dgm:spPr/>
      <dgm:t>
        <a:bodyPr/>
        <a:lstStyle/>
        <a:p>
          <a:r>
            <a:rPr lang="fr-FR" dirty="0" smtClean="0"/>
            <a:t>systole</a:t>
          </a:r>
          <a:endParaRPr lang="fr-FR" dirty="0"/>
        </a:p>
      </dgm:t>
    </dgm:pt>
    <dgm:pt modelId="{4986F9C7-4FB4-4FB2-AE23-92BB9E110F07}" type="parTrans" cxnId="{5280891A-2662-4819-ABDD-D59F10638DCE}">
      <dgm:prSet/>
      <dgm:spPr/>
      <dgm:t>
        <a:bodyPr/>
        <a:lstStyle/>
        <a:p>
          <a:endParaRPr lang="fr-FR"/>
        </a:p>
      </dgm:t>
    </dgm:pt>
    <dgm:pt modelId="{2C873B0E-4C43-4F83-895E-DFC182456B05}" type="sibTrans" cxnId="{5280891A-2662-4819-ABDD-D59F10638DCE}">
      <dgm:prSet/>
      <dgm:spPr/>
      <dgm:t>
        <a:bodyPr/>
        <a:lstStyle/>
        <a:p>
          <a:endParaRPr lang="fr-FR"/>
        </a:p>
      </dgm:t>
    </dgm:pt>
    <dgm:pt modelId="{43267D2D-995D-4526-A32B-10B31785DBAC}">
      <dgm:prSet phldrT="[Texte]"/>
      <dgm:spPr/>
      <dgm:t>
        <a:bodyPr/>
        <a:lstStyle/>
        <a:p>
          <a:r>
            <a:rPr lang="fr-FR" dirty="0" smtClean="0"/>
            <a:t>diastole</a:t>
          </a:r>
          <a:endParaRPr lang="fr-FR" dirty="0"/>
        </a:p>
      </dgm:t>
    </dgm:pt>
    <dgm:pt modelId="{01692978-8A3A-49E4-AC4E-8FBBE495C159}" type="parTrans" cxnId="{18C74934-700F-4B09-8A57-74EF2D1F6BFC}">
      <dgm:prSet/>
      <dgm:spPr/>
      <dgm:t>
        <a:bodyPr/>
        <a:lstStyle/>
        <a:p>
          <a:endParaRPr lang="fr-FR"/>
        </a:p>
      </dgm:t>
    </dgm:pt>
    <dgm:pt modelId="{C3AB0ED7-32C0-496D-B2EF-108251BCBDFF}" type="sibTrans" cxnId="{18C74934-700F-4B09-8A57-74EF2D1F6BFC}">
      <dgm:prSet/>
      <dgm:spPr/>
      <dgm:t>
        <a:bodyPr/>
        <a:lstStyle/>
        <a:p>
          <a:endParaRPr lang="fr-FR"/>
        </a:p>
      </dgm:t>
    </dgm:pt>
    <dgm:pt modelId="{A0D08709-25D7-4992-A214-12CC8B624342}" type="pres">
      <dgm:prSet presAssocID="{EC021EC7-A540-4A42-AB63-E39456BE4E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0C3ADD2-935C-42D0-AA4B-703404309F62}" type="pres">
      <dgm:prSet presAssocID="{06DA75F1-2C78-4D02-93D9-9E5BCC6BEE1C}" presName="hierRoot1" presStyleCnt="0"/>
      <dgm:spPr/>
    </dgm:pt>
    <dgm:pt modelId="{544F2AEB-9CF5-40CE-BC74-AB6A79BFC852}" type="pres">
      <dgm:prSet presAssocID="{06DA75F1-2C78-4D02-93D9-9E5BCC6BEE1C}" presName="composite" presStyleCnt="0"/>
      <dgm:spPr/>
    </dgm:pt>
    <dgm:pt modelId="{BF5DF9D4-C604-4261-9430-29286E0AB59C}" type="pres">
      <dgm:prSet presAssocID="{06DA75F1-2C78-4D02-93D9-9E5BCC6BEE1C}" presName="background" presStyleLbl="node0" presStyleIdx="0" presStyleCnt="1"/>
      <dgm:spPr/>
    </dgm:pt>
    <dgm:pt modelId="{6A85D1A9-FFE7-46BB-BE88-ADD2836E0A32}" type="pres">
      <dgm:prSet presAssocID="{06DA75F1-2C78-4D02-93D9-9E5BCC6BEE1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CC32DEA-3C18-44C8-B3EE-6ED93937A3D6}" type="pres">
      <dgm:prSet presAssocID="{06DA75F1-2C78-4D02-93D9-9E5BCC6BEE1C}" presName="hierChild2" presStyleCnt="0"/>
      <dgm:spPr/>
    </dgm:pt>
    <dgm:pt modelId="{1F6DEE64-0413-4A4F-A6BE-161A035E69AC}" type="pres">
      <dgm:prSet presAssocID="{4986F9C7-4FB4-4FB2-AE23-92BB9E110F07}" presName="Name10" presStyleLbl="parChTrans1D2" presStyleIdx="0" presStyleCnt="2"/>
      <dgm:spPr/>
      <dgm:t>
        <a:bodyPr/>
        <a:lstStyle/>
        <a:p>
          <a:endParaRPr lang="fr-FR"/>
        </a:p>
      </dgm:t>
    </dgm:pt>
    <dgm:pt modelId="{15139248-9197-4CC9-87ED-C57441285CB6}" type="pres">
      <dgm:prSet presAssocID="{F3C260F1-D04E-4B55-AE60-9FA0BAF5B547}" presName="hierRoot2" presStyleCnt="0"/>
      <dgm:spPr/>
    </dgm:pt>
    <dgm:pt modelId="{B986EB5F-C652-4B0C-B67A-F2D41F46A56C}" type="pres">
      <dgm:prSet presAssocID="{F3C260F1-D04E-4B55-AE60-9FA0BAF5B547}" presName="composite2" presStyleCnt="0"/>
      <dgm:spPr/>
    </dgm:pt>
    <dgm:pt modelId="{465714CC-80E7-4806-83EE-58966D48AA6E}" type="pres">
      <dgm:prSet presAssocID="{F3C260F1-D04E-4B55-AE60-9FA0BAF5B547}" presName="background2" presStyleLbl="node2" presStyleIdx="0" presStyleCnt="2"/>
      <dgm:spPr/>
    </dgm:pt>
    <dgm:pt modelId="{5AE322EB-DF2B-4ECD-B707-19352F64FC31}" type="pres">
      <dgm:prSet presAssocID="{F3C260F1-D04E-4B55-AE60-9FA0BAF5B54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23C789-0D98-4350-9CED-2D169AB124C0}" type="pres">
      <dgm:prSet presAssocID="{F3C260F1-D04E-4B55-AE60-9FA0BAF5B547}" presName="hierChild3" presStyleCnt="0"/>
      <dgm:spPr/>
    </dgm:pt>
    <dgm:pt modelId="{37EF269F-F7CB-48DC-A0ED-A5441EB5EE24}" type="pres">
      <dgm:prSet presAssocID="{01692978-8A3A-49E4-AC4E-8FBBE495C159}" presName="Name10" presStyleLbl="parChTrans1D2" presStyleIdx="1" presStyleCnt="2"/>
      <dgm:spPr/>
      <dgm:t>
        <a:bodyPr/>
        <a:lstStyle/>
        <a:p>
          <a:endParaRPr lang="fr-FR"/>
        </a:p>
      </dgm:t>
    </dgm:pt>
    <dgm:pt modelId="{23C6DDCE-C18E-4394-A7D8-65C3974A3C65}" type="pres">
      <dgm:prSet presAssocID="{43267D2D-995D-4526-A32B-10B31785DBAC}" presName="hierRoot2" presStyleCnt="0"/>
      <dgm:spPr/>
    </dgm:pt>
    <dgm:pt modelId="{AE474498-FDB2-42A6-9514-32B4FB02FF19}" type="pres">
      <dgm:prSet presAssocID="{43267D2D-995D-4526-A32B-10B31785DBAC}" presName="composite2" presStyleCnt="0"/>
      <dgm:spPr/>
    </dgm:pt>
    <dgm:pt modelId="{DDD85D32-916D-49C1-B4EB-44EB14340E47}" type="pres">
      <dgm:prSet presAssocID="{43267D2D-995D-4526-A32B-10B31785DBAC}" presName="background2" presStyleLbl="node2" presStyleIdx="1" presStyleCnt="2"/>
      <dgm:spPr/>
    </dgm:pt>
    <dgm:pt modelId="{3A0D6F01-1FDC-4539-96AD-A6CA9476DC74}" type="pres">
      <dgm:prSet presAssocID="{43267D2D-995D-4526-A32B-10B31785DBA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5994493-6599-46DE-B030-98FEEA50A5D7}" type="pres">
      <dgm:prSet presAssocID="{43267D2D-995D-4526-A32B-10B31785DBAC}" presName="hierChild3" presStyleCnt="0"/>
      <dgm:spPr/>
    </dgm:pt>
  </dgm:ptLst>
  <dgm:cxnLst>
    <dgm:cxn modelId="{25523B87-DC2B-4276-B79C-BEB4400EC07D}" type="presOf" srcId="{F3C260F1-D04E-4B55-AE60-9FA0BAF5B547}" destId="{5AE322EB-DF2B-4ECD-B707-19352F64FC31}" srcOrd="0" destOrd="0" presId="urn:microsoft.com/office/officeart/2005/8/layout/hierarchy1"/>
    <dgm:cxn modelId="{5280891A-2662-4819-ABDD-D59F10638DCE}" srcId="{06DA75F1-2C78-4D02-93D9-9E5BCC6BEE1C}" destId="{F3C260F1-D04E-4B55-AE60-9FA0BAF5B547}" srcOrd="0" destOrd="0" parTransId="{4986F9C7-4FB4-4FB2-AE23-92BB9E110F07}" sibTransId="{2C873B0E-4C43-4F83-895E-DFC182456B05}"/>
    <dgm:cxn modelId="{79255FAC-FE2E-44AE-978F-505D86EDA673}" type="presOf" srcId="{43267D2D-995D-4526-A32B-10B31785DBAC}" destId="{3A0D6F01-1FDC-4539-96AD-A6CA9476DC74}" srcOrd="0" destOrd="0" presId="urn:microsoft.com/office/officeart/2005/8/layout/hierarchy1"/>
    <dgm:cxn modelId="{626B5F31-B820-4135-AC26-5E4D80E22F54}" type="presOf" srcId="{EC021EC7-A540-4A42-AB63-E39456BE4EFF}" destId="{A0D08709-25D7-4992-A214-12CC8B624342}" srcOrd="0" destOrd="0" presId="urn:microsoft.com/office/officeart/2005/8/layout/hierarchy1"/>
    <dgm:cxn modelId="{9C9DFB4B-E24C-4F0D-8112-94A3A03EEF3E}" type="presOf" srcId="{01692978-8A3A-49E4-AC4E-8FBBE495C159}" destId="{37EF269F-F7CB-48DC-A0ED-A5441EB5EE24}" srcOrd="0" destOrd="0" presId="urn:microsoft.com/office/officeart/2005/8/layout/hierarchy1"/>
    <dgm:cxn modelId="{9CAFFDA1-D9E8-4725-9402-2E3CF1DAC40B}" type="presOf" srcId="{4986F9C7-4FB4-4FB2-AE23-92BB9E110F07}" destId="{1F6DEE64-0413-4A4F-A6BE-161A035E69AC}" srcOrd="0" destOrd="0" presId="urn:microsoft.com/office/officeart/2005/8/layout/hierarchy1"/>
    <dgm:cxn modelId="{F660848E-FA28-49F5-8421-5B6A86C124A4}" type="presOf" srcId="{06DA75F1-2C78-4D02-93D9-9E5BCC6BEE1C}" destId="{6A85D1A9-FFE7-46BB-BE88-ADD2836E0A32}" srcOrd="0" destOrd="0" presId="urn:microsoft.com/office/officeart/2005/8/layout/hierarchy1"/>
    <dgm:cxn modelId="{DA11BE22-3840-4599-A37C-1D2B690A9892}" srcId="{EC021EC7-A540-4A42-AB63-E39456BE4EFF}" destId="{06DA75F1-2C78-4D02-93D9-9E5BCC6BEE1C}" srcOrd="0" destOrd="0" parTransId="{DD441B45-A5CC-4AC7-9572-2E7C65CEA40D}" sibTransId="{23BB0757-6612-43BC-AE16-44630E4CBE16}"/>
    <dgm:cxn modelId="{18C74934-700F-4B09-8A57-74EF2D1F6BFC}" srcId="{06DA75F1-2C78-4D02-93D9-9E5BCC6BEE1C}" destId="{43267D2D-995D-4526-A32B-10B31785DBAC}" srcOrd="1" destOrd="0" parTransId="{01692978-8A3A-49E4-AC4E-8FBBE495C159}" sibTransId="{C3AB0ED7-32C0-496D-B2EF-108251BCBDFF}"/>
    <dgm:cxn modelId="{6D4189DC-09FA-46F0-BA3A-BCC07AD5BA61}" type="presParOf" srcId="{A0D08709-25D7-4992-A214-12CC8B624342}" destId="{10C3ADD2-935C-42D0-AA4B-703404309F62}" srcOrd="0" destOrd="0" presId="urn:microsoft.com/office/officeart/2005/8/layout/hierarchy1"/>
    <dgm:cxn modelId="{41B383C3-0EB3-4651-9194-C55F63CAADA9}" type="presParOf" srcId="{10C3ADD2-935C-42D0-AA4B-703404309F62}" destId="{544F2AEB-9CF5-40CE-BC74-AB6A79BFC852}" srcOrd="0" destOrd="0" presId="urn:microsoft.com/office/officeart/2005/8/layout/hierarchy1"/>
    <dgm:cxn modelId="{23FEA83C-4924-4D18-8F94-D730754CBC77}" type="presParOf" srcId="{544F2AEB-9CF5-40CE-BC74-AB6A79BFC852}" destId="{BF5DF9D4-C604-4261-9430-29286E0AB59C}" srcOrd="0" destOrd="0" presId="urn:microsoft.com/office/officeart/2005/8/layout/hierarchy1"/>
    <dgm:cxn modelId="{CF8B747C-1EBF-4CE5-9D0E-6231C5E8CE6A}" type="presParOf" srcId="{544F2AEB-9CF5-40CE-BC74-AB6A79BFC852}" destId="{6A85D1A9-FFE7-46BB-BE88-ADD2836E0A32}" srcOrd="1" destOrd="0" presId="urn:microsoft.com/office/officeart/2005/8/layout/hierarchy1"/>
    <dgm:cxn modelId="{F5C621FC-6F0E-4B37-B4C3-9C68642EDDA2}" type="presParOf" srcId="{10C3ADD2-935C-42D0-AA4B-703404309F62}" destId="{2CC32DEA-3C18-44C8-B3EE-6ED93937A3D6}" srcOrd="1" destOrd="0" presId="urn:microsoft.com/office/officeart/2005/8/layout/hierarchy1"/>
    <dgm:cxn modelId="{9B6D2B91-92DC-4C56-8169-048EA48CD889}" type="presParOf" srcId="{2CC32DEA-3C18-44C8-B3EE-6ED93937A3D6}" destId="{1F6DEE64-0413-4A4F-A6BE-161A035E69AC}" srcOrd="0" destOrd="0" presId="urn:microsoft.com/office/officeart/2005/8/layout/hierarchy1"/>
    <dgm:cxn modelId="{3D0C0960-CD02-4AE8-92C5-841BE678E2E8}" type="presParOf" srcId="{2CC32DEA-3C18-44C8-B3EE-6ED93937A3D6}" destId="{15139248-9197-4CC9-87ED-C57441285CB6}" srcOrd="1" destOrd="0" presId="urn:microsoft.com/office/officeart/2005/8/layout/hierarchy1"/>
    <dgm:cxn modelId="{A883580A-D68E-4965-9DF8-7BC5AF988F1F}" type="presParOf" srcId="{15139248-9197-4CC9-87ED-C57441285CB6}" destId="{B986EB5F-C652-4B0C-B67A-F2D41F46A56C}" srcOrd="0" destOrd="0" presId="urn:microsoft.com/office/officeart/2005/8/layout/hierarchy1"/>
    <dgm:cxn modelId="{02E40671-64F0-4D34-BE84-9570A6162450}" type="presParOf" srcId="{B986EB5F-C652-4B0C-B67A-F2D41F46A56C}" destId="{465714CC-80E7-4806-83EE-58966D48AA6E}" srcOrd="0" destOrd="0" presId="urn:microsoft.com/office/officeart/2005/8/layout/hierarchy1"/>
    <dgm:cxn modelId="{ED4E67E5-0164-44F5-B3E2-4598FBCD72D0}" type="presParOf" srcId="{B986EB5F-C652-4B0C-B67A-F2D41F46A56C}" destId="{5AE322EB-DF2B-4ECD-B707-19352F64FC31}" srcOrd="1" destOrd="0" presId="urn:microsoft.com/office/officeart/2005/8/layout/hierarchy1"/>
    <dgm:cxn modelId="{9B971081-D6F5-42F3-9481-7792314A6093}" type="presParOf" srcId="{15139248-9197-4CC9-87ED-C57441285CB6}" destId="{1423C789-0D98-4350-9CED-2D169AB124C0}" srcOrd="1" destOrd="0" presId="urn:microsoft.com/office/officeart/2005/8/layout/hierarchy1"/>
    <dgm:cxn modelId="{7319EC9E-61D6-4F9C-9C6B-60A2667FE5A4}" type="presParOf" srcId="{2CC32DEA-3C18-44C8-B3EE-6ED93937A3D6}" destId="{37EF269F-F7CB-48DC-A0ED-A5441EB5EE24}" srcOrd="2" destOrd="0" presId="urn:microsoft.com/office/officeart/2005/8/layout/hierarchy1"/>
    <dgm:cxn modelId="{245B54FB-CC6D-4590-9184-E3958D11D651}" type="presParOf" srcId="{2CC32DEA-3C18-44C8-B3EE-6ED93937A3D6}" destId="{23C6DDCE-C18E-4394-A7D8-65C3974A3C65}" srcOrd="3" destOrd="0" presId="urn:microsoft.com/office/officeart/2005/8/layout/hierarchy1"/>
    <dgm:cxn modelId="{4CB597F1-2682-4ABB-BA1A-5629CCBA84CF}" type="presParOf" srcId="{23C6DDCE-C18E-4394-A7D8-65C3974A3C65}" destId="{AE474498-FDB2-42A6-9514-32B4FB02FF19}" srcOrd="0" destOrd="0" presId="urn:microsoft.com/office/officeart/2005/8/layout/hierarchy1"/>
    <dgm:cxn modelId="{18723EC2-2DED-42E4-9721-F4C319826B83}" type="presParOf" srcId="{AE474498-FDB2-42A6-9514-32B4FB02FF19}" destId="{DDD85D32-916D-49C1-B4EB-44EB14340E47}" srcOrd="0" destOrd="0" presId="urn:microsoft.com/office/officeart/2005/8/layout/hierarchy1"/>
    <dgm:cxn modelId="{9484779B-68FE-401D-90F6-39E473794A33}" type="presParOf" srcId="{AE474498-FDB2-42A6-9514-32B4FB02FF19}" destId="{3A0D6F01-1FDC-4539-96AD-A6CA9476DC74}" srcOrd="1" destOrd="0" presId="urn:microsoft.com/office/officeart/2005/8/layout/hierarchy1"/>
    <dgm:cxn modelId="{29C71F9E-5F17-4918-B539-5714C7C78B11}" type="presParOf" srcId="{23C6DDCE-C18E-4394-A7D8-65C3974A3C65}" destId="{95994493-6599-46DE-B030-98FEEA50A5D7}" srcOrd="1" destOrd="0" presId="urn:microsoft.com/office/officeart/2005/8/layout/hierarchy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2F1B6-2C3B-4910-8CCD-1EB5BA4B28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042DB9-AD66-4F50-8C88-931A2CA0DC54}">
      <dgm:prSet phldrT="[Texte]"/>
      <dgm:spPr/>
      <dgm:t>
        <a:bodyPr/>
        <a:lstStyle/>
        <a:p>
          <a:r>
            <a:rPr lang="fr-FR" dirty="0" smtClean="0"/>
            <a:t>Systole ventriculaire ou contraction ventriculaire</a:t>
          </a:r>
          <a:endParaRPr lang="fr-FR" dirty="0"/>
        </a:p>
      </dgm:t>
    </dgm:pt>
    <dgm:pt modelId="{64787F6B-DBC5-4B12-90C5-9AE2B08C6328}" type="parTrans" cxnId="{5C5598C0-5D7D-49E6-AF92-23AF03CC260A}">
      <dgm:prSet/>
      <dgm:spPr/>
      <dgm:t>
        <a:bodyPr/>
        <a:lstStyle/>
        <a:p>
          <a:endParaRPr lang="fr-FR"/>
        </a:p>
      </dgm:t>
    </dgm:pt>
    <dgm:pt modelId="{572A0FE9-961E-4B9C-8249-7290ADD71776}" type="sibTrans" cxnId="{5C5598C0-5D7D-49E6-AF92-23AF03CC260A}">
      <dgm:prSet/>
      <dgm:spPr/>
      <dgm:t>
        <a:bodyPr/>
        <a:lstStyle/>
        <a:p>
          <a:endParaRPr lang="fr-FR"/>
        </a:p>
      </dgm:t>
    </dgm:pt>
    <dgm:pt modelId="{169E202B-BABF-4B5E-8EC0-CAC0E45F5CD0}">
      <dgm:prSet phldrT="[Texte]"/>
      <dgm:spPr/>
      <dgm:t>
        <a:bodyPr/>
        <a:lstStyle/>
        <a:p>
          <a:r>
            <a:rPr lang="fr-FR" dirty="0" smtClean="0"/>
            <a:t>Phase de Contraction pré-</a:t>
          </a:r>
          <a:r>
            <a:rPr lang="fr-FR" dirty="0" err="1" smtClean="0"/>
            <a:t>isovolumétrique</a:t>
          </a:r>
          <a:endParaRPr lang="fr-FR" dirty="0"/>
        </a:p>
      </dgm:t>
    </dgm:pt>
    <dgm:pt modelId="{089AB6E9-9DB0-4571-B0B5-6EA329F87C5D}" type="parTrans" cxnId="{1741B891-E39C-40E9-9B59-39BF887ACF91}">
      <dgm:prSet/>
      <dgm:spPr/>
      <dgm:t>
        <a:bodyPr/>
        <a:lstStyle/>
        <a:p>
          <a:endParaRPr lang="fr-FR"/>
        </a:p>
      </dgm:t>
    </dgm:pt>
    <dgm:pt modelId="{A80A30C6-5348-43B2-8248-DF30CFC43B44}" type="sibTrans" cxnId="{1741B891-E39C-40E9-9B59-39BF887ACF91}">
      <dgm:prSet/>
      <dgm:spPr/>
      <dgm:t>
        <a:bodyPr/>
        <a:lstStyle/>
        <a:p>
          <a:endParaRPr lang="fr-FR"/>
        </a:p>
      </dgm:t>
    </dgm:pt>
    <dgm:pt modelId="{45447478-9C80-438A-A62B-63E99061DE87}">
      <dgm:prSet phldrT="[Texte]"/>
      <dgm:spPr/>
      <dgm:t>
        <a:bodyPr/>
        <a:lstStyle/>
        <a:p>
          <a:r>
            <a:rPr lang="fr-FR" dirty="0" smtClean="0"/>
            <a:t>Phase d’éjection</a:t>
          </a:r>
          <a:endParaRPr lang="fr-FR" dirty="0"/>
        </a:p>
      </dgm:t>
    </dgm:pt>
    <dgm:pt modelId="{64C82937-13CB-40ED-BF5E-D6A242FDCA5D}" type="parTrans" cxnId="{65CAD4BD-B921-4C9A-9F83-A27E5A70A21E}">
      <dgm:prSet/>
      <dgm:spPr/>
      <dgm:t>
        <a:bodyPr/>
        <a:lstStyle/>
        <a:p>
          <a:endParaRPr lang="fr-FR"/>
        </a:p>
      </dgm:t>
    </dgm:pt>
    <dgm:pt modelId="{18DC479B-C731-4525-AFC6-B5521073820A}" type="sibTrans" cxnId="{65CAD4BD-B921-4C9A-9F83-A27E5A70A21E}">
      <dgm:prSet/>
      <dgm:spPr/>
      <dgm:t>
        <a:bodyPr/>
        <a:lstStyle/>
        <a:p>
          <a:endParaRPr lang="fr-FR"/>
        </a:p>
      </dgm:t>
    </dgm:pt>
    <dgm:pt modelId="{0DD4E24A-3BA8-4D45-B88F-51FFB5ED6D9E}">
      <dgm:prSet phldrT="[Texte]"/>
      <dgm:spPr/>
      <dgm:t>
        <a:bodyPr/>
        <a:lstStyle/>
        <a:p>
          <a:r>
            <a:rPr lang="fr-FR" dirty="0" smtClean="0"/>
            <a:t>Phase de Contraction </a:t>
          </a:r>
          <a:r>
            <a:rPr lang="fr-FR" dirty="0" err="1" smtClean="0"/>
            <a:t>isovolumétrique</a:t>
          </a:r>
          <a:endParaRPr lang="fr-FR" dirty="0"/>
        </a:p>
      </dgm:t>
    </dgm:pt>
    <dgm:pt modelId="{5436EFAC-F985-4D98-86D5-E9F478C94930}" type="sibTrans" cxnId="{5DC9121D-4CED-47A1-B641-C256A6F5A2E1}">
      <dgm:prSet/>
      <dgm:spPr/>
      <dgm:t>
        <a:bodyPr/>
        <a:lstStyle/>
        <a:p>
          <a:endParaRPr lang="fr-FR"/>
        </a:p>
      </dgm:t>
    </dgm:pt>
    <dgm:pt modelId="{89992FA9-F837-4B62-A542-359939A3E90D}" type="parTrans" cxnId="{5DC9121D-4CED-47A1-B641-C256A6F5A2E1}">
      <dgm:prSet/>
      <dgm:spPr/>
      <dgm:t>
        <a:bodyPr/>
        <a:lstStyle/>
        <a:p>
          <a:endParaRPr lang="fr-FR"/>
        </a:p>
      </dgm:t>
    </dgm:pt>
    <dgm:pt modelId="{06A82553-0AC1-4B6C-8B91-4E58E6E831C6}" type="pres">
      <dgm:prSet presAssocID="{2FD2F1B6-2C3B-4910-8CCD-1EB5BA4B28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1F14F-DC48-4101-8F8E-121817CACB47}" type="pres">
      <dgm:prSet presAssocID="{F2042DB9-AD66-4F50-8C88-931A2CA0DC54}" presName="hierRoot1" presStyleCnt="0"/>
      <dgm:spPr/>
    </dgm:pt>
    <dgm:pt modelId="{002088FC-49D8-40DC-AAA9-AF4B9DFE6585}" type="pres">
      <dgm:prSet presAssocID="{F2042DB9-AD66-4F50-8C88-931A2CA0DC54}" presName="composite" presStyleCnt="0"/>
      <dgm:spPr/>
    </dgm:pt>
    <dgm:pt modelId="{4A950683-C1EE-442E-863A-7A1DE50344D5}" type="pres">
      <dgm:prSet presAssocID="{F2042DB9-AD66-4F50-8C88-931A2CA0DC54}" presName="background" presStyleLbl="node0" presStyleIdx="0" presStyleCnt="1"/>
      <dgm:spPr/>
    </dgm:pt>
    <dgm:pt modelId="{4298C0F9-EB45-43B3-B649-FB6F530FFEC2}" type="pres">
      <dgm:prSet presAssocID="{F2042DB9-AD66-4F50-8C88-931A2CA0DC54}" presName="text" presStyleLbl="fgAcc0" presStyleIdx="0" presStyleCnt="1" custScaleX="1324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5C83CCB-4BB4-4327-8152-F63598724593}" type="pres">
      <dgm:prSet presAssocID="{F2042DB9-AD66-4F50-8C88-931A2CA0DC54}" presName="hierChild2" presStyleCnt="0"/>
      <dgm:spPr/>
    </dgm:pt>
    <dgm:pt modelId="{82267893-2B55-4661-840D-165245C58CA8}" type="pres">
      <dgm:prSet presAssocID="{089AB6E9-9DB0-4571-B0B5-6EA329F87C5D}" presName="Name10" presStyleLbl="parChTrans1D2" presStyleIdx="0" presStyleCnt="3"/>
      <dgm:spPr/>
      <dgm:t>
        <a:bodyPr/>
        <a:lstStyle/>
        <a:p>
          <a:endParaRPr lang="fr-FR"/>
        </a:p>
      </dgm:t>
    </dgm:pt>
    <dgm:pt modelId="{4CEE4200-93AB-4B92-AA26-76A77AE31044}" type="pres">
      <dgm:prSet presAssocID="{169E202B-BABF-4B5E-8EC0-CAC0E45F5CD0}" presName="hierRoot2" presStyleCnt="0"/>
      <dgm:spPr/>
    </dgm:pt>
    <dgm:pt modelId="{A213E507-A182-44E5-81F9-A1C7FF9C01F6}" type="pres">
      <dgm:prSet presAssocID="{169E202B-BABF-4B5E-8EC0-CAC0E45F5CD0}" presName="composite2" presStyleCnt="0"/>
      <dgm:spPr/>
    </dgm:pt>
    <dgm:pt modelId="{7A5DB342-11C3-4B71-9E45-A4C14025D9E4}" type="pres">
      <dgm:prSet presAssocID="{169E202B-BABF-4B5E-8EC0-CAC0E45F5CD0}" presName="background2" presStyleLbl="node2" presStyleIdx="0" presStyleCnt="3"/>
      <dgm:spPr/>
    </dgm:pt>
    <dgm:pt modelId="{D7535FBA-1710-41C8-9A22-9C0B2A3A3E9B}" type="pres">
      <dgm:prSet presAssocID="{169E202B-BABF-4B5E-8EC0-CAC0E45F5CD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00FB7C-9EC3-444B-9256-EE4A0B695D5C}" type="pres">
      <dgm:prSet presAssocID="{169E202B-BABF-4B5E-8EC0-CAC0E45F5CD0}" presName="hierChild3" presStyleCnt="0"/>
      <dgm:spPr/>
    </dgm:pt>
    <dgm:pt modelId="{0FD36923-8B79-4B16-B038-83D7466DDD2F}" type="pres">
      <dgm:prSet presAssocID="{89992FA9-F837-4B62-A542-359939A3E90D}" presName="Name10" presStyleLbl="parChTrans1D2" presStyleIdx="1" presStyleCnt="3"/>
      <dgm:spPr/>
      <dgm:t>
        <a:bodyPr/>
        <a:lstStyle/>
        <a:p>
          <a:endParaRPr lang="fr-FR"/>
        </a:p>
      </dgm:t>
    </dgm:pt>
    <dgm:pt modelId="{F5B324F3-4D9C-4E60-B512-CD2ECA25F1B5}" type="pres">
      <dgm:prSet presAssocID="{0DD4E24A-3BA8-4D45-B88F-51FFB5ED6D9E}" presName="hierRoot2" presStyleCnt="0"/>
      <dgm:spPr/>
    </dgm:pt>
    <dgm:pt modelId="{08DCB9D3-7DBC-464B-88AB-F5A103851BE5}" type="pres">
      <dgm:prSet presAssocID="{0DD4E24A-3BA8-4D45-B88F-51FFB5ED6D9E}" presName="composite2" presStyleCnt="0"/>
      <dgm:spPr/>
    </dgm:pt>
    <dgm:pt modelId="{D6F5DD9F-D6D6-48AB-9D27-72D131950665}" type="pres">
      <dgm:prSet presAssocID="{0DD4E24A-3BA8-4D45-B88F-51FFB5ED6D9E}" presName="background2" presStyleLbl="node2" presStyleIdx="1" presStyleCnt="3"/>
      <dgm:spPr/>
    </dgm:pt>
    <dgm:pt modelId="{0E418599-3602-4262-BEDB-D089329EC75B}" type="pres">
      <dgm:prSet presAssocID="{0DD4E24A-3BA8-4D45-B88F-51FFB5ED6D9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C7DBBC-D79A-4641-8C24-DCA0F872D34E}" type="pres">
      <dgm:prSet presAssocID="{0DD4E24A-3BA8-4D45-B88F-51FFB5ED6D9E}" presName="hierChild3" presStyleCnt="0"/>
      <dgm:spPr/>
    </dgm:pt>
    <dgm:pt modelId="{37A1620B-B1F2-4922-9CE6-5DB23A8FDC03}" type="pres">
      <dgm:prSet presAssocID="{64C82937-13CB-40ED-BF5E-D6A242FDCA5D}" presName="Name10" presStyleLbl="parChTrans1D2" presStyleIdx="2" presStyleCnt="3"/>
      <dgm:spPr/>
      <dgm:t>
        <a:bodyPr/>
        <a:lstStyle/>
        <a:p>
          <a:endParaRPr lang="fr-FR"/>
        </a:p>
      </dgm:t>
    </dgm:pt>
    <dgm:pt modelId="{B1B9D6F6-4B7C-4C53-A593-99AD81461FB8}" type="pres">
      <dgm:prSet presAssocID="{45447478-9C80-438A-A62B-63E99061DE87}" presName="hierRoot2" presStyleCnt="0"/>
      <dgm:spPr/>
    </dgm:pt>
    <dgm:pt modelId="{72491949-931C-4122-9003-46E55734CEDD}" type="pres">
      <dgm:prSet presAssocID="{45447478-9C80-438A-A62B-63E99061DE87}" presName="composite2" presStyleCnt="0"/>
      <dgm:spPr/>
    </dgm:pt>
    <dgm:pt modelId="{07BB607E-BA9C-4F77-A005-95123C3DCBE5}" type="pres">
      <dgm:prSet presAssocID="{45447478-9C80-438A-A62B-63E99061DE87}" presName="background2" presStyleLbl="node2" presStyleIdx="2" presStyleCnt="3"/>
      <dgm:spPr/>
    </dgm:pt>
    <dgm:pt modelId="{D4DFE53E-B847-4872-B503-3680247A6A88}" type="pres">
      <dgm:prSet presAssocID="{45447478-9C80-438A-A62B-63E99061DE8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F28491C-E9E9-4BF7-9154-A4D104F706AF}" type="pres">
      <dgm:prSet presAssocID="{45447478-9C80-438A-A62B-63E99061DE87}" presName="hierChild3" presStyleCnt="0"/>
      <dgm:spPr/>
    </dgm:pt>
  </dgm:ptLst>
  <dgm:cxnLst>
    <dgm:cxn modelId="{95F8B7B6-05AC-4456-A8DB-C2BB6B3ACE3B}" type="presOf" srcId="{64C82937-13CB-40ED-BF5E-D6A242FDCA5D}" destId="{37A1620B-B1F2-4922-9CE6-5DB23A8FDC03}" srcOrd="0" destOrd="0" presId="urn:microsoft.com/office/officeart/2005/8/layout/hierarchy1"/>
    <dgm:cxn modelId="{7D268BED-57FA-4C2A-BBB6-AB9BECCE9C1D}" type="presOf" srcId="{F2042DB9-AD66-4F50-8C88-931A2CA0DC54}" destId="{4298C0F9-EB45-43B3-B649-FB6F530FFEC2}" srcOrd="0" destOrd="0" presId="urn:microsoft.com/office/officeart/2005/8/layout/hierarchy1"/>
    <dgm:cxn modelId="{989CB0B8-C60F-46F9-8671-CF04F830A29B}" type="presOf" srcId="{089AB6E9-9DB0-4571-B0B5-6EA329F87C5D}" destId="{82267893-2B55-4661-840D-165245C58CA8}" srcOrd="0" destOrd="0" presId="urn:microsoft.com/office/officeart/2005/8/layout/hierarchy1"/>
    <dgm:cxn modelId="{4C03F8EE-F6AF-418C-B15C-21BD226DCD15}" type="presOf" srcId="{169E202B-BABF-4B5E-8EC0-CAC0E45F5CD0}" destId="{D7535FBA-1710-41C8-9A22-9C0B2A3A3E9B}" srcOrd="0" destOrd="0" presId="urn:microsoft.com/office/officeart/2005/8/layout/hierarchy1"/>
    <dgm:cxn modelId="{65CAD4BD-B921-4C9A-9F83-A27E5A70A21E}" srcId="{F2042DB9-AD66-4F50-8C88-931A2CA0DC54}" destId="{45447478-9C80-438A-A62B-63E99061DE87}" srcOrd="2" destOrd="0" parTransId="{64C82937-13CB-40ED-BF5E-D6A242FDCA5D}" sibTransId="{18DC479B-C731-4525-AFC6-B5521073820A}"/>
    <dgm:cxn modelId="{F0C2F433-5B33-4B71-AD0B-B73525FDB0F2}" type="presOf" srcId="{2FD2F1B6-2C3B-4910-8CCD-1EB5BA4B28D8}" destId="{06A82553-0AC1-4B6C-8B91-4E58E6E831C6}" srcOrd="0" destOrd="0" presId="urn:microsoft.com/office/officeart/2005/8/layout/hierarchy1"/>
    <dgm:cxn modelId="{5DC9121D-4CED-47A1-B641-C256A6F5A2E1}" srcId="{F2042DB9-AD66-4F50-8C88-931A2CA0DC54}" destId="{0DD4E24A-3BA8-4D45-B88F-51FFB5ED6D9E}" srcOrd="1" destOrd="0" parTransId="{89992FA9-F837-4B62-A542-359939A3E90D}" sibTransId="{5436EFAC-F985-4D98-86D5-E9F478C94930}"/>
    <dgm:cxn modelId="{1886F07A-6589-4F61-BEC0-14A54F4BB076}" type="presOf" srcId="{89992FA9-F837-4B62-A542-359939A3E90D}" destId="{0FD36923-8B79-4B16-B038-83D7466DDD2F}" srcOrd="0" destOrd="0" presId="urn:microsoft.com/office/officeart/2005/8/layout/hierarchy1"/>
    <dgm:cxn modelId="{C4D6747D-8684-4B3B-AB62-D27FB468494C}" type="presOf" srcId="{0DD4E24A-3BA8-4D45-B88F-51FFB5ED6D9E}" destId="{0E418599-3602-4262-BEDB-D089329EC75B}" srcOrd="0" destOrd="0" presId="urn:microsoft.com/office/officeart/2005/8/layout/hierarchy1"/>
    <dgm:cxn modelId="{1741B891-E39C-40E9-9B59-39BF887ACF91}" srcId="{F2042DB9-AD66-4F50-8C88-931A2CA0DC54}" destId="{169E202B-BABF-4B5E-8EC0-CAC0E45F5CD0}" srcOrd="0" destOrd="0" parTransId="{089AB6E9-9DB0-4571-B0B5-6EA329F87C5D}" sibTransId="{A80A30C6-5348-43B2-8248-DF30CFC43B44}"/>
    <dgm:cxn modelId="{7BDE54CD-F1C3-4B0F-AB03-D3F1B994A4FE}" type="presOf" srcId="{45447478-9C80-438A-A62B-63E99061DE87}" destId="{D4DFE53E-B847-4872-B503-3680247A6A88}" srcOrd="0" destOrd="0" presId="urn:microsoft.com/office/officeart/2005/8/layout/hierarchy1"/>
    <dgm:cxn modelId="{5C5598C0-5D7D-49E6-AF92-23AF03CC260A}" srcId="{2FD2F1B6-2C3B-4910-8CCD-1EB5BA4B28D8}" destId="{F2042DB9-AD66-4F50-8C88-931A2CA0DC54}" srcOrd="0" destOrd="0" parTransId="{64787F6B-DBC5-4B12-90C5-9AE2B08C6328}" sibTransId="{572A0FE9-961E-4B9C-8249-7290ADD71776}"/>
    <dgm:cxn modelId="{033525B2-27EA-42BD-8A0B-818930CB1687}" type="presParOf" srcId="{06A82553-0AC1-4B6C-8B91-4E58E6E831C6}" destId="{CAF1F14F-DC48-4101-8F8E-121817CACB47}" srcOrd="0" destOrd="0" presId="urn:microsoft.com/office/officeart/2005/8/layout/hierarchy1"/>
    <dgm:cxn modelId="{D6F6CC4F-9C0B-4BE4-A55E-251B51A64388}" type="presParOf" srcId="{CAF1F14F-DC48-4101-8F8E-121817CACB47}" destId="{002088FC-49D8-40DC-AAA9-AF4B9DFE6585}" srcOrd="0" destOrd="0" presId="urn:microsoft.com/office/officeart/2005/8/layout/hierarchy1"/>
    <dgm:cxn modelId="{0C386B2E-7A23-40CE-8D81-063A9AEC0AC4}" type="presParOf" srcId="{002088FC-49D8-40DC-AAA9-AF4B9DFE6585}" destId="{4A950683-C1EE-442E-863A-7A1DE50344D5}" srcOrd="0" destOrd="0" presId="urn:microsoft.com/office/officeart/2005/8/layout/hierarchy1"/>
    <dgm:cxn modelId="{93EB5274-638E-4170-B2E7-2E9884CD8C97}" type="presParOf" srcId="{002088FC-49D8-40DC-AAA9-AF4B9DFE6585}" destId="{4298C0F9-EB45-43B3-B649-FB6F530FFEC2}" srcOrd="1" destOrd="0" presId="urn:microsoft.com/office/officeart/2005/8/layout/hierarchy1"/>
    <dgm:cxn modelId="{93895073-2E48-4F1D-9825-57D96ADC20A8}" type="presParOf" srcId="{CAF1F14F-DC48-4101-8F8E-121817CACB47}" destId="{55C83CCB-4BB4-4327-8152-F63598724593}" srcOrd="1" destOrd="0" presId="urn:microsoft.com/office/officeart/2005/8/layout/hierarchy1"/>
    <dgm:cxn modelId="{4C6C2EDE-3468-4E42-9B03-90C57875B3D3}" type="presParOf" srcId="{55C83CCB-4BB4-4327-8152-F63598724593}" destId="{82267893-2B55-4661-840D-165245C58CA8}" srcOrd="0" destOrd="0" presId="urn:microsoft.com/office/officeart/2005/8/layout/hierarchy1"/>
    <dgm:cxn modelId="{4BB93D24-0012-4EEF-821E-35D17CCBF20D}" type="presParOf" srcId="{55C83CCB-4BB4-4327-8152-F63598724593}" destId="{4CEE4200-93AB-4B92-AA26-76A77AE31044}" srcOrd="1" destOrd="0" presId="urn:microsoft.com/office/officeart/2005/8/layout/hierarchy1"/>
    <dgm:cxn modelId="{2410E3A5-60FB-40A8-93BC-D30BE56A5F39}" type="presParOf" srcId="{4CEE4200-93AB-4B92-AA26-76A77AE31044}" destId="{A213E507-A182-44E5-81F9-A1C7FF9C01F6}" srcOrd="0" destOrd="0" presId="urn:microsoft.com/office/officeart/2005/8/layout/hierarchy1"/>
    <dgm:cxn modelId="{AB886D44-6721-4B9B-8ADB-0C690DAEB57A}" type="presParOf" srcId="{A213E507-A182-44E5-81F9-A1C7FF9C01F6}" destId="{7A5DB342-11C3-4B71-9E45-A4C14025D9E4}" srcOrd="0" destOrd="0" presId="urn:microsoft.com/office/officeart/2005/8/layout/hierarchy1"/>
    <dgm:cxn modelId="{72455E58-44FF-4CD7-8ECC-05A1F9A204B4}" type="presParOf" srcId="{A213E507-A182-44E5-81F9-A1C7FF9C01F6}" destId="{D7535FBA-1710-41C8-9A22-9C0B2A3A3E9B}" srcOrd="1" destOrd="0" presId="urn:microsoft.com/office/officeart/2005/8/layout/hierarchy1"/>
    <dgm:cxn modelId="{9741F0EA-2988-4DB7-82F1-EAFEEABC0A05}" type="presParOf" srcId="{4CEE4200-93AB-4B92-AA26-76A77AE31044}" destId="{F700FB7C-9EC3-444B-9256-EE4A0B695D5C}" srcOrd="1" destOrd="0" presId="urn:microsoft.com/office/officeart/2005/8/layout/hierarchy1"/>
    <dgm:cxn modelId="{19C7B7EC-B11E-4F41-B051-3C17C1956C3A}" type="presParOf" srcId="{55C83CCB-4BB4-4327-8152-F63598724593}" destId="{0FD36923-8B79-4B16-B038-83D7466DDD2F}" srcOrd="2" destOrd="0" presId="urn:microsoft.com/office/officeart/2005/8/layout/hierarchy1"/>
    <dgm:cxn modelId="{AED6898A-1A62-4ABE-B9BC-1F99CEB8CF9B}" type="presParOf" srcId="{55C83CCB-4BB4-4327-8152-F63598724593}" destId="{F5B324F3-4D9C-4E60-B512-CD2ECA25F1B5}" srcOrd="3" destOrd="0" presId="urn:microsoft.com/office/officeart/2005/8/layout/hierarchy1"/>
    <dgm:cxn modelId="{A834A8E3-7837-4C8D-9965-7A16FC8863BF}" type="presParOf" srcId="{F5B324F3-4D9C-4E60-B512-CD2ECA25F1B5}" destId="{08DCB9D3-7DBC-464B-88AB-F5A103851BE5}" srcOrd="0" destOrd="0" presId="urn:microsoft.com/office/officeart/2005/8/layout/hierarchy1"/>
    <dgm:cxn modelId="{ED26B093-9B6F-4E8B-BE88-785B0EF0DB8D}" type="presParOf" srcId="{08DCB9D3-7DBC-464B-88AB-F5A103851BE5}" destId="{D6F5DD9F-D6D6-48AB-9D27-72D131950665}" srcOrd="0" destOrd="0" presId="urn:microsoft.com/office/officeart/2005/8/layout/hierarchy1"/>
    <dgm:cxn modelId="{52646619-4275-4A3E-842B-A403292B984A}" type="presParOf" srcId="{08DCB9D3-7DBC-464B-88AB-F5A103851BE5}" destId="{0E418599-3602-4262-BEDB-D089329EC75B}" srcOrd="1" destOrd="0" presId="urn:microsoft.com/office/officeart/2005/8/layout/hierarchy1"/>
    <dgm:cxn modelId="{C0879630-027D-4B13-9DB9-A5A1371C8390}" type="presParOf" srcId="{F5B324F3-4D9C-4E60-B512-CD2ECA25F1B5}" destId="{C9C7DBBC-D79A-4641-8C24-DCA0F872D34E}" srcOrd="1" destOrd="0" presId="urn:microsoft.com/office/officeart/2005/8/layout/hierarchy1"/>
    <dgm:cxn modelId="{2CBC396F-7875-4066-858A-015997843502}" type="presParOf" srcId="{55C83CCB-4BB4-4327-8152-F63598724593}" destId="{37A1620B-B1F2-4922-9CE6-5DB23A8FDC03}" srcOrd="4" destOrd="0" presId="urn:microsoft.com/office/officeart/2005/8/layout/hierarchy1"/>
    <dgm:cxn modelId="{0B896EF8-15EF-41B4-8DC7-1A65E88F40E0}" type="presParOf" srcId="{55C83CCB-4BB4-4327-8152-F63598724593}" destId="{B1B9D6F6-4B7C-4C53-A593-99AD81461FB8}" srcOrd="5" destOrd="0" presId="urn:microsoft.com/office/officeart/2005/8/layout/hierarchy1"/>
    <dgm:cxn modelId="{63BD2E0D-C65F-4D90-A769-71EC3C848592}" type="presParOf" srcId="{B1B9D6F6-4B7C-4C53-A593-99AD81461FB8}" destId="{72491949-931C-4122-9003-46E55734CEDD}" srcOrd="0" destOrd="0" presId="urn:microsoft.com/office/officeart/2005/8/layout/hierarchy1"/>
    <dgm:cxn modelId="{7BA4D563-E3A7-4422-BD54-7CF8169E0145}" type="presParOf" srcId="{72491949-931C-4122-9003-46E55734CEDD}" destId="{07BB607E-BA9C-4F77-A005-95123C3DCBE5}" srcOrd="0" destOrd="0" presId="urn:microsoft.com/office/officeart/2005/8/layout/hierarchy1"/>
    <dgm:cxn modelId="{5764A293-2FE8-4B2E-B1E4-03DDBC0FD65D}" type="presParOf" srcId="{72491949-931C-4122-9003-46E55734CEDD}" destId="{D4DFE53E-B847-4872-B503-3680247A6A88}" srcOrd="1" destOrd="0" presId="urn:microsoft.com/office/officeart/2005/8/layout/hierarchy1"/>
    <dgm:cxn modelId="{6D5FA186-C2C1-4A53-B7DE-822F9159C122}" type="presParOf" srcId="{B1B9D6F6-4B7C-4C53-A593-99AD81461FB8}" destId="{AF28491C-E9E9-4BF7-9154-A4D104F706AF}" srcOrd="1" destOrd="0" presId="urn:microsoft.com/office/officeart/2005/8/layout/hierarchy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33E0FB-95D5-4B74-91F9-CA5C3E4B5A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6931305-721D-4702-ABCD-A69087A35195}">
      <dgm:prSet/>
      <dgm:spPr/>
      <dgm:t>
        <a:bodyPr/>
        <a:lstStyle/>
        <a:p>
          <a:r>
            <a:rPr lang="fr-FR" dirty="0" smtClean="0"/>
            <a:t>Diastole ventriculaire       ou relâchement ventriculaire</a:t>
          </a:r>
          <a:endParaRPr lang="fr-FR" dirty="0"/>
        </a:p>
      </dgm:t>
    </dgm:pt>
    <dgm:pt modelId="{57392659-D63B-4D26-A326-3A7EF5C916B1}" type="parTrans" cxnId="{8A134FF8-3528-4544-AF73-D24EBAC20625}">
      <dgm:prSet/>
      <dgm:spPr/>
      <dgm:t>
        <a:bodyPr/>
        <a:lstStyle/>
        <a:p>
          <a:endParaRPr lang="fr-FR"/>
        </a:p>
      </dgm:t>
    </dgm:pt>
    <dgm:pt modelId="{5E4B9D8C-2BF6-47F0-B460-16CE6A7024C8}" type="sibTrans" cxnId="{8A134FF8-3528-4544-AF73-D24EBAC20625}">
      <dgm:prSet/>
      <dgm:spPr/>
      <dgm:t>
        <a:bodyPr/>
        <a:lstStyle/>
        <a:p>
          <a:endParaRPr lang="fr-FR"/>
        </a:p>
      </dgm:t>
    </dgm:pt>
    <dgm:pt modelId="{DD809F57-261A-4536-81FD-DF186B115F77}">
      <dgm:prSet phldrT="[Texte]"/>
      <dgm:spPr/>
      <dgm:t>
        <a:bodyPr/>
        <a:lstStyle/>
        <a:p>
          <a:r>
            <a:rPr lang="fr-FR" dirty="0" smtClean="0"/>
            <a:t>Relaxation </a:t>
          </a:r>
          <a:r>
            <a:rPr lang="fr-FR" dirty="0" err="1" smtClean="0"/>
            <a:t>isovolumétrique</a:t>
          </a:r>
          <a:endParaRPr lang="fr-FR" dirty="0"/>
        </a:p>
      </dgm:t>
    </dgm:pt>
    <dgm:pt modelId="{F7FB7ADA-093D-4B9B-8D9E-96CB25723845}" type="parTrans" cxnId="{5B6077EE-D2B1-45E1-9F93-FFC90FCC55D8}">
      <dgm:prSet/>
      <dgm:spPr/>
      <dgm:t>
        <a:bodyPr/>
        <a:lstStyle/>
        <a:p>
          <a:endParaRPr lang="fr-FR"/>
        </a:p>
      </dgm:t>
    </dgm:pt>
    <dgm:pt modelId="{68E6F3FD-4695-4793-A3D6-023145CD42AE}" type="sibTrans" cxnId="{5B6077EE-D2B1-45E1-9F93-FFC90FCC55D8}">
      <dgm:prSet/>
      <dgm:spPr/>
      <dgm:t>
        <a:bodyPr/>
        <a:lstStyle/>
        <a:p>
          <a:endParaRPr lang="fr-FR"/>
        </a:p>
      </dgm:t>
    </dgm:pt>
    <dgm:pt modelId="{85363AAC-5C8D-461D-8124-1D7E0749D7C3}">
      <dgm:prSet phldrT="[Texte]"/>
      <dgm:spPr/>
      <dgm:t>
        <a:bodyPr/>
        <a:lstStyle/>
        <a:p>
          <a:r>
            <a:rPr lang="fr-FR" dirty="0" smtClean="0"/>
            <a:t>remplissage</a:t>
          </a:r>
          <a:endParaRPr lang="fr-FR" dirty="0"/>
        </a:p>
      </dgm:t>
    </dgm:pt>
    <dgm:pt modelId="{43218E21-3F72-483F-AD33-A49CCB9EC193}" type="parTrans" cxnId="{3FAB52BC-5342-48DD-A453-7F9A2941F82E}">
      <dgm:prSet/>
      <dgm:spPr/>
      <dgm:t>
        <a:bodyPr/>
        <a:lstStyle/>
        <a:p>
          <a:endParaRPr lang="fr-FR"/>
        </a:p>
      </dgm:t>
    </dgm:pt>
    <dgm:pt modelId="{1F8893D8-0D57-4AF5-909F-326A6F5D753C}" type="sibTrans" cxnId="{3FAB52BC-5342-48DD-A453-7F9A2941F82E}">
      <dgm:prSet/>
      <dgm:spPr/>
      <dgm:t>
        <a:bodyPr/>
        <a:lstStyle/>
        <a:p>
          <a:endParaRPr lang="fr-FR"/>
        </a:p>
      </dgm:t>
    </dgm:pt>
    <dgm:pt modelId="{E4EA3B80-9D08-46C3-A8FD-69244515FD8B}">
      <dgm:prSet phldrT="[Texte]"/>
      <dgm:spPr/>
      <dgm:t>
        <a:bodyPr/>
        <a:lstStyle/>
        <a:p>
          <a:r>
            <a:rPr lang="fr-FR" dirty="0" smtClean="0"/>
            <a:t>Lent</a:t>
          </a:r>
          <a:endParaRPr lang="fr-FR" dirty="0"/>
        </a:p>
      </dgm:t>
    </dgm:pt>
    <dgm:pt modelId="{AF16F6D5-0263-4D6C-AC48-B48D991FC027}" type="parTrans" cxnId="{DBE7A46F-990A-48D6-B82A-8EEF8E5F8050}">
      <dgm:prSet/>
      <dgm:spPr/>
      <dgm:t>
        <a:bodyPr/>
        <a:lstStyle/>
        <a:p>
          <a:endParaRPr lang="fr-FR"/>
        </a:p>
      </dgm:t>
    </dgm:pt>
    <dgm:pt modelId="{3C06D9FE-3E0E-436A-8FA7-274908DAEE11}" type="sibTrans" cxnId="{DBE7A46F-990A-48D6-B82A-8EEF8E5F8050}">
      <dgm:prSet/>
      <dgm:spPr/>
      <dgm:t>
        <a:bodyPr/>
        <a:lstStyle/>
        <a:p>
          <a:endParaRPr lang="fr-FR"/>
        </a:p>
      </dgm:t>
    </dgm:pt>
    <dgm:pt modelId="{2BB80B24-791B-456B-95C4-559671A9AC1A}">
      <dgm:prSet phldrT="[Texte]"/>
      <dgm:spPr/>
      <dgm:t>
        <a:bodyPr/>
        <a:lstStyle/>
        <a:p>
          <a:r>
            <a:rPr lang="fr-FR" dirty="0" smtClean="0"/>
            <a:t>Rapide</a:t>
          </a:r>
          <a:endParaRPr lang="fr-FR" dirty="0"/>
        </a:p>
      </dgm:t>
    </dgm:pt>
    <dgm:pt modelId="{1540A3C8-B8E8-4ACC-9FE9-45910ADC2EB9}" type="parTrans" cxnId="{2468E996-C978-422A-8AFB-8A62DA9FA9E4}">
      <dgm:prSet/>
      <dgm:spPr/>
      <dgm:t>
        <a:bodyPr/>
        <a:lstStyle/>
        <a:p>
          <a:endParaRPr lang="fr-FR"/>
        </a:p>
      </dgm:t>
    </dgm:pt>
    <dgm:pt modelId="{8719E076-644C-46E3-AA78-8341966C96A0}" type="sibTrans" cxnId="{2468E996-C978-422A-8AFB-8A62DA9FA9E4}">
      <dgm:prSet/>
      <dgm:spPr/>
      <dgm:t>
        <a:bodyPr/>
        <a:lstStyle/>
        <a:p>
          <a:endParaRPr lang="fr-FR"/>
        </a:p>
      </dgm:t>
    </dgm:pt>
    <dgm:pt modelId="{925EE8D6-D30A-404F-AF59-A2C7A11FEC19}">
      <dgm:prSet phldrT="[Texte]"/>
      <dgm:spPr/>
      <dgm:t>
        <a:bodyPr/>
        <a:lstStyle/>
        <a:p>
          <a:r>
            <a:rPr lang="fr-FR" dirty="0" smtClean="0"/>
            <a:t>actif</a:t>
          </a:r>
          <a:endParaRPr lang="fr-FR" dirty="0"/>
        </a:p>
      </dgm:t>
    </dgm:pt>
    <dgm:pt modelId="{DFA26A60-F42F-4BBD-AB35-585F8D61CB7A}" type="parTrans" cxnId="{5FF8F35F-34A1-471C-94DB-0BA2301E2D3E}">
      <dgm:prSet/>
      <dgm:spPr/>
      <dgm:t>
        <a:bodyPr/>
        <a:lstStyle/>
        <a:p>
          <a:endParaRPr lang="fr-FR"/>
        </a:p>
      </dgm:t>
    </dgm:pt>
    <dgm:pt modelId="{E0A0A81B-69B0-4AF0-A990-0F6C5D92C691}" type="sibTrans" cxnId="{5FF8F35F-34A1-471C-94DB-0BA2301E2D3E}">
      <dgm:prSet/>
      <dgm:spPr/>
      <dgm:t>
        <a:bodyPr/>
        <a:lstStyle/>
        <a:p>
          <a:endParaRPr lang="fr-FR"/>
        </a:p>
      </dgm:t>
    </dgm:pt>
    <dgm:pt modelId="{8232FAFB-6B0C-4CD6-BF0C-DDA36366D97F}" type="pres">
      <dgm:prSet presAssocID="{7133E0FB-95D5-4B74-91F9-CA5C3E4B5A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A503834-5A19-4FB3-9FD1-6E9F452FFDBE}" type="pres">
      <dgm:prSet presAssocID="{E6931305-721D-4702-ABCD-A69087A35195}" presName="hierRoot1" presStyleCnt="0"/>
      <dgm:spPr/>
    </dgm:pt>
    <dgm:pt modelId="{547313BB-270C-4BB0-842C-DF6CBBD9FABD}" type="pres">
      <dgm:prSet presAssocID="{E6931305-721D-4702-ABCD-A69087A35195}" presName="composite" presStyleCnt="0"/>
      <dgm:spPr/>
    </dgm:pt>
    <dgm:pt modelId="{4AEEB149-22F7-4240-9EE1-6C138DF21950}" type="pres">
      <dgm:prSet presAssocID="{E6931305-721D-4702-ABCD-A69087A35195}" presName="background" presStyleLbl="node0" presStyleIdx="0" presStyleCnt="1"/>
      <dgm:spPr/>
    </dgm:pt>
    <dgm:pt modelId="{2A6B8B9A-7F20-4300-9670-BF176F6AC412}" type="pres">
      <dgm:prSet presAssocID="{E6931305-721D-4702-ABCD-A69087A3519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7B9432-18C6-4A37-9BD1-7CF603A760EE}" type="pres">
      <dgm:prSet presAssocID="{E6931305-721D-4702-ABCD-A69087A35195}" presName="hierChild2" presStyleCnt="0"/>
      <dgm:spPr/>
    </dgm:pt>
    <dgm:pt modelId="{CBBB28E8-38CF-4EA9-A77F-64987C472FF5}" type="pres">
      <dgm:prSet presAssocID="{F7FB7ADA-093D-4B9B-8D9E-96CB25723845}" presName="Name10" presStyleLbl="parChTrans1D2" presStyleIdx="0" presStyleCnt="2"/>
      <dgm:spPr/>
      <dgm:t>
        <a:bodyPr/>
        <a:lstStyle/>
        <a:p>
          <a:endParaRPr lang="fr-FR"/>
        </a:p>
      </dgm:t>
    </dgm:pt>
    <dgm:pt modelId="{ACF8C39C-D449-452C-B4FB-187E794018F8}" type="pres">
      <dgm:prSet presAssocID="{DD809F57-261A-4536-81FD-DF186B115F77}" presName="hierRoot2" presStyleCnt="0"/>
      <dgm:spPr/>
    </dgm:pt>
    <dgm:pt modelId="{BD620A06-6A3E-48D5-8D20-A4478F01BF1E}" type="pres">
      <dgm:prSet presAssocID="{DD809F57-261A-4536-81FD-DF186B115F77}" presName="composite2" presStyleCnt="0"/>
      <dgm:spPr/>
    </dgm:pt>
    <dgm:pt modelId="{8ADC8A2E-95F5-41E8-829D-1E5EBB71CE37}" type="pres">
      <dgm:prSet presAssocID="{DD809F57-261A-4536-81FD-DF186B115F77}" presName="background2" presStyleLbl="node2" presStyleIdx="0" presStyleCnt="2"/>
      <dgm:spPr/>
    </dgm:pt>
    <dgm:pt modelId="{4CCE2C42-D346-4CC6-9E3C-E31BC71299EE}" type="pres">
      <dgm:prSet presAssocID="{DD809F57-261A-4536-81FD-DF186B115F77}" presName="text2" presStyleLbl="fgAcc2" presStyleIdx="0" presStyleCnt="2" custLinFactNeighborX="-46218" custLinFactNeighborY="25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6CFEE7-986B-42A0-A8DE-54FFC3644401}" type="pres">
      <dgm:prSet presAssocID="{DD809F57-261A-4536-81FD-DF186B115F77}" presName="hierChild3" presStyleCnt="0"/>
      <dgm:spPr/>
    </dgm:pt>
    <dgm:pt modelId="{C01E7D36-2A9F-470B-ADE2-54FAD36C1170}" type="pres">
      <dgm:prSet presAssocID="{43218E21-3F72-483F-AD33-A49CCB9EC193}" presName="Name10" presStyleLbl="parChTrans1D2" presStyleIdx="1" presStyleCnt="2"/>
      <dgm:spPr/>
      <dgm:t>
        <a:bodyPr/>
        <a:lstStyle/>
        <a:p>
          <a:endParaRPr lang="fr-FR"/>
        </a:p>
      </dgm:t>
    </dgm:pt>
    <dgm:pt modelId="{F45405BB-CF25-4CC8-9F37-730A72DBB470}" type="pres">
      <dgm:prSet presAssocID="{85363AAC-5C8D-461D-8124-1D7E0749D7C3}" presName="hierRoot2" presStyleCnt="0"/>
      <dgm:spPr/>
    </dgm:pt>
    <dgm:pt modelId="{9F577BED-98E8-44FB-97C6-AA12216F6CCC}" type="pres">
      <dgm:prSet presAssocID="{85363AAC-5C8D-461D-8124-1D7E0749D7C3}" presName="composite2" presStyleCnt="0"/>
      <dgm:spPr/>
    </dgm:pt>
    <dgm:pt modelId="{8123F785-1C31-432E-9D8F-B4346DB2EFDB}" type="pres">
      <dgm:prSet presAssocID="{85363AAC-5C8D-461D-8124-1D7E0749D7C3}" presName="background2" presStyleLbl="node2" presStyleIdx="1" presStyleCnt="2"/>
      <dgm:spPr/>
    </dgm:pt>
    <dgm:pt modelId="{5DBC4927-2F64-4AAF-B172-0A40B0CDB3AC}" type="pres">
      <dgm:prSet presAssocID="{85363AAC-5C8D-461D-8124-1D7E0749D7C3}" presName="text2" presStyleLbl="fgAcc2" presStyleIdx="1" presStyleCnt="2" custLinFactNeighborX="56726" custLinFactNeighborY="-39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BA12044-54BE-4276-B639-7A01E0F45455}" type="pres">
      <dgm:prSet presAssocID="{85363AAC-5C8D-461D-8124-1D7E0749D7C3}" presName="hierChild3" presStyleCnt="0"/>
      <dgm:spPr/>
    </dgm:pt>
    <dgm:pt modelId="{C63FAA4D-4C15-454A-AA5A-5FE28B0718A9}" type="pres">
      <dgm:prSet presAssocID="{AF16F6D5-0263-4D6C-AC48-B48D991FC027}" presName="Name17" presStyleLbl="parChTrans1D3" presStyleIdx="0" presStyleCnt="3"/>
      <dgm:spPr/>
      <dgm:t>
        <a:bodyPr/>
        <a:lstStyle/>
        <a:p>
          <a:endParaRPr lang="fr-FR"/>
        </a:p>
      </dgm:t>
    </dgm:pt>
    <dgm:pt modelId="{46C9D8B5-4DD2-4E03-84A5-9375077229EE}" type="pres">
      <dgm:prSet presAssocID="{E4EA3B80-9D08-46C3-A8FD-69244515FD8B}" presName="hierRoot3" presStyleCnt="0"/>
      <dgm:spPr/>
    </dgm:pt>
    <dgm:pt modelId="{29C97BD2-710D-4307-BECA-08DB2455187E}" type="pres">
      <dgm:prSet presAssocID="{E4EA3B80-9D08-46C3-A8FD-69244515FD8B}" presName="composite3" presStyleCnt="0"/>
      <dgm:spPr/>
    </dgm:pt>
    <dgm:pt modelId="{F54DF1BB-CD83-4A85-A6D9-5EF3D3386B61}" type="pres">
      <dgm:prSet presAssocID="{E4EA3B80-9D08-46C3-A8FD-69244515FD8B}" presName="background3" presStyleLbl="node3" presStyleIdx="0" presStyleCnt="3"/>
      <dgm:spPr/>
    </dgm:pt>
    <dgm:pt modelId="{9B10CC89-BA49-451C-8E11-20F2EC9C6609}" type="pres">
      <dgm:prSet presAssocID="{E4EA3B80-9D08-46C3-A8FD-69244515FD8B}" presName="text3" presStyleLbl="fgAcc3" presStyleIdx="0" presStyleCnt="3" custLinFactNeighborX="28690" custLinFactNeighborY="-44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7C1DC48-A6D2-4F97-AFE3-49DAFE705544}" type="pres">
      <dgm:prSet presAssocID="{E4EA3B80-9D08-46C3-A8FD-69244515FD8B}" presName="hierChild4" presStyleCnt="0"/>
      <dgm:spPr/>
    </dgm:pt>
    <dgm:pt modelId="{EC8DB264-F408-4A4D-899E-434545D8E14D}" type="pres">
      <dgm:prSet presAssocID="{1540A3C8-B8E8-4ACC-9FE9-45910ADC2EB9}" presName="Name17" presStyleLbl="parChTrans1D3" presStyleIdx="1" presStyleCnt="3"/>
      <dgm:spPr/>
      <dgm:t>
        <a:bodyPr/>
        <a:lstStyle/>
        <a:p>
          <a:endParaRPr lang="fr-FR"/>
        </a:p>
      </dgm:t>
    </dgm:pt>
    <dgm:pt modelId="{3C09B982-A468-4B7B-8C3D-622E5F1A5026}" type="pres">
      <dgm:prSet presAssocID="{2BB80B24-791B-456B-95C4-559671A9AC1A}" presName="hierRoot3" presStyleCnt="0"/>
      <dgm:spPr/>
    </dgm:pt>
    <dgm:pt modelId="{4A65A215-6486-4159-8AD1-46E17283CAAF}" type="pres">
      <dgm:prSet presAssocID="{2BB80B24-791B-456B-95C4-559671A9AC1A}" presName="composite3" presStyleCnt="0"/>
      <dgm:spPr/>
    </dgm:pt>
    <dgm:pt modelId="{E65BDDDC-9349-4118-9DEE-A00B49E85025}" type="pres">
      <dgm:prSet presAssocID="{2BB80B24-791B-456B-95C4-559671A9AC1A}" presName="background3" presStyleLbl="node3" presStyleIdx="1" presStyleCnt="3"/>
      <dgm:spPr/>
    </dgm:pt>
    <dgm:pt modelId="{A36A7950-1006-47E3-B05C-35B8BDFC8BB5}" type="pres">
      <dgm:prSet presAssocID="{2BB80B24-791B-456B-95C4-559671A9AC1A}" presName="text3" presStyleLbl="fgAcc3" presStyleIdx="1" presStyleCnt="3" custLinFactNeighborX="21236" custLinFactNeighborY="-44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8EC85D-ED76-4BDC-8716-1A2FCEA4B93D}" type="pres">
      <dgm:prSet presAssocID="{2BB80B24-791B-456B-95C4-559671A9AC1A}" presName="hierChild4" presStyleCnt="0"/>
      <dgm:spPr/>
    </dgm:pt>
    <dgm:pt modelId="{B02642E4-6CC8-4C9A-9784-6A5F4F718EAC}" type="pres">
      <dgm:prSet presAssocID="{DFA26A60-F42F-4BBD-AB35-585F8D61CB7A}" presName="Name17" presStyleLbl="parChTrans1D3" presStyleIdx="2" presStyleCnt="3"/>
      <dgm:spPr/>
      <dgm:t>
        <a:bodyPr/>
        <a:lstStyle/>
        <a:p>
          <a:endParaRPr lang="fr-FR"/>
        </a:p>
      </dgm:t>
    </dgm:pt>
    <dgm:pt modelId="{151F0B51-FDC7-4B96-A247-262693F315F2}" type="pres">
      <dgm:prSet presAssocID="{925EE8D6-D30A-404F-AF59-A2C7A11FEC19}" presName="hierRoot3" presStyleCnt="0"/>
      <dgm:spPr/>
    </dgm:pt>
    <dgm:pt modelId="{3E6F931B-F7FB-42BF-9172-08BE0DE253AA}" type="pres">
      <dgm:prSet presAssocID="{925EE8D6-D30A-404F-AF59-A2C7A11FEC19}" presName="composite3" presStyleCnt="0"/>
      <dgm:spPr/>
    </dgm:pt>
    <dgm:pt modelId="{61501FDB-4CF8-40C5-949D-2F3F359B1B4E}" type="pres">
      <dgm:prSet presAssocID="{925EE8D6-D30A-404F-AF59-A2C7A11FEC19}" presName="background3" presStyleLbl="node3" presStyleIdx="2" presStyleCnt="3"/>
      <dgm:spPr/>
    </dgm:pt>
    <dgm:pt modelId="{FF6EF1EA-197C-461F-8EA0-7B28D8DAB524}" type="pres">
      <dgm:prSet presAssocID="{925EE8D6-D30A-404F-AF59-A2C7A11FEC19}" presName="text3" presStyleLbl="fgAcc3" presStyleIdx="2" presStyleCnt="3" custLinFactNeighborX="65510" custLinFactNeighborY="-14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40F370-6356-4754-9A0A-1400EE07B4AA}" type="pres">
      <dgm:prSet presAssocID="{925EE8D6-D30A-404F-AF59-A2C7A11FEC19}" presName="hierChild4" presStyleCnt="0"/>
      <dgm:spPr/>
    </dgm:pt>
  </dgm:ptLst>
  <dgm:cxnLst>
    <dgm:cxn modelId="{A0D8829D-B81F-4DF9-81C2-C777F2F18EB6}" type="presOf" srcId="{85363AAC-5C8D-461D-8124-1D7E0749D7C3}" destId="{5DBC4927-2F64-4AAF-B172-0A40B0CDB3AC}" srcOrd="0" destOrd="0" presId="urn:microsoft.com/office/officeart/2005/8/layout/hierarchy1"/>
    <dgm:cxn modelId="{E2A44F4F-7C25-4D20-97A6-E5D8FEB84E51}" type="presOf" srcId="{1540A3C8-B8E8-4ACC-9FE9-45910ADC2EB9}" destId="{EC8DB264-F408-4A4D-899E-434545D8E14D}" srcOrd="0" destOrd="0" presId="urn:microsoft.com/office/officeart/2005/8/layout/hierarchy1"/>
    <dgm:cxn modelId="{BDED14CE-F087-4222-B048-BFA79028BB45}" type="presOf" srcId="{AF16F6D5-0263-4D6C-AC48-B48D991FC027}" destId="{C63FAA4D-4C15-454A-AA5A-5FE28B0718A9}" srcOrd="0" destOrd="0" presId="urn:microsoft.com/office/officeart/2005/8/layout/hierarchy1"/>
    <dgm:cxn modelId="{5B6077EE-D2B1-45E1-9F93-FFC90FCC55D8}" srcId="{E6931305-721D-4702-ABCD-A69087A35195}" destId="{DD809F57-261A-4536-81FD-DF186B115F77}" srcOrd="0" destOrd="0" parTransId="{F7FB7ADA-093D-4B9B-8D9E-96CB25723845}" sibTransId="{68E6F3FD-4695-4793-A3D6-023145CD42AE}"/>
    <dgm:cxn modelId="{1D6991EB-2EAB-4BFC-B6B2-C4D396D1E55F}" type="presOf" srcId="{E4EA3B80-9D08-46C3-A8FD-69244515FD8B}" destId="{9B10CC89-BA49-451C-8E11-20F2EC9C6609}" srcOrd="0" destOrd="0" presId="urn:microsoft.com/office/officeart/2005/8/layout/hierarchy1"/>
    <dgm:cxn modelId="{31C83125-E71A-4D40-9D85-8A2A69A43535}" type="presOf" srcId="{43218E21-3F72-483F-AD33-A49CCB9EC193}" destId="{C01E7D36-2A9F-470B-ADE2-54FAD36C1170}" srcOrd="0" destOrd="0" presId="urn:microsoft.com/office/officeart/2005/8/layout/hierarchy1"/>
    <dgm:cxn modelId="{97BEC6CA-8A7A-4D98-AF59-6C4D4208DEB7}" type="presOf" srcId="{DFA26A60-F42F-4BBD-AB35-585F8D61CB7A}" destId="{B02642E4-6CC8-4C9A-9784-6A5F4F718EAC}" srcOrd="0" destOrd="0" presId="urn:microsoft.com/office/officeart/2005/8/layout/hierarchy1"/>
    <dgm:cxn modelId="{843A99E6-A7F8-4F03-8669-0339B398645E}" type="presOf" srcId="{DD809F57-261A-4536-81FD-DF186B115F77}" destId="{4CCE2C42-D346-4CC6-9E3C-E31BC71299EE}" srcOrd="0" destOrd="0" presId="urn:microsoft.com/office/officeart/2005/8/layout/hierarchy1"/>
    <dgm:cxn modelId="{DBE7A46F-990A-48D6-B82A-8EEF8E5F8050}" srcId="{85363AAC-5C8D-461D-8124-1D7E0749D7C3}" destId="{E4EA3B80-9D08-46C3-A8FD-69244515FD8B}" srcOrd="0" destOrd="0" parTransId="{AF16F6D5-0263-4D6C-AC48-B48D991FC027}" sibTransId="{3C06D9FE-3E0E-436A-8FA7-274908DAEE11}"/>
    <dgm:cxn modelId="{75C9BACB-BEB0-4EA3-AE0A-FF32774AB207}" type="presOf" srcId="{E6931305-721D-4702-ABCD-A69087A35195}" destId="{2A6B8B9A-7F20-4300-9670-BF176F6AC412}" srcOrd="0" destOrd="0" presId="urn:microsoft.com/office/officeart/2005/8/layout/hierarchy1"/>
    <dgm:cxn modelId="{8A134FF8-3528-4544-AF73-D24EBAC20625}" srcId="{7133E0FB-95D5-4B74-91F9-CA5C3E4B5A1D}" destId="{E6931305-721D-4702-ABCD-A69087A35195}" srcOrd="0" destOrd="0" parTransId="{57392659-D63B-4D26-A326-3A7EF5C916B1}" sibTransId="{5E4B9D8C-2BF6-47F0-B460-16CE6A7024C8}"/>
    <dgm:cxn modelId="{7CD3C61D-FC53-4E3F-99C6-5A22B8031773}" type="presOf" srcId="{7133E0FB-95D5-4B74-91F9-CA5C3E4B5A1D}" destId="{8232FAFB-6B0C-4CD6-BF0C-DDA36366D97F}" srcOrd="0" destOrd="0" presId="urn:microsoft.com/office/officeart/2005/8/layout/hierarchy1"/>
    <dgm:cxn modelId="{3FAB52BC-5342-48DD-A453-7F9A2941F82E}" srcId="{E6931305-721D-4702-ABCD-A69087A35195}" destId="{85363AAC-5C8D-461D-8124-1D7E0749D7C3}" srcOrd="1" destOrd="0" parTransId="{43218E21-3F72-483F-AD33-A49CCB9EC193}" sibTransId="{1F8893D8-0D57-4AF5-909F-326A6F5D753C}"/>
    <dgm:cxn modelId="{5FF8F35F-34A1-471C-94DB-0BA2301E2D3E}" srcId="{85363AAC-5C8D-461D-8124-1D7E0749D7C3}" destId="{925EE8D6-D30A-404F-AF59-A2C7A11FEC19}" srcOrd="2" destOrd="0" parTransId="{DFA26A60-F42F-4BBD-AB35-585F8D61CB7A}" sibTransId="{E0A0A81B-69B0-4AF0-A990-0F6C5D92C691}"/>
    <dgm:cxn modelId="{B46BAC83-0112-4963-A370-53DAF3A19404}" type="presOf" srcId="{F7FB7ADA-093D-4B9B-8D9E-96CB25723845}" destId="{CBBB28E8-38CF-4EA9-A77F-64987C472FF5}" srcOrd="0" destOrd="0" presId="urn:microsoft.com/office/officeart/2005/8/layout/hierarchy1"/>
    <dgm:cxn modelId="{0F040E7D-F9D3-447B-92BD-F19EAE6B9C01}" type="presOf" srcId="{2BB80B24-791B-456B-95C4-559671A9AC1A}" destId="{A36A7950-1006-47E3-B05C-35B8BDFC8BB5}" srcOrd="0" destOrd="0" presId="urn:microsoft.com/office/officeart/2005/8/layout/hierarchy1"/>
    <dgm:cxn modelId="{C595FAF2-1EB9-4863-A8B6-B3BE2D48A0D6}" type="presOf" srcId="{925EE8D6-D30A-404F-AF59-A2C7A11FEC19}" destId="{FF6EF1EA-197C-461F-8EA0-7B28D8DAB524}" srcOrd="0" destOrd="0" presId="urn:microsoft.com/office/officeart/2005/8/layout/hierarchy1"/>
    <dgm:cxn modelId="{2468E996-C978-422A-8AFB-8A62DA9FA9E4}" srcId="{85363AAC-5C8D-461D-8124-1D7E0749D7C3}" destId="{2BB80B24-791B-456B-95C4-559671A9AC1A}" srcOrd="1" destOrd="0" parTransId="{1540A3C8-B8E8-4ACC-9FE9-45910ADC2EB9}" sibTransId="{8719E076-644C-46E3-AA78-8341966C96A0}"/>
    <dgm:cxn modelId="{84949E73-1342-44B5-B3BD-D99BA08A8BFB}" type="presParOf" srcId="{8232FAFB-6B0C-4CD6-BF0C-DDA36366D97F}" destId="{7A503834-5A19-4FB3-9FD1-6E9F452FFDBE}" srcOrd="0" destOrd="0" presId="urn:microsoft.com/office/officeart/2005/8/layout/hierarchy1"/>
    <dgm:cxn modelId="{FE8039AA-3723-4FDA-B960-0DFFB3ABE8A4}" type="presParOf" srcId="{7A503834-5A19-4FB3-9FD1-6E9F452FFDBE}" destId="{547313BB-270C-4BB0-842C-DF6CBBD9FABD}" srcOrd="0" destOrd="0" presId="urn:microsoft.com/office/officeart/2005/8/layout/hierarchy1"/>
    <dgm:cxn modelId="{3F4EF3CE-0CC8-4FA7-833C-6B17F8FB664D}" type="presParOf" srcId="{547313BB-270C-4BB0-842C-DF6CBBD9FABD}" destId="{4AEEB149-22F7-4240-9EE1-6C138DF21950}" srcOrd="0" destOrd="0" presId="urn:microsoft.com/office/officeart/2005/8/layout/hierarchy1"/>
    <dgm:cxn modelId="{B67166B6-DF76-439E-A33C-56A46CB073AA}" type="presParOf" srcId="{547313BB-270C-4BB0-842C-DF6CBBD9FABD}" destId="{2A6B8B9A-7F20-4300-9670-BF176F6AC412}" srcOrd="1" destOrd="0" presId="urn:microsoft.com/office/officeart/2005/8/layout/hierarchy1"/>
    <dgm:cxn modelId="{ED2C4876-7B83-4FC6-8D6D-E812AEEDD7B6}" type="presParOf" srcId="{7A503834-5A19-4FB3-9FD1-6E9F452FFDBE}" destId="{777B9432-18C6-4A37-9BD1-7CF603A760EE}" srcOrd="1" destOrd="0" presId="urn:microsoft.com/office/officeart/2005/8/layout/hierarchy1"/>
    <dgm:cxn modelId="{8B9CB247-4BBE-456D-8F2A-258B565C2E93}" type="presParOf" srcId="{777B9432-18C6-4A37-9BD1-7CF603A760EE}" destId="{CBBB28E8-38CF-4EA9-A77F-64987C472FF5}" srcOrd="0" destOrd="0" presId="urn:microsoft.com/office/officeart/2005/8/layout/hierarchy1"/>
    <dgm:cxn modelId="{09B37597-EB2E-4296-BC04-C0BF9274BFB5}" type="presParOf" srcId="{777B9432-18C6-4A37-9BD1-7CF603A760EE}" destId="{ACF8C39C-D449-452C-B4FB-187E794018F8}" srcOrd="1" destOrd="0" presId="urn:microsoft.com/office/officeart/2005/8/layout/hierarchy1"/>
    <dgm:cxn modelId="{05BC6AFE-C349-406F-9502-C37048BF430F}" type="presParOf" srcId="{ACF8C39C-D449-452C-B4FB-187E794018F8}" destId="{BD620A06-6A3E-48D5-8D20-A4478F01BF1E}" srcOrd="0" destOrd="0" presId="urn:microsoft.com/office/officeart/2005/8/layout/hierarchy1"/>
    <dgm:cxn modelId="{30AB0C0E-A711-40CC-9BD3-E0D7B869909F}" type="presParOf" srcId="{BD620A06-6A3E-48D5-8D20-A4478F01BF1E}" destId="{8ADC8A2E-95F5-41E8-829D-1E5EBB71CE37}" srcOrd="0" destOrd="0" presId="urn:microsoft.com/office/officeart/2005/8/layout/hierarchy1"/>
    <dgm:cxn modelId="{839B7ABA-9A67-4934-95BB-6F2B63EB2D14}" type="presParOf" srcId="{BD620A06-6A3E-48D5-8D20-A4478F01BF1E}" destId="{4CCE2C42-D346-4CC6-9E3C-E31BC71299EE}" srcOrd="1" destOrd="0" presId="urn:microsoft.com/office/officeart/2005/8/layout/hierarchy1"/>
    <dgm:cxn modelId="{CB6D951A-F08C-40EF-BCE5-48E99F39C10C}" type="presParOf" srcId="{ACF8C39C-D449-452C-B4FB-187E794018F8}" destId="{926CFEE7-986B-42A0-A8DE-54FFC3644401}" srcOrd="1" destOrd="0" presId="urn:microsoft.com/office/officeart/2005/8/layout/hierarchy1"/>
    <dgm:cxn modelId="{78FC222F-5038-43E2-9F90-6E1348C362A6}" type="presParOf" srcId="{777B9432-18C6-4A37-9BD1-7CF603A760EE}" destId="{C01E7D36-2A9F-470B-ADE2-54FAD36C1170}" srcOrd="2" destOrd="0" presId="urn:microsoft.com/office/officeart/2005/8/layout/hierarchy1"/>
    <dgm:cxn modelId="{FB107CFF-079A-4AF6-BB04-A23555AC14BF}" type="presParOf" srcId="{777B9432-18C6-4A37-9BD1-7CF603A760EE}" destId="{F45405BB-CF25-4CC8-9F37-730A72DBB470}" srcOrd="3" destOrd="0" presId="urn:microsoft.com/office/officeart/2005/8/layout/hierarchy1"/>
    <dgm:cxn modelId="{65FA7537-9B75-4FB8-A619-7B7E5799FF70}" type="presParOf" srcId="{F45405BB-CF25-4CC8-9F37-730A72DBB470}" destId="{9F577BED-98E8-44FB-97C6-AA12216F6CCC}" srcOrd="0" destOrd="0" presId="urn:microsoft.com/office/officeart/2005/8/layout/hierarchy1"/>
    <dgm:cxn modelId="{50314369-E60A-4E23-A5DB-41F8D5456C48}" type="presParOf" srcId="{9F577BED-98E8-44FB-97C6-AA12216F6CCC}" destId="{8123F785-1C31-432E-9D8F-B4346DB2EFDB}" srcOrd="0" destOrd="0" presId="urn:microsoft.com/office/officeart/2005/8/layout/hierarchy1"/>
    <dgm:cxn modelId="{4DADB545-E770-4CE2-AA1F-1DA2109D73FC}" type="presParOf" srcId="{9F577BED-98E8-44FB-97C6-AA12216F6CCC}" destId="{5DBC4927-2F64-4AAF-B172-0A40B0CDB3AC}" srcOrd="1" destOrd="0" presId="urn:microsoft.com/office/officeart/2005/8/layout/hierarchy1"/>
    <dgm:cxn modelId="{C110B69E-5316-4B11-964C-482C62902CD8}" type="presParOf" srcId="{F45405BB-CF25-4CC8-9F37-730A72DBB470}" destId="{DBA12044-54BE-4276-B639-7A01E0F45455}" srcOrd="1" destOrd="0" presId="urn:microsoft.com/office/officeart/2005/8/layout/hierarchy1"/>
    <dgm:cxn modelId="{1BED52FE-9816-44DE-886A-A5B7FC942593}" type="presParOf" srcId="{DBA12044-54BE-4276-B639-7A01E0F45455}" destId="{C63FAA4D-4C15-454A-AA5A-5FE28B0718A9}" srcOrd="0" destOrd="0" presId="urn:microsoft.com/office/officeart/2005/8/layout/hierarchy1"/>
    <dgm:cxn modelId="{C645DADF-456C-43C1-B6CE-EFF61199C644}" type="presParOf" srcId="{DBA12044-54BE-4276-B639-7A01E0F45455}" destId="{46C9D8B5-4DD2-4E03-84A5-9375077229EE}" srcOrd="1" destOrd="0" presId="urn:microsoft.com/office/officeart/2005/8/layout/hierarchy1"/>
    <dgm:cxn modelId="{7BDE6D6B-D833-4737-B264-9C7ADF995B15}" type="presParOf" srcId="{46C9D8B5-4DD2-4E03-84A5-9375077229EE}" destId="{29C97BD2-710D-4307-BECA-08DB2455187E}" srcOrd="0" destOrd="0" presId="urn:microsoft.com/office/officeart/2005/8/layout/hierarchy1"/>
    <dgm:cxn modelId="{A10EFDE4-9BE7-4754-9EFA-7C5D4E47C820}" type="presParOf" srcId="{29C97BD2-710D-4307-BECA-08DB2455187E}" destId="{F54DF1BB-CD83-4A85-A6D9-5EF3D3386B61}" srcOrd="0" destOrd="0" presId="urn:microsoft.com/office/officeart/2005/8/layout/hierarchy1"/>
    <dgm:cxn modelId="{3218DF7C-6892-458E-B2D7-34FBE1EC63F4}" type="presParOf" srcId="{29C97BD2-710D-4307-BECA-08DB2455187E}" destId="{9B10CC89-BA49-451C-8E11-20F2EC9C6609}" srcOrd="1" destOrd="0" presId="urn:microsoft.com/office/officeart/2005/8/layout/hierarchy1"/>
    <dgm:cxn modelId="{68E35A7A-7DEF-42AC-B14F-4FBD45453EAA}" type="presParOf" srcId="{46C9D8B5-4DD2-4E03-84A5-9375077229EE}" destId="{47C1DC48-A6D2-4F97-AFE3-49DAFE705544}" srcOrd="1" destOrd="0" presId="urn:microsoft.com/office/officeart/2005/8/layout/hierarchy1"/>
    <dgm:cxn modelId="{6B5F8F8B-F422-48EB-A310-27F6375DD9E2}" type="presParOf" srcId="{DBA12044-54BE-4276-B639-7A01E0F45455}" destId="{EC8DB264-F408-4A4D-899E-434545D8E14D}" srcOrd="2" destOrd="0" presId="urn:microsoft.com/office/officeart/2005/8/layout/hierarchy1"/>
    <dgm:cxn modelId="{AA507DD9-FC6B-4BDC-AB2A-9DB056A0F26D}" type="presParOf" srcId="{DBA12044-54BE-4276-B639-7A01E0F45455}" destId="{3C09B982-A468-4B7B-8C3D-622E5F1A5026}" srcOrd="3" destOrd="0" presId="urn:microsoft.com/office/officeart/2005/8/layout/hierarchy1"/>
    <dgm:cxn modelId="{A85BF3E2-AED2-41E8-A622-794736D22BDF}" type="presParOf" srcId="{3C09B982-A468-4B7B-8C3D-622E5F1A5026}" destId="{4A65A215-6486-4159-8AD1-46E17283CAAF}" srcOrd="0" destOrd="0" presId="urn:microsoft.com/office/officeart/2005/8/layout/hierarchy1"/>
    <dgm:cxn modelId="{806F96C2-DCD9-4E99-8A8C-D4238F30FEFC}" type="presParOf" srcId="{4A65A215-6486-4159-8AD1-46E17283CAAF}" destId="{E65BDDDC-9349-4118-9DEE-A00B49E85025}" srcOrd="0" destOrd="0" presId="urn:microsoft.com/office/officeart/2005/8/layout/hierarchy1"/>
    <dgm:cxn modelId="{7F1C1E28-AB12-461E-9260-F5E1093492AD}" type="presParOf" srcId="{4A65A215-6486-4159-8AD1-46E17283CAAF}" destId="{A36A7950-1006-47E3-B05C-35B8BDFC8BB5}" srcOrd="1" destOrd="0" presId="urn:microsoft.com/office/officeart/2005/8/layout/hierarchy1"/>
    <dgm:cxn modelId="{41978A95-45EF-4B10-A8D7-0167D1D65006}" type="presParOf" srcId="{3C09B982-A468-4B7B-8C3D-622E5F1A5026}" destId="{628EC85D-ED76-4BDC-8716-1A2FCEA4B93D}" srcOrd="1" destOrd="0" presId="urn:microsoft.com/office/officeart/2005/8/layout/hierarchy1"/>
    <dgm:cxn modelId="{BDC83A57-1061-4EA5-9F51-E0A04FB65149}" type="presParOf" srcId="{DBA12044-54BE-4276-B639-7A01E0F45455}" destId="{B02642E4-6CC8-4C9A-9784-6A5F4F718EAC}" srcOrd="4" destOrd="0" presId="urn:microsoft.com/office/officeart/2005/8/layout/hierarchy1"/>
    <dgm:cxn modelId="{1AC9C27A-683A-44CD-993A-D7C2BEA61C07}" type="presParOf" srcId="{DBA12044-54BE-4276-B639-7A01E0F45455}" destId="{151F0B51-FDC7-4B96-A247-262693F315F2}" srcOrd="5" destOrd="0" presId="urn:microsoft.com/office/officeart/2005/8/layout/hierarchy1"/>
    <dgm:cxn modelId="{10830602-439E-4AE2-8D41-39665A3AD3B0}" type="presParOf" srcId="{151F0B51-FDC7-4B96-A247-262693F315F2}" destId="{3E6F931B-F7FB-42BF-9172-08BE0DE253AA}" srcOrd="0" destOrd="0" presId="urn:microsoft.com/office/officeart/2005/8/layout/hierarchy1"/>
    <dgm:cxn modelId="{8C851BCF-42F6-4A9E-BB75-149310C7CEF1}" type="presParOf" srcId="{3E6F931B-F7FB-42BF-9172-08BE0DE253AA}" destId="{61501FDB-4CF8-40C5-949D-2F3F359B1B4E}" srcOrd="0" destOrd="0" presId="urn:microsoft.com/office/officeart/2005/8/layout/hierarchy1"/>
    <dgm:cxn modelId="{7D616B40-F821-40BB-AAF6-EB565EDAFBCC}" type="presParOf" srcId="{3E6F931B-F7FB-42BF-9172-08BE0DE253AA}" destId="{FF6EF1EA-197C-461F-8EA0-7B28D8DAB524}" srcOrd="1" destOrd="0" presId="urn:microsoft.com/office/officeart/2005/8/layout/hierarchy1"/>
    <dgm:cxn modelId="{9CE0694F-DB1C-461B-B376-30F13D99AD7B}" type="presParOf" srcId="{151F0B51-FDC7-4B96-A247-262693F315F2}" destId="{C940F370-6356-4754-9A0A-1400EE07B4A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277A-AE3F-456C-91CF-CF38F476CA3E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BD697-3484-4110-808D-E196B7E0FA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BD697-3484-4110-808D-E196B7E0FA8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B4AB210-E91C-4BDD-84F7-B3861C692741}" type="datetimeFigureOut">
              <a:rPr lang="fr-FR" smtClean="0"/>
              <a:pPr/>
              <a:t>16/02/2020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BADBF2-C4B6-4034-87B1-3A2826B9BB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324228"/>
          </a:xfrm>
        </p:spPr>
        <p:txBody>
          <a:bodyPr/>
          <a:lstStyle/>
          <a:p>
            <a:r>
              <a:rPr lang="fr-FR" dirty="0" smtClean="0"/>
              <a:t>Anatomie fonctionnelle  du cœur</a:t>
            </a:r>
            <a:br>
              <a:rPr lang="fr-FR" dirty="0" smtClean="0"/>
            </a:br>
            <a:r>
              <a:rPr lang="fr-FR" dirty="0" smtClean="0"/>
              <a:t>et</a:t>
            </a:r>
            <a:br>
              <a:rPr lang="fr-FR" dirty="0" smtClean="0"/>
            </a:br>
            <a:r>
              <a:rPr lang="fr-FR" dirty="0" smtClean="0"/>
              <a:t>cycle cardiaque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86116" y="4000504"/>
            <a:ext cx="5114778" cy="1101248"/>
          </a:xfrm>
        </p:spPr>
        <p:txBody>
          <a:bodyPr/>
          <a:lstStyle/>
          <a:p>
            <a:r>
              <a:rPr lang="fr-FR" dirty="0" smtClean="0"/>
              <a:t>Dr H.NOUI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oreillettes communiquent avec les ventricules par des orifices </a:t>
            </a:r>
            <a:r>
              <a:rPr lang="fr-FR" dirty="0" err="1" smtClean="0"/>
              <a:t>atrio</a:t>
            </a:r>
            <a:r>
              <a:rPr lang="fr-FR" dirty="0" smtClean="0"/>
              <a:t>-ventriculaires droite et gauche, chaque orifice est muni d’une </a:t>
            </a:r>
            <a:r>
              <a:rPr lang="fr-FR" b="1" dirty="0" smtClean="0"/>
              <a:t>valve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_  la valve droite: tricuspide</a:t>
            </a:r>
          </a:p>
          <a:p>
            <a:pPr>
              <a:buNone/>
            </a:pPr>
            <a:r>
              <a:rPr lang="fr-FR" dirty="0" smtClean="0"/>
              <a:t>_  la valve gauche: bicuspide ou mitrale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saintluc.be/services/medicaux/chirurgie-cardio/images/chirurgie-valvulaire.jpg"/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e-cardiologie.com/images/coeur.jpg"/>
          <p:cNvPicPr>
            <a:picLocks noGrp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uée 4"/>
          <p:cNvSpPr/>
          <p:nvPr/>
        </p:nvSpPr>
        <p:spPr>
          <a:xfrm>
            <a:off x="7786710" y="3071810"/>
            <a:ext cx="857256" cy="571504"/>
          </a:xfrm>
          <a:prstGeom prst="donu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4714876" y="3714752"/>
            <a:ext cx="1143008" cy="428628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4786314" y="2714620"/>
            <a:ext cx="928694" cy="785818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7858148" y="2500306"/>
            <a:ext cx="785818" cy="571504"/>
          </a:xfrm>
          <a:prstGeom prst="donut">
            <a:avLst>
              <a:gd name="adj" fmla="val 34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sont des structures élastiques,</a:t>
            </a:r>
          </a:p>
          <a:p>
            <a:r>
              <a:rPr lang="fr-FR" dirty="0" smtClean="0"/>
              <a:t>non musculaires,</a:t>
            </a:r>
          </a:p>
          <a:p>
            <a:r>
              <a:rPr lang="fr-FR" dirty="0" smtClean="0"/>
              <a:t>sans innervation ni irrigation sanguine</a:t>
            </a:r>
          </a:p>
          <a:p>
            <a:r>
              <a:rPr lang="fr-FR" dirty="0" smtClean="0"/>
              <a:t>qui séparent les différentes cavités cardiaques</a:t>
            </a:r>
          </a:p>
          <a:p>
            <a:r>
              <a:rPr lang="fr-FR" dirty="0" smtClean="0"/>
              <a:t>Elles  ont une fonction similaire à celle d’un clapet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l_fi" descr="http://www.sosinf.org/wp-content/uploads/2009/12/valves-small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5F20A5-42B2-4B28-AE87-D2F394C68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F5F20A5-42B2-4B28-AE87-D2F394C68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6D65-95BA-48DF-B7BD-854E7E736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CC96D65-95BA-48DF-B7BD-854E7E736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8603C-DEA0-49C0-8EE3-F237B4DDD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BD8603C-DEA0-49C0-8EE3-F237B4DDD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0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ouée 3"/>
          <p:cNvSpPr/>
          <p:nvPr/>
        </p:nvSpPr>
        <p:spPr>
          <a:xfrm>
            <a:off x="3643306" y="642918"/>
            <a:ext cx="3786214" cy="2357454"/>
          </a:xfrm>
          <a:prstGeom prst="donut">
            <a:avLst>
              <a:gd name="adj" fmla="val 583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7683795">
            <a:off x="3701265" y="2635778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atin typeface="Times New Roman"/>
                <a:cs typeface="Times New Roman"/>
              </a:rPr>
              <a:t> &lt;</a:t>
            </a:r>
            <a:endParaRPr lang="fr-FR" sz="9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7158" y="3714752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La valve est ouverte 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1C3B0-39F7-4516-9DF7-233CD009F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5B1C3B0-39F7-4516-9DF7-233CD009F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2D8891-1DEC-4715-B3A2-CD6C52879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62D8891-1DEC-4715-B3A2-CD6C52879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E3CE2D-662D-4575-9A9A-040BE239C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BE3CE2D-662D-4575-9A9A-040BE239C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EBCAA6-9476-4301-8066-630708FAD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AEBCAA6-9476-4301-8066-630708FAD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3B8893-98EB-4A38-8F3B-73B3DFDDD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503B8893-98EB-4A38-8F3B-73B3DFDDD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ouée 2"/>
          <p:cNvSpPr/>
          <p:nvPr/>
        </p:nvSpPr>
        <p:spPr>
          <a:xfrm>
            <a:off x="1571604" y="4143380"/>
            <a:ext cx="3786214" cy="2428892"/>
          </a:xfrm>
          <a:prstGeom prst="donut">
            <a:avLst>
              <a:gd name="adj" fmla="val 470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18255410">
            <a:off x="4135522" y="2757725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latin typeface="Times New Roman"/>
                <a:cs typeface="Times New Roman"/>
              </a:rPr>
              <a:t>&lt;</a:t>
            </a:r>
            <a:endParaRPr lang="fr-FR" sz="9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643702" y="1142984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La valve est fermée 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 externe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Le cœur présente:</a:t>
            </a:r>
          </a:p>
          <a:p>
            <a:pPr>
              <a:buNone/>
            </a:pPr>
            <a:r>
              <a:rPr lang="fr-FR" dirty="0" smtClean="0"/>
              <a:t>_  3 faces</a:t>
            </a:r>
          </a:p>
          <a:p>
            <a:pPr>
              <a:buNone/>
            </a:pPr>
            <a:r>
              <a:rPr lang="fr-FR" dirty="0" smtClean="0"/>
              <a:t>_ une base</a:t>
            </a:r>
          </a:p>
          <a:p>
            <a:pPr>
              <a:buNone/>
            </a:pPr>
            <a:r>
              <a:rPr lang="fr-FR" dirty="0" smtClean="0"/>
              <a:t>_ un sommet (pointe)</a:t>
            </a:r>
          </a:p>
          <a:p>
            <a:r>
              <a:rPr lang="fr-FR" dirty="0" smtClean="0"/>
              <a:t>Les cavités sont séparées par des sillons profonds</a:t>
            </a:r>
          </a:p>
          <a:p>
            <a:pPr>
              <a:buNone/>
            </a:pPr>
            <a:r>
              <a:rPr lang="fr-FR" dirty="0" smtClean="0"/>
              <a:t>_ le sillon auriculo-ventriculaire, sépare le massif auriculaire en arrière, des ventricules</a:t>
            </a:r>
          </a:p>
          <a:p>
            <a:r>
              <a:rPr lang="fr-FR" dirty="0" smtClean="0"/>
              <a:t>_ le sillon inter-ventriculaire, puis inter-auriculaire perpendiculaire au précédent. Il correspond au plan de séparation entre </a:t>
            </a:r>
            <a:r>
              <a:rPr lang="fr-FR" b="1" dirty="0" smtClean="0"/>
              <a:t>cœur droit </a:t>
            </a:r>
            <a:r>
              <a:rPr lang="fr-FR" dirty="0" smtClean="0"/>
              <a:t>et </a:t>
            </a:r>
            <a:r>
              <a:rPr lang="fr-FR" b="1" dirty="0" smtClean="0"/>
              <a:t>cœur gauche </a:t>
            </a:r>
            <a:r>
              <a:rPr lang="fr-FR" dirty="0" smtClean="0"/>
              <a:t>qui sont </a:t>
            </a:r>
            <a:r>
              <a:rPr lang="fr-FR" b="1" dirty="0" smtClean="0"/>
              <a:t>deux partie anatomiquement et fonctionnellement distinctes</a:t>
            </a:r>
          </a:p>
          <a:p>
            <a:r>
              <a:rPr lang="fr-FR" dirty="0" smtClean="0"/>
              <a:t>Les sillons contiennent de la graisse et les branches principales des vaisseaux coronaires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zimam computer\Pictures\fig_anatcoro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Structure des parois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Elles sont formées de l’intérieur vers l’extérieur par l’endocarde (structure fine recouvrant en outre les valvules cardiaques), le myocarde (ou muscle cardiaque) et le péricarde.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178300" y="2219968"/>
            <a:ext cx="3521075" cy="32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Généralités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L’appareil cardio-vasculaire ou système circulatoire est l’ensemble des structures anatomiques destinées a véhiculer le sang et la lymphe</a:t>
            </a:r>
            <a:endParaRPr lang="fr-FR" dirty="0"/>
          </a:p>
        </p:txBody>
      </p:sp>
      <p:pic>
        <p:nvPicPr>
          <p:cNvPr id="1026" name="Picture 2" descr="C:\Users\zimam computer\Pictures\11995641-L-anatomie-de-l-homme-et-la-circulation-du-syst-me-cardio-vasculaire-cardiaque-avec-un-corps-sain-Banque-d'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39290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La paroi des ventricules est </a:t>
            </a:r>
            <a:r>
              <a:rPr lang="fr-FR" b="1" dirty="0" smtClean="0"/>
              <a:t>plus épaisse</a:t>
            </a:r>
            <a:r>
              <a:rPr lang="fr-FR" dirty="0" smtClean="0"/>
              <a:t> que celle des oreillettes car le myocarde y est plus important notamment au niveau du ventricule gauche.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Espace réservé du contenu 5" descr="http://www-sop.inria.fr/epidaure/FormerCollaborations/ultrasons3D/images/fig_anatvg2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7148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Pompage du sang à travers le réseau vasculaire irrigant les tissus de l’organisme</a:t>
            </a:r>
          </a:p>
          <a:p>
            <a:r>
              <a:rPr lang="fr-FR" dirty="0" smtClean="0"/>
              <a:t>L’activité cardiaque est </a:t>
            </a:r>
            <a:r>
              <a:rPr lang="fr-FR" b="1" dirty="0" smtClean="0"/>
              <a:t>rythmique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Phénomènes électriques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Système de conduction= NS+NAV+faisceau de </a:t>
            </a:r>
            <a:r>
              <a:rPr lang="fr-FR" dirty="0" err="1" smtClean="0"/>
              <a:t>His</a:t>
            </a:r>
            <a:r>
              <a:rPr lang="fr-FR" dirty="0" smtClean="0"/>
              <a:t>+réseau de </a:t>
            </a:r>
            <a:r>
              <a:rPr lang="fr-FR" dirty="0" err="1" smtClean="0"/>
              <a:t>purkinje</a:t>
            </a:r>
            <a:endParaRPr lang="fr-FR" dirty="0" smtClean="0"/>
          </a:p>
          <a:p>
            <a:r>
              <a:rPr lang="fr-FR" dirty="0" smtClean="0"/>
              <a:t>Les différentes parties du Système de conduction sont capables de décharges spontanées</a:t>
            </a:r>
          </a:p>
          <a:p>
            <a:r>
              <a:rPr lang="fr-FR" dirty="0" smtClean="0"/>
              <a:t>NS décharge le plus rapidement          le </a:t>
            </a:r>
            <a:r>
              <a:rPr lang="fr-FR" b="1" dirty="0" smtClean="0"/>
              <a:t>centre </a:t>
            </a:r>
            <a:r>
              <a:rPr lang="fr-FR" b="1" dirty="0" err="1" smtClean="0"/>
              <a:t>rythmogéne</a:t>
            </a:r>
            <a:r>
              <a:rPr lang="fr-FR" b="1" dirty="0" smtClean="0"/>
              <a:t> cardiaque </a:t>
            </a:r>
            <a:r>
              <a:rPr lang="fr-FR" dirty="0" smtClean="0"/>
              <a:t>normal            </a:t>
            </a:r>
          </a:p>
          <a:p>
            <a:pPr>
              <a:buNone/>
            </a:pPr>
            <a:r>
              <a:rPr lang="fr-FR" dirty="0" smtClean="0"/>
              <a:t>   détermine le rythme des battements cardiaques  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5572132" y="4000504"/>
            <a:ext cx="85725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Potentiel d’action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6691" y="460749"/>
            <a:ext cx="4436299" cy="707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 propriétés </a:t>
            </a:r>
            <a:r>
              <a:rPr lang="fr-FR" dirty="0" err="1" smtClean="0"/>
              <a:t>electrophysiologiques</a:t>
            </a:r>
            <a:r>
              <a:rPr lang="fr-FR" dirty="0" smtClean="0"/>
              <a:t> des fibres cardiaques:</a:t>
            </a:r>
          </a:p>
          <a:p>
            <a:pPr>
              <a:buNone/>
            </a:pPr>
            <a:r>
              <a:rPr lang="fr-FR" dirty="0" smtClean="0"/>
              <a:t>                         .Automatisme </a:t>
            </a:r>
          </a:p>
          <a:p>
            <a:pPr>
              <a:buNone/>
            </a:pPr>
            <a:r>
              <a:rPr lang="fr-FR" dirty="0" smtClean="0"/>
              <a:t>                         .Conduction</a:t>
            </a:r>
          </a:p>
          <a:p>
            <a:pPr>
              <a:buNone/>
            </a:pPr>
            <a:r>
              <a:rPr lang="fr-FR" dirty="0" smtClean="0"/>
              <a:t>                         .Excitabilité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Cellules du tissu nodal ou </a:t>
            </a:r>
            <a:r>
              <a:rPr lang="fr-FR" dirty="0" err="1" smtClean="0"/>
              <a:t>cardionectrices</a:t>
            </a:r>
            <a:r>
              <a:rPr lang="fr-FR" dirty="0" smtClean="0"/>
              <a:t> = cellules </a:t>
            </a:r>
            <a:r>
              <a:rPr lang="fr-FR" b="1" dirty="0" smtClean="0"/>
              <a:t>PACE MAKER </a:t>
            </a:r>
            <a:r>
              <a:rPr lang="fr-FR" dirty="0" smtClean="0"/>
              <a:t>ou cellules </a:t>
            </a:r>
            <a:r>
              <a:rPr lang="fr-FR" b="1" dirty="0" smtClean="0"/>
              <a:t>automatiques : </a:t>
            </a:r>
            <a:r>
              <a:rPr lang="fr-FR" dirty="0" smtClean="0"/>
              <a:t>capables d’engendrer spontanément PA propagé</a:t>
            </a:r>
          </a:p>
          <a:p>
            <a:r>
              <a:rPr lang="fr-FR" dirty="0" smtClean="0"/>
              <a:t>A l’état physiologique:                               Commande est assurée                              par le  NS 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err="1" smtClean="0"/>
              <a:t>Fc</a:t>
            </a:r>
            <a:r>
              <a:rPr lang="fr-FR" dirty="0" smtClean="0"/>
              <a:t> : 70 battements/mn 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980" t="3182" r="54601" b="85561"/>
          <a:stretch>
            <a:fillRect/>
          </a:stretch>
        </p:blipFill>
        <p:spPr bwMode="auto">
          <a:xfrm>
            <a:off x="4786314" y="3000372"/>
            <a:ext cx="38838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excitabilité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b="1" dirty="0" smtClean="0"/>
              <a:t>excitabilité</a:t>
            </a:r>
            <a:r>
              <a:rPr lang="fr-FR" dirty="0" smtClean="0"/>
              <a:t> est la propriété qu’ont les cellules au repos de répondre à un stimulus dès que la valeur seuil est atteinte par un </a:t>
            </a:r>
            <a:r>
              <a:rPr lang="fr-FR" b="1" dirty="0" smtClean="0"/>
              <a:t>PA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La fibre myocardique se contracte de manière maximale quelque soit l’intensité de la stimulation c’est «</a:t>
            </a:r>
            <a:r>
              <a:rPr lang="fr-FR" b="1" dirty="0" smtClean="0"/>
              <a:t> la loi de tout ou rien</a:t>
            </a:r>
            <a:r>
              <a:rPr lang="fr-FR" dirty="0" smtClean="0"/>
              <a:t> ».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      PA spontané NS(dépolarisation)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oreillettes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NAV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Faisceau </a:t>
            </a:r>
            <a:r>
              <a:rPr lang="fr-FR" dirty="0" err="1" smtClean="0"/>
              <a:t>His</a:t>
            </a:r>
            <a:r>
              <a:rPr lang="fr-FR" dirty="0" smtClean="0"/>
              <a:t>                      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réseau de Purkinje 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3500430" y="2071678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3500430" y="3000372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3500430" y="3929066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3500430" y="4857760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 système circulatoire comprend:</a:t>
            </a:r>
          </a:p>
          <a:p>
            <a:pPr>
              <a:buNone/>
            </a:pPr>
            <a:r>
              <a:rPr lang="fr-FR" dirty="0" smtClean="0"/>
              <a:t>_ Une pompe: </a:t>
            </a:r>
            <a:r>
              <a:rPr lang="fr-FR" b="1" dirty="0" smtClean="0"/>
              <a:t>le cœur</a:t>
            </a:r>
          </a:p>
          <a:p>
            <a:pPr>
              <a:buNone/>
            </a:pPr>
            <a:r>
              <a:rPr lang="fr-FR" dirty="0" smtClean="0"/>
              <a:t>_ </a:t>
            </a:r>
            <a:r>
              <a:rPr lang="fr-FR" dirty="0"/>
              <a:t>d</a:t>
            </a:r>
            <a:r>
              <a:rPr lang="fr-FR" dirty="0" smtClean="0"/>
              <a:t>es conduits:          </a:t>
            </a:r>
            <a:r>
              <a:rPr lang="fr-FR" b="1" dirty="0" smtClean="0"/>
              <a:t>les vaisseaux</a:t>
            </a:r>
          </a:p>
          <a:p>
            <a:r>
              <a:rPr lang="fr-FR" dirty="0"/>
              <a:t> </a:t>
            </a:r>
            <a:r>
              <a:rPr lang="fr-FR" dirty="0" smtClean="0"/>
              <a:t>artères, artérioles </a:t>
            </a:r>
          </a:p>
          <a:p>
            <a:r>
              <a:rPr lang="fr-FR" dirty="0" smtClean="0"/>
              <a:t>Veines, veinules</a:t>
            </a:r>
          </a:p>
          <a:p>
            <a:r>
              <a:rPr lang="fr-FR" dirty="0" smtClean="0"/>
              <a:t>Capillaires sanguines</a:t>
            </a:r>
          </a:p>
          <a:p>
            <a:r>
              <a:rPr lang="fr-FR" dirty="0" smtClean="0"/>
              <a:t>Vaisseaux lymphatiques    </a:t>
            </a:r>
          </a:p>
        </p:txBody>
      </p:sp>
      <p:pic>
        <p:nvPicPr>
          <p:cNvPr id="2050" name="Picture 2" descr="C:\Users\zimam computer\Pictures\29377519-coeur-circulation-sanguine-symbole-de-la-sante-avec-des-globules-rouges-circulant-dans-trois-veines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392909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Conduction</a:t>
            </a:r>
            <a:endParaRPr lang="fr-FR" dirty="0"/>
          </a:p>
        </p:txBody>
      </p:sp>
      <p:pic>
        <p:nvPicPr>
          <p:cNvPr id="4" name="Espace réservé du contenu 4" descr="COEU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1891" y="1600200"/>
            <a:ext cx="39602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Cycle cardiaque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47199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00628" y="2000240"/>
            <a:ext cx="3520440" cy="3357586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Analogue  à 2  pompes fonctionnant côte à côte mais sous </a:t>
            </a:r>
            <a:r>
              <a:rPr lang="fr-FR" b="1" dirty="0" smtClean="0"/>
              <a:t>des régimes différents de 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Phénomènes mécaniques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615262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Phénomènes </a:t>
            </a:r>
            <a:r>
              <a:rPr lang="fr-FR" dirty="0" smtClean="0"/>
              <a:t>mécaniques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Contraction des oreillettes puis contraction des ventricules(Source d’une création  de différence de pression entre les  ventricules et oreillettes puis entre les ventricules et gros tronc vasculaires). </a:t>
            </a:r>
          </a:p>
          <a:p>
            <a:r>
              <a:rPr lang="fr-FR" dirty="0" smtClean="0"/>
              <a:t>Ouverture et fermeture des valves auriculo-ventriculaires, puis des valves vasculaires.</a:t>
            </a:r>
          </a:p>
          <a:p>
            <a:r>
              <a:rPr lang="fr-FR" dirty="0" smtClean="0"/>
              <a:t>Passage du sang des oreillettes vers les ventricules, puis des ventricules vers les gros troncs vasculaires.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600_Circulation dans le coeu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8715436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4000" dirty="0" smtClean="0"/>
              <a:t>L’étude de l’activité mécanique cardiaque peut se faire indirectement par:                                </a:t>
            </a:r>
          </a:p>
          <a:p>
            <a:pPr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  - cathétérisme cardiaque</a:t>
            </a:r>
            <a:r>
              <a:rPr lang="fr-FR" sz="4000" dirty="0" smtClean="0"/>
              <a:t>, qui donne des informations sur les variations des </a:t>
            </a:r>
            <a:r>
              <a:rPr lang="fr-FR" sz="4000" b="1" dirty="0" smtClean="0"/>
              <a:t>pressions</a:t>
            </a:r>
            <a:r>
              <a:rPr lang="fr-FR" sz="4000" dirty="0" smtClean="0"/>
              <a:t> et des </a:t>
            </a:r>
            <a:r>
              <a:rPr lang="fr-FR" sz="4000" b="1" dirty="0" smtClean="0"/>
              <a:t>volumes</a:t>
            </a:r>
            <a:r>
              <a:rPr lang="fr-FR" sz="4000" dirty="0" smtClean="0"/>
              <a:t> au niveau des cavités cardiaques et des gros tronc vasculaires.                                                                </a:t>
            </a:r>
            <a:r>
              <a:rPr lang="fr-FR" sz="4000" dirty="0" smtClean="0">
                <a:solidFill>
                  <a:srgbClr val="FF0000"/>
                </a:solidFill>
              </a:rPr>
              <a:t>- phonocardiographie</a:t>
            </a:r>
            <a:r>
              <a:rPr lang="fr-FR" sz="4000" dirty="0" smtClean="0"/>
              <a:t>, qui enregistre les phénomènes sonores (</a:t>
            </a:r>
            <a:r>
              <a:rPr lang="fr-FR" sz="4000" b="1" dirty="0" smtClean="0"/>
              <a:t>bruits</a:t>
            </a:r>
            <a:r>
              <a:rPr lang="fr-FR" sz="4000" dirty="0" smtClean="0"/>
              <a:t>) cardiaques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L’analyse et la confrontation des résultats du cathétérisme cardiaque, de la phonocardiographie,  en plus des résultats de  l’ECG , permet un partage du cycle cardiaque  en plusieurs phases et améliore ainsi la compréhension du fonctionnement de la pompe cardiaque.</a:t>
            </a:r>
            <a:endParaRPr lang="fr-FR" smtClean="0"/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WIGGERS</a:t>
            </a:r>
            <a:endParaRPr lang="fr-FR" dirty="0"/>
          </a:p>
        </p:txBody>
      </p:sp>
      <p:pic>
        <p:nvPicPr>
          <p:cNvPr id="7" name="Espace réservé du contenu 6" descr="Wiggers_Diagram_2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130" y="1609725"/>
            <a:ext cx="6325139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Analyses des phases du cycle cardiaque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cycle va du début d’un battement cardiaque à celui du battement suivant.  </a:t>
            </a:r>
          </a:p>
          <a:p>
            <a:r>
              <a:rPr lang="fr-FR" dirty="0" smtClean="0"/>
              <a:t>Point de départ : </a:t>
            </a:r>
            <a:r>
              <a:rPr lang="fr-FR" b="1" dirty="0" smtClean="0"/>
              <a:t>contraction des ventricules</a:t>
            </a:r>
          </a:p>
          <a:p>
            <a:r>
              <a:rPr lang="fr-FR" dirty="0" smtClean="0"/>
              <a:t>On va étudié les différentes phases du </a:t>
            </a:r>
            <a:r>
              <a:rPr lang="fr-FR" b="1" dirty="0" smtClean="0"/>
              <a:t>cœur gauche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circulation sanguine apporte à chaque cellule ce dont elle a besoin en éléments nutritifs et oxygène pour former et renouvelés ses structures</a:t>
            </a:r>
          </a:p>
          <a:p>
            <a:r>
              <a:rPr lang="fr-FR" dirty="0" smtClean="0"/>
              <a:t>Elle emporte aussi les déchets de l’activité cellulaire tel que le gaz carbonique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Analyses des phases du cycle cardiaque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effet l’analyse simultanée des phénomènes électriques ,mécaniques , les enregistrements des courbes de pression et de remplissage montrent que l’activité cardiaque durant un cycle peut être décomposé en </a:t>
            </a:r>
            <a:r>
              <a:rPr lang="fr-FR" b="1" dirty="0" smtClean="0"/>
              <a:t>7 phases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Cycle cardiaque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Systole ventriculaire:</a:t>
            </a:r>
          </a:p>
          <a:p>
            <a:r>
              <a:rPr lang="fr-FR" dirty="0" smtClean="0"/>
              <a:t>Contraction </a:t>
            </a:r>
            <a:r>
              <a:rPr lang="fr-FR" dirty="0" err="1" smtClean="0"/>
              <a:t>préisovolumétrique</a:t>
            </a:r>
            <a:endParaRPr lang="fr-FR" dirty="0" smtClean="0"/>
          </a:p>
          <a:p>
            <a:r>
              <a:rPr lang="fr-FR" dirty="0" smtClean="0"/>
              <a:t>Contraction </a:t>
            </a:r>
            <a:r>
              <a:rPr lang="fr-FR" dirty="0" err="1" smtClean="0"/>
              <a:t>isovolumétrique</a:t>
            </a:r>
            <a:endParaRPr lang="fr-FR" dirty="0" smtClean="0"/>
          </a:p>
          <a:p>
            <a:r>
              <a:rPr lang="fr-FR" dirty="0" smtClean="0"/>
              <a:t>éjection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Diastole ventriculaire:</a:t>
            </a:r>
          </a:p>
          <a:p>
            <a:r>
              <a:rPr lang="fr-FR" dirty="0" smtClean="0"/>
              <a:t>Relaxation </a:t>
            </a:r>
            <a:r>
              <a:rPr lang="fr-FR" dirty="0" err="1" smtClean="0"/>
              <a:t>isovolumétrique</a:t>
            </a:r>
            <a:endParaRPr lang="fr-FR" dirty="0" smtClean="0"/>
          </a:p>
          <a:p>
            <a:r>
              <a:rPr lang="fr-FR" dirty="0" smtClean="0"/>
              <a:t>Remplissage lent</a:t>
            </a:r>
          </a:p>
          <a:p>
            <a:r>
              <a:rPr lang="fr-FR" dirty="0" smtClean="0"/>
              <a:t>Remplissage rapide </a:t>
            </a:r>
          </a:p>
          <a:p>
            <a:r>
              <a:rPr lang="fr-FR" dirty="0" smtClean="0"/>
              <a:t>Remplissage actif (</a:t>
            </a:r>
            <a:r>
              <a:rPr lang="fr-FR" b="1" dirty="0" smtClean="0"/>
              <a:t>systole auriculaire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Systole ventriculaire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Systole ventriculaire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fr-FR" u="sng" dirty="0" smtClean="0">
                <a:solidFill>
                  <a:schemeClr val="tx2"/>
                </a:solidFill>
              </a:rPr>
              <a:t>Phase de Contraction pré-</a:t>
            </a:r>
            <a:r>
              <a:rPr lang="fr-FR" u="sng" dirty="0" err="1" smtClean="0">
                <a:solidFill>
                  <a:schemeClr val="tx2"/>
                </a:solidFill>
              </a:rPr>
              <a:t>isovolumétrique</a:t>
            </a:r>
            <a:r>
              <a:rPr lang="fr-FR" u="sng" dirty="0" smtClean="0">
                <a:solidFill>
                  <a:schemeClr val="tx2"/>
                </a:solidFill>
              </a:rPr>
              <a:t>:</a:t>
            </a:r>
          </a:p>
          <a:p>
            <a:pPr marL="457200" indent="-457200"/>
            <a:r>
              <a:rPr lang="fr-FR" dirty="0" smtClean="0"/>
              <a:t> Mise en tension du ventricule</a:t>
            </a:r>
          </a:p>
          <a:p>
            <a:r>
              <a:rPr lang="fr-FR" dirty="0" smtClean="0"/>
              <a:t>    pression(PVG=POG)</a:t>
            </a:r>
          </a:p>
          <a:p>
            <a:r>
              <a:rPr lang="fr-FR" b="1" dirty="0" smtClean="0"/>
              <a:t>Fermeture des VAV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2" name="Espace réservé du contenu 8" descr="tab1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786182" y="1285860"/>
            <a:ext cx="5357818" cy="48577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3" name="Connecteur droit avec flèche 12"/>
          <p:cNvCxnSpPr/>
          <p:nvPr/>
        </p:nvCxnSpPr>
        <p:spPr>
          <a:xfrm rot="5400000" flipH="1" flipV="1">
            <a:off x="821505" y="375047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Systole ventriculaire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829048" cy="450324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fr-FR" dirty="0" smtClean="0">
                <a:solidFill>
                  <a:schemeClr val="tx2"/>
                </a:solidFill>
              </a:rPr>
              <a:t>2) </a:t>
            </a:r>
            <a:r>
              <a:rPr lang="fr-FR" u="sng" dirty="0" smtClean="0">
                <a:solidFill>
                  <a:schemeClr val="tx2"/>
                </a:solidFill>
              </a:rPr>
              <a:t>Phase de Contraction </a:t>
            </a:r>
            <a:r>
              <a:rPr lang="fr-FR" u="sng" dirty="0" err="1" smtClean="0">
                <a:solidFill>
                  <a:schemeClr val="tx2"/>
                </a:solidFill>
              </a:rPr>
              <a:t>isovolumétrique</a:t>
            </a:r>
            <a:r>
              <a:rPr lang="fr-FR" u="sng" dirty="0" smtClean="0">
                <a:solidFill>
                  <a:schemeClr val="tx2"/>
                </a:solidFill>
              </a:rPr>
              <a:t>(CIV):</a:t>
            </a:r>
          </a:p>
          <a:p>
            <a:r>
              <a:rPr lang="fr-FR" dirty="0" smtClean="0"/>
              <a:t>la  valve mitrale achève  sa fermeture</a:t>
            </a:r>
          </a:p>
          <a:p>
            <a:r>
              <a:rPr lang="fr-FR" dirty="0" smtClean="0"/>
              <a:t>La cavité ventriculaire close</a:t>
            </a:r>
          </a:p>
          <a:p>
            <a:r>
              <a:rPr lang="fr-FR" dirty="0" smtClean="0"/>
              <a:t>la pression ventriculaire mais  &lt; </a:t>
            </a:r>
            <a:r>
              <a:rPr lang="fr-FR" dirty="0" err="1" smtClean="0"/>
              <a:t>PAo</a:t>
            </a:r>
            <a:endParaRPr lang="fr-FR" dirty="0" smtClean="0"/>
          </a:p>
          <a:p>
            <a:pPr>
              <a:buNone/>
            </a:pPr>
            <a:r>
              <a:rPr lang="fr-FR" sz="2800" b="1" dirty="0" smtClean="0"/>
              <a:t>Le ventricule se</a:t>
            </a:r>
          </a:p>
          <a:p>
            <a:pPr>
              <a:buNone/>
            </a:pPr>
            <a:r>
              <a:rPr lang="fr-FR" sz="2800" b="1" dirty="0" smtClean="0"/>
              <a:t>contracte à volume constant</a:t>
            </a:r>
            <a:endParaRPr lang="fr-FR" sz="2800" b="1" dirty="0"/>
          </a:p>
        </p:txBody>
      </p:sp>
      <p:pic>
        <p:nvPicPr>
          <p:cNvPr id="11" name="Espace réservé du contenu 6" descr="Wiggers_Diagram_2.svg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57685" y="1500174"/>
            <a:ext cx="4786315" cy="4198850"/>
          </a:xfrm>
        </p:spPr>
      </p:pic>
      <p:cxnSp>
        <p:nvCxnSpPr>
          <p:cNvPr id="8" name="Connecteur droit avec flèche 7"/>
          <p:cNvCxnSpPr/>
          <p:nvPr/>
        </p:nvCxnSpPr>
        <p:spPr>
          <a:xfrm rot="5400000" flipH="1" flipV="1">
            <a:off x="4071934" y="400050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Systole ventriculaire </a:t>
            </a:r>
            <a:endParaRPr lang="fr-FR" dirty="0"/>
          </a:p>
        </p:txBody>
      </p:sp>
      <p:sp>
        <p:nvSpPr>
          <p:cNvPr id="5" name="Espace réservé du texte 4" hidden="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14282" y="1714488"/>
            <a:ext cx="4572032" cy="4325959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fr-FR" u="sng" dirty="0" smtClean="0">
                <a:solidFill>
                  <a:schemeClr val="tx2"/>
                </a:solidFill>
              </a:rPr>
              <a:t>3) Phase d’éjection</a:t>
            </a:r>
            <a:r>
              <a:rPr lang="fr-FR" dirty="0" smtClean="0">
                <a:solidFill>
                  <a:schemeClr val="tx2"/>
                </a:solidFill>
              </a:rPr>
              <a:t>:</a:t>
            </a:r>
          </a:p>
          <a:p>
            <a:r>
              <a:rPr lang="fr-FR" dirty="0" smtClean="0"/>
              <a:t>la  pression ventriculaire continue d          jusqu’à ce  que </a:t>
            </a:r>
            <a:r>
              <a:rPr lang="fr-FR" dirty="0" err="1" smtClean="0"/>
              <a:t>Pventr</a:t>
            </a:r>
            <a:r>
              <a:rPr lang="fr-FR" dirty="0" smtClean="0"/>
              <a:t> &gt;  Pao</a:t>
            </a:r>
          </a:p>
          <a:p>
            <a:pPr>
              <a:buNone/>
            </a:pPr>
            <a:r>
              <a:rPr lang="fr-FR" dirty="0" smtClean="0"/>
              <a:t>       </a:t>
            </a:r>
            <a:r>
              <a:rPr lang="fr-FR" b="1" dirty="0" smtClean="0"/>
              <a:t>ouverture des sigmoïdes</a:t>
            </a:r>
          </a:p>
          <a:p>
            <a:pPr marL="457200" indent="-457200">
              <a:buAutoNum type="arabicParenR"/>
            </a:pPr>
            <a:r>
              <a:rPr lang="fr-FR" dirty="0" smtClean="0"/>
              <a:t>Éjection rapide:  250ms,  </a:t>
            </a:r>
            <a:r>
              <a:rPr lang="fr-FR" dirty="0" err="1" smtClean="0"/>
              <a:t>Pventr</a:t>
            </a:r>
            <a:r>
              <a:rPr lang="fr-FR" dirty="0" smtClean="0"/>
              <a:t> &gt; </a:t>
            </a:r>
            <a:r>
              <a:rPr lang="fr-FR" dirty="0" err="1" smtClean="0"/>
              <a:t>PAo</a:t>
            </a:r>
            <a:r>
              <a:rPr lang="fr-FR" dirty="0" smtClean="0"/>
              <a:t>. </a:t>
            </a:r>
          </a:p>
          <a:p>
            <a:pPr marL="457200" indent="-457200">
              <a:buAutoNum type="arabicParenR"/>
            </a:pPr>
            <a:r>
              <a:rPr lang="fr-FR" dirty="0" smtClean="0"/>
              <a:t>Éjection lente: inertie du sang.</a:t>
            </a:r>
          </a:p>
          <a:p>
            <a:pPr marL="457200" indent="-457200">
              <a:buNone/>
            </a:pPr>
            <a:r>
              <a:rPr lang="fr-FR" dirty="0" smtClean="0"/>
              <a:t>P VG        ==˃   P VG ˂ P </a:t>
            </a:r>
            <a:r>
              <a:rPr lang="fr-FR" dirty="0" err="1" smtClean="0"/>
              <a:t>ao</a:t>
            </a:r>
            <a:r>
              <a:rPr lang="fr-FR" dirty="0" smtClean="0"/>
              <a:t> </a:t>
            </a:r>
          </a:p>
          <a:p>
            <a:pPr marL="457200" indent="-457200">
              <a:buNone/>
            </a:pPr>
            <a:r>
              <a:rPr lang="fr-FR" dirty="0" smtClean="0"/>
              <a:t>        </a:t>
            </a:r>
            <a:r>
              <a:rPr lang="fr-FR" b="1" dirty="0" smtClean="0"/>
              <a:t>fermeture de la valve aortique </a:t>
            </a:r>
            <a:r>
              <a:rPr lang="fr-FR" dirty="0" smtClean="0"/>
              <a:t> </a:t>
            </a:r>
          </a:p>
        </p:txBody>
      </p:sp>
      <p:pic>
        <p:nvPicPr>
          <p:cNvPr id="13" name="Espace réservé du contenu 6" descr="Wiggers_Diagram_2.svg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1428736"/>
            <a:ext cx="4429123" cy="4500594"/>
          </a:xfrm>
        </p:spPr>
      </p:pic>
      <p:cxnSp>
        <p:nvCxnSpPr>
          <p:cNvPr id="8" name="Connecteur droit avec flèche 7"/>
          <p:cNvCxnSpPr/>
          <p:nvPr/>
        </p:nvCxnSpPr>
        <p:spPr>
          <a:xfrm flipV="1">
            <a:off x="2143108" y="2571744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>
            <a:off x="500034" y="3429000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500034" y="5357826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rot="16200000" flipH="1">
            <a:off x="964381" y="489347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Diastole ventriculaire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Diastole ventriculaire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829048" cy="4114800"/>
          </a:xfrm>
        </p:spPr>
        <p:txBody>
          <a:bodyPr/>
          <a:lstStyle/>
          <a:p>
            <a:pPr>
              <a:buNone/>
            </a:pPr>
            <a:r>
              <a:rPr lang="fr-FR" u="sng" dirty="0" smtClean="0">
                <a:solidFill>
                  <a:schemeClr val="tx2"/>
                </a:solidFill>
              </a:rPr>
              <a:t>1) Relaxation </a:t>
            </a:r>
            <a:r>
              <a:rPr lang="fr-FR" u="sng" dirty="0" err="1" smtClean="0">
                <a:solidFill>
                  <a:schemeClr val="tx2"/>
                </a:solidFill>
              </a:rPr>
              <a:t>isovolumétrique</a:t>
            </a:r>
            <a:r>
              <a:rPr lang="fr-FR" u="sng" dirty="0" smtClean="0">
                <a:solidFill>
                  <a:schemeClr val="tx2"/>
                </a:solidFill>
              </a:rPr>
              <a:t>(RIV):</a:t>
            </a:r>
          </a:p>
          <a:p>
            <a:r>
              <a:rPr lang="fr-FR" dirty="0" smtClean="0"/>
              <a:t>Toute les valves sont fermées</a:t>
            </a:r>
          </a:p>
          <a:p>
            <a:r>
              <a:rPr lang="fr-FR" dirty="0" smtClean="0"/>
              <a:t> Volume constant</a:t>
            </a:r>
          </a:p>
          <a:p>
            <a:r>
              <a:rPr lang="fr-FR" dirty="0" err="1" smtClean="0"/>
              <a:t>Pventr</a:t>
            </a:r>
            <a:r>
              <a:rPr lang="fr-FR" dirty="0" smtClean="0"/>
              <a:t>     jusqu’ à                           P auriculaire &gt; </a:t>
            </a:r>
            <a:r>
              <a:rPr lang="fr-FR" dirty="0" err="1" smtClean="0"/>
              <a:t>Pventr</a:t>
            </a:r>
            <a:r>
              <a:rPr lang="fr-FR" dirty="0" smtClean="0"/>
              <a:t>             =&gt;  </a:t>
            </a:r>
            <a:r>
              <a:rPr lang="fr-FR" b="1" dirty="0" smtClean="0"/>
              <a:t>ouverture des VAV </a:t>
            </a:r>
            <a:endParaRPr lang="fr-FR" b="1" dirty="0"/>
          </a:p>
        </p:txBody>
      </p:sp>
      <p:pic>
        <p:nvPicPr>
          <p:cNvPr id="9" name="Espace réservé du contenu 8" descr="tab1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000496" y="1428736"/>
            <a:ext cx="5429256" cy="39287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2" name="Connecteur droit avec flèche 11"/>
          <p:cNvCxnSpPr/>
          <p:nvPr/>
        </p:nvCxnSpPr>
        <p:spPr>
          <a:xfrm rot="16200000" flipH="1">
            <a:off x="1714480" y="385762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Diastole ventriculaire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14282" y="1711840"/>
            <a:ext cx="4429156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>
                <a:solidFill>
                  <a:schemeClr val="tx2"/>
                </a:solidFill>
              </a:rPr>
              <a:t>2) remplissage</a:t>
            </a:r>
            <a:r>
              <a:rPr lang="fr-FR" dirty="0" smtClean="0">
                <a:solidFill>
                  <a:schemeClr val="tx2"/>
                </a:solidFill>
              </a:rPr>
              <a:t>:</a:t>
            </a:r>
          </a:p>
          <a:p>
            <a:r>
              <a:rPr lang="fr-FR" dirty="0" smtClean="0"/>
              <a:t>Remplissage rapide : </a:t>
            </a:r>
          </a:p>
          <a:p>
            <a:pPr>
              <a:buNone/>
            </a:pPr>
            <a:r>
              <a:rPr lang="fr-FR" dirty="0" smtClean="0"/>
              <a:t> P </a:t>
            </a:r>
            <a:r>
              <a:rPr lang="fr-FR" dirty="0" err="1" smtClean="0"/>
              <a:t>ventr</a:t>
            </a:r>
            <a:r>
              <a:rPr lang="fr-FR" dirty="0" smtClean="0"/>
              <a:t> &lt; </a:t>
            </a:r>
            <a:r>
              <a:rPr lang="fr-FR" dirty="0" err="1" smtClean="0"/>
              <a:t>Pauric</a:t>
            </a:r>
            <a:r>
              <a:rPr lang="fr-FR" dirty="0" smtClean="0"/>
              <a:t> =&gt; ouverture VAV</a:t>
            </a:r>
          </a:p>
          <a:p>
            <a:r>
              <a:rPr lang="fr-FR" dirty="0" smtClean="0"/>
              <a:t>Remplissage lent(diastasis):            remplissage à bas débit,           </a:t>
            </a:r>
          </a:p>
          <a:p>
            <a:pPr>
              <a:buNone/>
            </a:pPr>
            <a:r>
              <a:rPr lang="fr-FR" dirty="0" smtClean="0"/>
              <a:t>            si </a:t>
            </a:r>
            <a:r>
              <a:rPr lang="fr-FR" dirty="0" err="1" smtClean="0"/>
              <a:t>Fc</a:t>
            </a:r>
            <a:endParaRPr lang="fr-FR" dirty="0" smtClean="0"/>
          </a:p>
          <a:p>
            <a:r>
              <a:rPr lang="fr-FR" dirty="0" smtClean="0"/>
              <a:t>Remplissage actif :  contraction auriculaire</a:t>
            </a:r>
            <a:endParaRPr lang="fr-FR" dirty="0"/>
          </a:p>
        </p:txBody>
      </p:sp>
      <p:pic>
        <p:nvPicPr>
          <p:cNvPr id="9" name="Espace réservé du contenu 8" descr="tab1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14810" y="1571612"/>
            <a:ext cx="4929190" cy="42148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1000100" y="435769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071670" y="435769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Cœur droit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cœur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zimam computer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ab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908" y="1609725"/>
            <a:ext cx="4799583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• L’allure de la courbe de variation de pression, est le même pour les deux pompes.  </a:t>
            </a:r>
          </a:p>
          <a:p>
            <a:pPr>
              <a:buNone/>
            </a:pPr>
            <a:r>
              <a:rPr lang="fr-FR" dirty="0" smtClean="0"/>
              <a:t>• C’est logique, vu que les deux pompes droite et gauche travail pratiquement en même temps et de la même manière.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• La pression dans les cavités gauches est nettement </a:t>
            </a:r>
            <a:r>
              <a:rPr lang="fr-FR" dirty="0" smtClean="0">
                <a:solidFill>
                  <a:srgbClr val="FF0000"/>
                </a:solidFill>
              </a:rPr>
              <a:t>supérieure</a:t>
            </a:r>
            <a:r>
              <a:rPr lang="fr-FR" dirty="0" smtClean="0"/>
              <a:t> à celle des cavités droites.(paroi du VG)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6" name="Espace réservé du contenu 5" descr="800px-Heart_normal_short_axis_sec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3857652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C’est un organe vital</a:t>
            </a:r>
          </a:p>
          <a:p>
            <a:r>
              <a:rPr lang="fr-FR" dirty="0" smtClean="0"/>
              <a:t>C’est l’organe central de l’appareil </a:t>
            </a:r>
            <a:r>
              <a:rPr lang="fr-FR" dirty="0" err="1" smtClean="0"/>
              <a:t>cardio</a:t>
            </a:r>
            <a:r>
              <a:rPr lang="fr-FR" dirty="0" smtClean="0"/>
              <a:t>- vasculaire</a:t>
            </a:r>
          </a:p>
          <a:p>
            <a:r>
              <a:rPr lang="fr-FR" dirty="0" smtClean="0"/>
              <a:t>C’est un muscle strié, creux et involontaire</a:t>
            </a:r>
            <a:endParaRPr lang="fr-FR" dirty="0"/>
          </a:p>
        </p:txBody>
      </p:sp>
      <p:pic>
        <p:nvPicPr>
          <p:cNvPr id="2050" name="Picture 2" descr="C:\Users\zimam computer\Pictures\11718540-l-anatomie-du-c-ur-humain-a-partir-d-un-corps-sain-sur-un-fond-graphique-bleu-et-noir-comme-un-symb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178300" y="2066714"/>
            <a:ext cx="3521075" cy="359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Il est situé dans le thorax occupant le médiastin antérieur</a:t>
            </a:r>
            <a:endParaRPr lang="fr-FR" dirty="0"/>
          </a:p>
        </p:txBody>
      </p:sp>
      <p:pic>
        <p:nvPicPr>
          <p:cNvPr id="3074" name="Picture 2" descr="C:\Users\zimam computer\Pictures\13930946-l-anatomie-huma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3"/>
            <a:ext cx="4500594" cy="3633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 interne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cœur délimite 4 cavités:</a:t>
            </a:r>
          </a:p>
          <a:p>
            <a:pPr>
              <a:buNone/>
            </a:pPr>
            <a:r>
              <a:rPr lang="fr-FR" dirty="0" smtClean="0"/>
              <a:t>_  2 oreillettes droite et gauche</a:t>
            </a:r>
          </a:p>
          <a:p>
            <a:pPr>
              <a:buNone/>
            </a:pPr>
            <a:r>
              <a:rPr lang="fr-FR" dirty="0" smtClean="0"/>
              <a:t>_  2 ventricules droite et gauche</a:t>
            </a:r>
          </a:p>
          <a:p>
            <a:r>
              <a:rPr lang="fr-FR" dirty="0" smtClean="0"/>
              <a:t>Les 4 cavités sont séparées par des cloisons:</a:t>
            </a:r>
          </a:p>
          <a:p>
            <a:pPr>
              <a:buNone/>
            </a:pPr>
            <a:r>
              <a:rPr lang="fr-FR" dirty="0" smtClean="0"/>
              <a:t>_  la cloison inter-auriculaire sépare les 2 oreillettes </a:t>
            </a:r>
          </a:p>
          <a:p>
            <a:pPr>
              <a:buNone/>
            </a:pPr>
            <a:r>
              <a:rPr lang="fr-FR" dirty="0" smtClean="0"/>
              <a:t>_ la cloison inter-ventriculaire sépare les 2 ventricules</a:t>
            </a:r>
          </a:p>
          <a:p>
            <a:pPr>
              <a:buNone/>
            </a:pPr>
            <a:r>
              <a:rPr lang="fr-FR" dirty="0" smtClean="0"/>
              <a:t>Cloison = septum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coeurcoupefrontal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ée 3"/>
          <p:cNvSpPr/>
          <p:nvPr/>
        </p:nvSpPr>
        <p:spPr>
          <a:xfrm>
            <a:off x="6715140" y="1428736"/>
            <a:ext cx="1643074" cy="785818"/>
          </a:xfrm>
          <a:prstGeom prst="donut">
            <a:avLst>
              <a:gd name="adj" fmla="val 1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Bouée 4"/>
          <p:cNvSpPr/>
          <p:nvPr/>
        </p:nvSpPr>
        <p:spPr>
          <a:xfrm>
            <a:off x="6786578" y="3286124"/>
            <a:ext cx="1343028" cy="571504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071538" y="1357298"/>
            <a:ext cx="1643074" cy="642942"/>
          </a:xfrm>
          <a:prstGeom prst="donut">
            <a:avLst>
              <a:gd name="adj" fmla="val 38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142976" y="4143380"/>
            <a:ext cx="1500198" cy="785818"/>
          </a:xfrm>
          <a:prstGeom prst="donut">
            <a:avLst>
              <a:gd name="adj" fmla="val 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6572264" y="4357694"/>
            <a:ext cx="1428760" cy="785818"/>
          </a:xfrm>
          <a:prstGeom prst="donut">
            <a:avLst>
              <a:gd name="adj" fmla="val 1783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6572264" y="3929066"/>
            <a:ext cx="2571736" cy="428628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2657</TotalTime>
  <Words>1170</Words>
  <Application>Microsoft Office PowerPoint</Application>
  <PresentationFormat>Affichage à l'écran (4:3)</PresentationFormat>
  <Paragraphs>194</Paragraphs>
  <Slides>53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Opulent</vt:lpstr>
      <vt:lpstr>Anatomie fonctionnelle  du cœur et cycle cardiaque</vt:lpstr>
      <vt:lpstr>Généralités </vt:lpstr>
      <vt:lpstr>Généralités </vt:lpstr>
      <vt:lpstr>Généralités </vt:lpstr>
      <vt:lpstr>cœur</vt:lpstr>
      <vt:lpstr>définition</vt:lpstr>
      <vt:lpstr>situation</vt:lpstr>
      <vt:lpstr>Configuration interne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Configuration externe</vt:lpstr>
      <vt:lpstr>Diapositive 18</vt:lpstr>
      <vt:lpstr>Structure des parois</vt:lpstr>
      <vt:lpstr>Diapositive 20</vt:lpstr>
      <vt:lpstr>Fonction</vt:lpstr>
      <vt:lpstr>Diapositive 22</vt:lpstr>
      <vt:lpstr>Phénomènes électriques</vt:lpstr>
      <vt:lpstr>Diapositive 24</vt:lpstr>
      <vt:lpstr>Potentiel d’action</vt:lpstr>
      <vt:lpstr>Diapositive 26</vt:lpstr>
      <vt:lpstr>automatisme</vt:lpstr>
      <vt:lpstr>excitabilité</vt:lpstr>
      <vt:lpstr>conduction</vt:lpstr>
      <vt:lpstr>Conduction</vt:lpstr>
      <vt:lpstr>Cycle cardiaque</vt:lpstr>
      <vt:lpstr>Introduction </vt:lpstr>
      <vt:lpstr>Phénomènes mécaniques</vt:lpstr>
      <vt:lpstr>Phénomènes mécaniques</vt:lpstr>
      <vt:lpstr>Diapositive 35</vt:lpstr>
      <vt:lpstr>Diapositive 36</vt:lpstr>
      <vt:lpstr>Diapositive 37</vt:lpstr>
      <vt:lpstr>Diagramme de WIGGERS</vt:lpstr>
      <vt:lpstr>Analyses des phases du cycle cardiaque</vt:lpstr>
      <vt:lpstr>Analyses des phases du cycle cardiaque</vt:lpstr>
      <vt:lpstr>Cycle cardiaque</vt:lpstr>
      <vt:lpstr>Systole ventriculaire</vt:lpstr>
      <vt:lpstr>Systole ventriculaire </vt:lpstr>
      <vt:lpstr>Systole ventriculaire </vt:lpstr>
      <vt:lpstr>Systole ventriculaire </vt:lpstr>
      <vt:lpstr>Diastole ventriculaire</vt:lpstr>
      <vt:lpstr>Diastole ventriculaire</vt:lpstr>
      <vt:lpstr>Diastole ventriculaire</vt:lpstr>
      <vt:lpstr>Cœur droit</vt:lpstr>
      <vt:lpstr>Diapositive 50</vt:lpstr>
      <vt:lpstr>Diapositive 51</vt:lpstr>
      <vt:lpstr>Diapositive 52</vt:lpstr>
      <vt:lpstr>Diapositive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cardio-vasculaire</dc:title>
  <dc:creator>Naima Noui</dc:creator>
  <cp:lastModifiedBy>mohamed</cp:lastModifiedBy>
  <cp:revision>149</cp:revision>
  <dcterms:created xsi:type="dcterms:W3CDTF">2016-02-12T21:12:04Z</dcterms:created>
  <dcterms:modified xsi:type="dcterms:W3CDTF">2020-02-16T08:23:29Z</dcterms:modified>
</cp:coreProperties>
</file>