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8"/>
  </p:notesMasterIdLst>
  <p:sldIdLst>
    <p:sldId id="256" r:id="rId2"/>
    <p:sldId id="300" r:id="rId3"/>
    <p:sldId id="263" r:id="rId4"/>
    <p:sldId id="377" r:id="rId5"/>
    <p:sldId id="347" r:id="rId6"/>
    <p:sldId id="301" r:id="rId7"/>
    <p:sldId id="342" r:id="rId8"/>
    <p:sldId id="376" r:id="rId9"/>
    <p:sldId id="346" r:id="rId10"/>
    <p:sldId id="367" r:id="rId11"/>
    <p:sldId id="344" r:id="rId12"/>
    <p:sldId id="361" r:id="rId13"/>
    <p:sldId id="368" r:id="rId14"/>
    <p:sldId id="345" r:id="rId15"/>
    <p:sldId id="378" r:id="rId16"/>
    <p:sldId id="366" r:id="rId17"/>
    <p:sldId id="365" r:id="rId18"/>
    <p:sldId id="352" r:id="rId19"/>
    <p:sldId id="356" r:id="rId20"/>
    <p:sldId id="358" r:id="rId21"/>
    <p:sldId id="357" r:id="rId22"/>
    <p:sldId id="360" r:id="rId23"/>
    <p:sldId id="369" r:id="rId24"/>
    <p:sldId id="364" r:id="rId25"/>
    <p:sldId id="379" r:id="rId26"/>
    <p:sldId id="380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18FFD9-A671-40E6-A0D4-2F895B29D38D}" type="doc">
      <dgm:prSet loTypeId="urn:microsoft.com/office/officeart/2005/8/layout/process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7DB2235-1E5B-45D5-9123-F4AEFB5535BC}">
      <dgm:prSet phldrT="[Texte]" custT="1"/>
      <dgm:spPr/>
      <dgm:t>
        <a:bodyPr/>
        <a:lstStyle/>
        <a:p>
          <a:r>
            <a:rPr lang="fr-FR" sz="3200" dirty="0" smtClean="0"/>
            <a:t> L Tyrosine</a:t>
          </a:r>
          <a:endParaRPr lang="fr-FR" sz="3200" dirty="0"/>
        </a:p>
      </dgm:t>
    </dgm:pt>
    <dgm:pt modelId="{53358631-6B51-4572-B44D-9B87B6AF5BD9}" type="parTrans" cxnId="{A460329F-CD31-4356-8664-8CB16A77DBAC}">
      <dgm:prSet/>
      <dgm:spPr/>
      <dgm:t>
        <a:bodyPr/>
        <a:lstStyle/>
        <a:p>
          <a:endParaRPr lang="fr-FR"/>
        </a:p>
      </dgm:t>
    </dgm:pt>
    <dgm:pt modelId="{EDE0B24F-A25F-472A-89E1-DE9F3A0CAA62}" type="sibTrans" cxnId="{A460329F-CD31-4356-8664-8CB16A77DBAC}">
      <dgm:prSet/>
      <dgm:spPr/>
      <dgm:t>
        <a:bodyPr/>
        <a:lstStyle/>
        <a:p>
          <a:endParaRPr lang="fr-FR"/>
        </a:p>
      </dgm:t>
    </dgm:pt>
    <dgm:pt modelId="{B8931F49-47D7-41D0-BCD6-B68F5910F8E6}">
      <dgm:prSet phldrT="[Texte]" custT="1"/>
      <dgm:spPr/>
      <dgm:t>
        <a:bodyPr/>
        <a:lstStyle/>
        <a:p>
          <a:r>
            <a:rPr lang="fr-FR" sz="2800" dirty="0" smtClean="0"/>
            <a:t>L-DOPA</a:t>
          </a:r>
          <a:r>
            <a:rPr lang="fr-FR" sz="1700" dirty="0" smtClean="0"/>
            <a:t> </a:t>
          </a:r>
          <a:r>
            <a:rPr lang="fr-FR" sz="1700" dirty="0" err="1" smtClean="0"/>
            <a:t>dihydroxylphenylamine</a:t>
          </a:r>
          <a:endParaRPr lang="fr-FR" sz="1700" dirty="0"/>
        </a:p>
      </dgm:t>
    </dgm:pt>
    <dgm:pt modelId="{576A48F7-3FB1-4F89-BA4A-ED29429248D5}" type="parTrans" cxnId="{745D61D7-6833-4A4B-9697-9B44C620C6FB}">
      <dgm:prSet/>
      <dgm:spPr/>
      <dgm:t>
        <a:bodyPr/>
        <a:lstStyle/>
        <a:p>
          <a:endParaRPr lang="fr-FR"/>
        </a:p>
      </dgm:t>
    </dgm:pt>
    <dgm:pt modelId="{51C025BE-C66F-4EF6-86EA-2E4F8491C1A2}" type="sibTrans" cxnId="{745D61D7-6833-4A4B-9697-9B44C620C6FB}">
      <dgm:prSet/>
      <dgm:spPr/>
      <dgm:t>
        <a:bodyPr/>
        <a:lstStyle/>
        <a:p>
          <a:endParaRPr lang="fr-FR"/>
        </a:p>
      </dgm:t>
    </dgm:pt>
    <dgm:pt modelId="{6B5DAEBC-DA31-4DB6-BEBD-67A49CA3F1C3}">
      <dgm:prSet phldrT="[Texte]"/>
      <dgm:spPr/>
      <dgm:t>
        <a:bodyPr/>
        <a:lstStyle/>
        <a:p>
          <a:r>
            <a:rPr lang="fr-FR" dirty="0" smtClean="0"/>
            <a:t>Dopamine </a:t>
          </a:r>
          <a:endParaRPr lang="fr-FR" dirty="0"/>
        </a:p>
      </dgm:t>
    </dgm:pt>
    <dgm:pt modelId="{B38BCEB9-D47B-4451-A32A-5AEDE0B167DE}" type="parTrans" cxnId="{3E54BCC3-EDA7-432E-9674-9468A11555CD}">
      <dgm:prSet/>
      <dgm:spPr/>
      <dgm:t>
        <a:bodyPr/>
        <a:lstStyle/>
        <a:p>
          <a:endParaRPr lang="fr-FR"/>
        </a:p>
      </dgm:t>
    </dgm:pt>
    <dgm:pt modelId="{AC6085DE-9BC0-4566-8F0C-280368682885}" type="sibTrans" cxnId="{3E54BCC3-EDA7-432E-9674-9468A11555CD}">
      <dgm:prSet/>
      <dgm:spPr/>
      <dgm:t>
        <a:bodyPr/>
        <a:lstStyle/>
        <a:p>
          <a:endParaRPr lang="fr-FR"/>
        </a:p>
      </dgm:t>
    </dgm:pt>
    <dgm:pt modelId="{6984D1B6-8D92-4F66-B1CE-54DB9B4DF3F3}">
      <dgm:prSet phldrT="[Texte]"/>
      <dgm:spPr/>
      <dgm:t>
        <a:bodyPr/>
        <a:lstStyle/>
        <a:p>
          <a:r>
            <a:rPr lang="fr-FR" dirty="0" smtClean="0"/>
            <a:t>Noradrénaline </a:t>
          </a:r>
          <a:endParaRPr lang="fr-FR" dirty="0"/>
        </a:p>
      </dgm:t>
    </dgm:pt>
    <dgm:pt modelId="{C9DAFE14-9E29-4420-B7FF-0CD035F26559}" type="parTrans" cxnId="{028051B5-C23C-44CE-B8D6-A54B93539612}">
      <dgm:prSet/>
      <dgm:spPr/>
      <dgm:t>
        <a:bodyPr/>
        <a:lstStyle/>
        <a:p>
          <a:endParaRPr lang="fr-FR"/>
        </a:p>
      </dgm:t>
    </dgm:pt>
    <dgm:pt modelId="{E06496AF-D656-4568-ADBE-168BA3973BD6}" type="sibTrans" cxnId="{028051B5-C23C-44CE-B8D6-A54B93539612}">
      <dgm:prSet/>
      <dgm:spPr/>
      <dgm:t>
        <a:bodyPr/>
        <a:lstStyle/>
        <a:p>
          <a:endParaRPr lang="fr-FR"/>
        </a:p>
      </dgm:t>
    </dgm:pt>
    <dgm:pt modelId="{205009CA-9C1E-4C30-959A-554CE5E8124B}">
      <dgm:prSet phldrT="[Texte]"/>
      <dgm:spPr/>
      <dgm:t>
        <a:bodyPr/>
        <a:lstStyle/>
        <a:p>
          <a:r>
            <a:rPr lang="fr-FR" dirty="0" smtClean="0"/>
            <a:t>Adrénaline </a:t>
          </a:r>
          <a:endParaRPr lang="fr-FR" dirty="0"/>
        </a:p>
      </dgm:t>
    </dgm:pt>
    <dgm:pt modelId="{C4CC054F-D10A-4350-8139-55E354B2E5D4}" type="parTrans" cxnId="{2FAEAD93-9940-44E0-9ACD-8B159A829E7F}">
      <dgm:prSet/>
      <dgm:spPr/>
      <dgm:t>
        <a:bodyPr/>
        <a:lstStyle/>
        <a:p>
          <a:endParaRPr lang="fr-FR"/>
        </a:p>
      </dgm:t>
    </dgm:pt>
    <dgm:pt modelId="{4109CAF3-13E6-480D-86CC-835B8EBB6351}" type="sibTrans" cxnId="{2FAEAD93-9940-44E0-9ACD-8B159A829E7F}">
      <dgm:prSet/>
      <dgm:spPr/>
      <dgm:t>
        <a:bodyPr/>
        <a:lstStyle/>
        <a:p>
          <a:endParaRPr lang="fr-FR"/>
        </a:p>
      </dgm:t>
    </dgm:pt>
    <dgm:pt modelId="{702D0483-B8BF-49DC-A6EE-2CD4F11637C9}" type="pres">
      <dgm:prSet presAssocID="{B318FFD9-A671-40E6-A0D4-2F895B29D3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81F9E09-2AA0-4F2A-BF14-B079F4142658}" type="pres">
      <dgm:prSet presAssocID="{07DB2235-1E5B-45D5-9123-F4AEFB5535BC}" presName="node" presStyleLbl="node1" presStyleIdx="0" presStyleCnt="5" custLinFactNeighborX="-53559" custLinFactNeighborY="-2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60DEA7-88B8-41A4-8CD8-F40BC252C1FE}" type="pres">
      <dgm:prSet presAssocID="{EDE0B24F-A25F-472A-89E1-DE9F3A0CAA62}" presName="sibTrans" presStyleLbl="sibTrans2D1" presStyleIdx="0" presStyleCnt="4"/>
      <dgm:spPr/>
      <dgm:t>
        <a:bodyPr/>
        <a:lstStyle/>
        <a:p>
          <a:endParaRPr lang="fr-FR"/>
        </a:p>
      </dgm:t>
    </dgm:pt>
    <dgm:pt modelId="{80545D30-0B7C-4650-9D26-1639B0EE42C1}" type="pres">
      <dgm:prSet presAssocID="{EDE0B24F-A25F-472A-89E1-DE9F3A0CAA62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FCFB4BEC-08E7-449E-AD8A-669B11E6A813}" type="pres">
      <dgm:prSet presAssocID="{B8931F49-47D7-41D0-BCD6-B68F5910F8E6}" presName="node" presStyleLbl="node1" presStyleIdx="1" presStyleCnt="5" custLinFactNeighborX="53559" custLinFactNeighborY="-2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33E90F-F235-4BFD-A06E-F0B4B9D08485}" type="pres">
      <dgm:prSet presAssocID="{51C025BE-C66F-4EF6-86EA-2E4F8491C1A2}" presName="sibTrans" presStyleLbl="sibTrans2D1" presStyleIdx="1" presStyleCnt="4"/>
      <dgm:spPr/>
      <dgm:t>
        <a:bodyPr/>
        <a:lstStyle/>
        <a:p>
          <a:endParaRPr lang="fr-FR"/>
        </a:p>
      </dgm:t>
    </dgm:pt>
    <dgm:pt modelId="{5433FCB5-AABD-499A-88CD-329FC5738FE2}" type="pres">
      <dgm:prSet presAssocID="{51C025BE-C66F-4EF6-86EA-2E4F8491C1A2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BBCCBF73-484C-4C46-86C4-718ECA66041F}" type="pres">
      <dgm:prSet presAssocID="{6B5DAEBC-DA31-4DB6-BEBD-67A49CA3F1C3}" presName="node" presStyleLbl="node1" presStyleIdx="2" presStyleCnt="5" custLinFactNeighborX="53559" custLinFactNeighborY="319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0936CD-7CE5-4912-AF1C-3CF431D10CC7}" type="pres">
      <dgm:prSet presAssocID="{AC6085DE-9BC0-4566-8F0C-280368682885}" presName="sibTrans" presStyleLbl="sibTrans2D1" presStyleIdx="2" presStyleCnt="4"/>
      <dgm:spPr/>
      <dgm:t>
        <a:bodyPr/>
        <a:lstStyle/>
        <a:p>
          <a:endParaRPr lang="fr-FR"/>
        </a:p>
      </dgm:t>
    </dgm:pt>
    <dgm:pt modelId="{938AF41B-4A5B-44FB-9643-A4A34DA74EE9}" type="pres">
      <dgm:prSet presAssocID="{AC6085DE-9BC0-4566-8F0C-280368682885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1FA08DE1-51B9-4E08-81F2-F66EBB4F35A7}" type="pres">
      <dgm:prSet presAssocID="{6984D1B6-8D92-4F66-B1CE-54DB9B4DF3F3}" presName="node" presStyleLbl="node1" presStyleIdx="3" presStyleCnt="5" custLinFactNeighborX="-53559" custLinFactNeighborY="319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C83A98-22C7-413B-A298-E9E64C6B9A58}" type="pres">
      <dgm:prSet presAssocID="{E06496AF-D656-4568-ADBE-168BA3973BD6}" presName="sibTrans" presStyleLbl="sibTrans2D1" presStyleIdx="3" presStyleCnt="4" custScaleX="373040" custLinFactX="-7968" custLinFactNeighborX="-100000" custLinFactNeighborY="84037"/>
      <dgm:spPr/>
      <dgm:t>
        <a:bodyPr/>
        <a:lstStyle/>
        <a:p>
          <a:endParaRPr lang="fr-FR"/>
        </a:p>
      </dgm:t>
    </dgm:pt>
    <dgm:pt modelId="{848FC9CA-E59D-443E-8A7E-DCFA918FF8ED}" type="pres">
      <dgm:prSet presAssocID="{E06496AF-D656-4568-ADBE-168BA3973BD6}" presName="connectorText" presStyleLbl="sibTrans2D1" presStyleIdx="3" presStyleCnt="4"/>
      <dgm:spPr/>
      <dgm:t>
        <a:bodyPr/>
        <a:lstStyle/>
        <a:p>
          <a:endParaRPr lang="fr-FR"/>
        </a:p>
      </dgm:t>
    </dgm:pt>
    <dgm:pt modelId="{98568B96-1FF0-42D7-AF72-63DF5EBDE9B7}" type="pres">
      <dgm:prSet presAssocID="{205009CA-9C1E-4C30-959A-554CE5E8124B}" presName="node" presStyleLbl="node1" presStyleIdx="4" presStyleCnt="5" custLinFactNeighborX="87457" custLinFactNeighborY="2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FD10EB-29DB-4D6C-A6C8-EEBB906E9C49}" type="presOf" srcId="{EDE0B24F-A25F-472A-89E1-DE9F3A0CAA62}" destId="{3760DEA7-88B8-41A4-8CD8-F40BC252C1FE}" srcOrd="0" destOrd="0" presId="urn:microsoft.com/office/officeart/2005/8/layout/process5"/>
    <dgm:cxn modelId="{BCB96139-168C-4B6A-BDA1-DA41820B4FFE}" type="presOf" srcId="{B8931F49-47D7-41D0-BCD6-B68F5910F8E6}" destId="{FCFB4BEC-08E7-449E-AD8A-669B11E6A813}" srcOrd="0" destOrd="0" presId="urn:microsoft.com/office/officeart/2005/8/layout/process5"/>
    <dgm:cxn modelId="{3E54BCC3-EDA7-432E-9674-9468A11555CD}" srcId="{B318FFD9-A671-40E6-A0D4-2F895B29D38D}" destId="{6B5DAEBC-DA31-4DB6-BEBD-67A49CA3F1C3}" srcOrd="2" destOrd="0" parTransId="{B38BCEB9-D47B-4451-A32A-5AEDE0B167DE}" sibTransId="{AC6085DE-9BC0-4566-8F0C-280368682885}"/>
    <dgm:cxn modelId="{95A6CD27-C974-4A1F-B664-95C4C48CDAED}" type="presOf" srcId="{E06496AF-D656-4568-ADBE-168BA3973BD6}" destId="{B2C83A98-22C7-413B-A298-E9E64C6B9A58}" srcOrd="0" destOrd="0" presId="urn:microsoft.com/office/officeart/2005/8/layout/process5"/>
    <dgm:cxn modelId="{7FA1D26D-9FFD-405D-8D1D-5118078E85CC}" type="presOf" srcId="{6B5DAEBC-DA31-4DB6-BEBD-67A49CA3F1C3}" destId="{BBCCBF73-484C-4C46-86C4-718ECA66041F}" srcOrd="0" destOrd="0" presId="urn:microsoft.com/office/officeart/2005/8/layout/process5"/>
    <dgm:cxn modelId="{EAF075F9-52F9-4B63-9FB0-063F287E7488}" type="presOf" srcId="{51C025BE-C66F-4EF6-86EA-2E4F8491C1A2}" destId="{C333E90F-F235-4BFD-A06E-F0B4B9D08485}" srcOrd="0" destOrd="0" presId="urn:microsoft.com/office/officeart/2005/8/layout/process5"/>
    <dgm:cxn modelId="{4A3EB3EC-A082-4FE5-AEBA-8DD12FA070EC}" type="presOf" srcId="{07DB2235-1E5B-45D5-9123-F4AEFB5535BC}" destId="{581F9E09-2AA0-4F2A-BF14-B079F4142658}" srcOrd="0" destOrd="0" presId="urn:microsoft.com/office/officeart/2005/8/layout/process5"/>
    <dgm:cxn modelId="{6F05F5FE-DCF9-4AA0-93F8-586D63A869C9}" type="presOf" srcId="{51C025BE-C66F-4EF6-86EA-2E4F8491C1A2}" destId="{5433FCB5-AABD-499A-88CD-329FC5738FE2}" srcOrd="1" destOrd="0" presId="urn:microsoft.com/office/officeart/2005/8/layout/process5"/>
    <dgm:cxn modelId="{AFD6C795-1F41-4E71-8EB7-8AA4DA11B6E0}" type="presOf" srcId="{205009CA-9C1E-4C30-959A-554CE5E8124B}" destId="{98568B96-1FF0-42D7-AF72-63DF5EBDE9B7}" srcOrd="0" destOrd="0" presId="urn:microsoft.com/office/officeart/2005/8/layout/process5"/>
    <dgm:cxn modelId="{745D61D7-6833-4A4B-9697-9B44C620C6FB}" srcId="{B318FFD9-A671-40E6-A0D4-2F895B29D38D}" destId="{B8931F49-47D7-41D0-BCD6-B68F5910F8E6}" srcOrd="1" destOrd="0" parTransId="{576A48F7-3FB1-4F89-BA4A-ED29429248D5}" sibTransId="{51C025BE-C66F-4EF6-86EA-2E4F8491C1A2}"/>
    <dgm:cxn modelId="{1A62A685-EA2A-46ED-9F48-CC2DB6D75A53}" type="presOf" srcId="{B318FFD9-A671-40E6-A0D4-2F895B29D38D}" destId="{702D0483-B8BF-49DC-A6EE-2CD4F11637C9}" srcOrd="0" destOrd="0" presId="urn:microsoft.com/office/officeart/2005/8/layout/process5"/>
    <dgm:cxn modelId="{141FF452-9BBF-4DBC-A799-40F1B296EE7F}" type="presOf" srcId="{AC6085DE-9BC0-4566-8F0C-280368682885}" destId="{5C0936CD-7CE5-4912-AF1C-3CF431D10CC7}" srcOrd="0" destOrd="0" presId="urn:microsoft.com/office/officeart/2005/8/layout/process5"/>
    <dgm:cxn modelId="{E06D5FF7-280E-44EF-B995-781AB794A67D}" type="presOf" srcId="{EDE0B24F-A25F-472A-89E1-DE9F3A0CAA62}" destId="{80545D30-0B7C-4650-9D26-1639B0EE42C1}" srcOrd="1" destOrd="0" presId="urn:microsoft.com/office/officeart/2005/8/layout/process5"/>
    <dgm:cxn modelId="{A460329F-CD31-4356-8664-8CB16A77DBAC}" srcId="{B318FFD9-A671-40E6-A0D4-2F895B29D38D}" destId="{07DB2235-1E5B-45D5-9123-F4AEFB5535BC}" srcOrd="0" destOrd="0" parTransId="{53358631-6B51-4572-B44D-9B87B6AF5BD9}" sibTransId="{EDE0B24F-A25F-472A-89E1-DE9F3A0CAA62}"/>
    <dgm:cxn modelId="{04F9F624-2320-4821-AEF3-E10C7FC74BF0}" type="presOf" srcId="{E06496AF-D656-4568-ADBE-168BA3973BD6}" destId="{848FC9CA-E59D-443E-8A7E-DCFA918FF8ED}" srcOrd="1" destOrd="0" presId="urn:microsoft.com/office/officeart/2005/8/layout/process5"/>
    <dgm:cxn modelId="{D53AD529-8ED4-4F17-9B3D-973FB54768AD}" type="presOf" srcId="{6984D1B6-8D92-4F66-B1CE-54DB9B4DF3F3}" destId="{1FA08DE1-51B9-4E08-81F2-F66EBB4F35A7}" srcOrd="0" destOrd="0" presId="urn:microsoft.com/office/officeart/2005/8/layout/process5"/>
    <dgm:cxn modelId="{2FAEAD93-9940-44E0-9ACD-8B159A829E7F}" srcId="{B318FFD9-A671-40E6-A0D4-2F895B29D38D}" destId="{205009CA-9C1E-4C30-959A-554CE5E8124B}" srcOrd="4" destOrd="0" parTransId="{C4CC054F-D10A-4350-8139-55E354B2E5D4}" sibTransId="{4109CAF3-13E6-480D-86CC-835B8EBB6351}"/>
    <dgm:cxn modelId="{2E6CC8F5-973E-483A-9A1B-79047ECDE5FC}" type="presOf" srcId="{AC6085DE-9BC0-4566-8F0C-280368682885}" destId="{938AF41B-4A5B-44FB-9643-A4A34DA74EE9}" srcOrd="1" destOrd="0" presId="urn:microsoft.com/office/officeart/2005/8/layout/process5"/>
    <dgm:cxn modelId="{028051B5-C23C-44CE-B8D6-A54B93539612}" srcId="{B318FFD9-A671-40E6-A0D4-2F895B29D38D}" destId="{6984D1B6-8D92-4F66-B1CE-54DB9B4DF3F3}" srcOrd="3" destOrd="0" parTransId="{C9DAFE14-9E29-4420-B7FF-0CD035F26559}" sibTransId="{E06496AF-D656-4568-ADBE-168BA3973BD6}"/>
    <dgm:cxn modelId="{2D927FDE-180A-475C-98E1-217DB04A923E}" type="presParOf" srcId="{702D0483-B8BF-49DC-A6EE-2CD4F11637C9}" destId="{581F9E09-2AA0-4F2A-BF14-B079F4142658}" srcOrd="0" destOrd="0" presId="urn:microsoft.com/office/officeart/2005/8/layout/process5"/>
    <dgm:cxn modelId="{B2B2A0F8-EF85-42C6-ADCB-470FA2DE1D4F}" type="presParOf" srcId="{702D0483-B8BF-49DC-A6EE-2CD4F11637C9}" destId="{3760DEA7-88B8-41A4-8CD8-F40BC252C1FE}" srcOrd="1" destOrd="0" presId="urn:microsoft.com/office/officeart/2005/8/layout/process5"/>
    <dgm:cxn modelId="{6F1C4B3F-C3FF-438E-8A5B-0EAD99F54A3E}" type="presParOf" srcId="{3760DEA7-88B8-41A4-8CD8-F40BC252C1FE}" destId="{80545D30-0B7C-4650-9D26-1639B0EE42C1}" srcOrd="0" destOrd="0" presId="urn:microsoft.com/office/officeart/2005/8/layout/process5"/>
    <dgm:cxn modelId="{464E80ED-0AE7-4B95-B26F-DE5356C54AB5}" type="presParOf" srcId="{702D0483-B8BF-49DC-A6EE-2CD4F11637C9}" destId="{FCFB4BEC-08E7-449E-AD8A-669B11E6A813}" srcOrd="2" destOrd="0" presId="urn:microsoft.com/office/officeart/2005/8/layout/process5"/>
    <dgm:cxn modelId="{16DEDA34-E561-4066-A43C-E5E5B950FA6F}" type="presParOf" srcId="{702D0483-B8BF-49DC-A6EE-2CD4F11637C9}" destId="{C333E90F-F235-4BFD-A06E-F0B4B9D08485}" srcOrd="3" destOrd="0" presId="urn:microsoft.com/office/officeart/2005/8/layout/process5"/>
    <dgm:cxn modelId="{8E89FB12-D722-4484-8930-8DB5C16B63C4}" type="presParOf" srcId="{C333E90F-F235-4BFD-A06E-F0B4B9D08485}" destId="{5433FCB5-AABD-499A-88CD-329FC5738FE2}" srcOrd="0" destOrd="0" presId="urn:microsoft.com/office/officeart/2005/8/layout/process5"/>
    <dgm:cxn modelId="{6B9A7B67-842A-4532-8DFF-F4B4CF1ADE98}" type="presParOf" srcId="{702D0483-B8BF-49DC-A6EE-2CD4F11637C9}" destId="{BBCCBF73-484C-4C46-86C4-718ECA66041F}" srcOrd="4" destOrd="0" presId="urn:microsoft.com/office/officeart/2005/8/layout/process5"/>
    <dgm:cxn modelId="{0990D0A7-6EC5-4B7B-9B24-D1E2C4FEAB0A}" type="presParOf" srcId="{702D0483-B8BF-49DC-A6EE-2CD4F11637C9}" destId="{5C0936CD-7CE5-4912-AF1C-3CF431D10CC7}" srcOrd="5" destOrd="0" presId="urn:microsoft.com/office/officeart/2005/8/layout/process5"/>
    <dgm:cxn modelId="{23751B02-715C-4C61-BBE8-1D410814B477}" type="presParOf" srcId="{5C0936CD-7CE5-4912-AF1C-3CF431D10CC7}" destId="{938AF41B-4A5B-44FB-9643-A4A34DA74EE9}" srcOrd="0" destOrd="0" presId="urn:microsoft.com/office/officeart/2005/8/layout/process5"/>
    <dgm:cxn modelId="{3BC85975-7A31-4AE4-8168-52F5EA31482A}" type="presParOf" srcId="{702D0483-B8BF-49DC-A6EE-2CD4F11637C9}" destId="{1FA08DE1-51B9-4E08-81F2-F66EBB4F35A7}" srcOrd="6" destOrd="0" presId="urn:microsoft.com/office/officeart/2005/8/layout/process5"/>
    <dgm:cxn modelId="{5DD06EE0-0FA7-4D6A-A448-706F34071042}" type="presParOf" srcId="{702D0483-B8BF-49DC-A6EE-2CD4F11637C9}" destId="{B2C83A98-22C7-413B-A298-E9E64C6B9A58}" srcOrd="7" destOrd="0" presId="urn:microsoft.com/office/officeart/2005/8/layout/process5"/>
    <dgm:cxn modelId="{603E38E8-A4B3-42AE-BD6F-F80FB6F111B2}" type="presParOf" srcId="{B2C83A98-22C7-413B-A298-E9E64C6B9A58}" destId="{848FC9CA-E59D-443E-8A7E-DCFA918FF8ED}" srcOrd="0" destOrd="0" presId="urn:microsoft.com/office/officeart/2005/8/layout/process5"/>
    <dgm:cxn modelId="{0D7D9CCB-936D-47C1-A3CD-A8CF1BC64411}" type="presParOf" srcId="{702D0483-B8BF-49DC-A6EE-2CD4F11637C9}" destId="{98568B96-1FF0-42D7-AF72-63DF5EBDE9B7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7B169B-187B-444A-840D-D302EF65A033}" type="doc">
      <dgm:prSet loTypeId="urn:microsoft.com/office/officeart/2005/8/layout/hierarchy2" loCatId="hierarchy" qsTypeId="urn:microsoft.com/office/officeart/2005/8/quickstyle/3d7" qsCatId="3D" csTypeId="urn:microsoft.com/office/officeart/2005/8/colors/accent4_5" csCatId="accent4" phldr="1"/>
      <dgm:spPr/>
      <dgm:t>
        <a:bodyPr/>
        <a:lstStyle/>
        <a:p>
          <a:endParaRPr lang="fr-FR"/>
        </a:p>
      </dgm:t>
    </dgm:pt>
    <dgm:pt modelId="{4F6E3092-CA7C-4C34-9BC7-B186DC082B04}">
      <dgm:prSet phldrT="[Texte]"/>
      <dgm:spPr/>
      <dgm:t>
        <a:bodyPr/>
        <a:lstStyle/>
        <a:p>
          <a:r>
            <a:rPr lang="fr-FR" dirty="0" smtClean="0"/>
            <a:t>Récepteurs adrénergiques</a:t>
          </a:r>
          <a:endParaRPr lang="fr-FR" dirty="0"/>
        </a:p>
      </dgm:t>
    </dgm:pt>
    <dgm:pt modelId="{D75B41A3-EA8B-468E-8B50-6BB6FB0FF269}" type="parTrans" cxnId="{B4E66EE6-AD26-4F53-B517-6220C09C4D66}">
      <dgm:prSet/>
      <dgm:spPr/>
      <dgm:t>
        <a:bodyPr/>
        <a:lstStyle/>
        <a:p>
          <a:endParaRPr lang="fr-FR"/>
        </a:p>
      </dgm:t>
    </dgm:pt>
    <dgm:pt modelId="{86F158EE-82DD-4467-9518-C73083220D16}" type="sibTrans" cxnId="{B4E66EE6-AD26-4F53-B517-6220C09C4D66}">
      <dgm:prSet/>
      <dgm:spPr/>
      <dgm:t>
        <a:bodyPr/>
        <a:lstStyle/>
        <a:p>
          <a:endParaRPr lang="fr-FR"/>
        </a:p>
      </dgm:t>
    </dgm:pt>
    <dgm:pt modelId="{084A0E92-35E4-4BA0-97A3-27A350C50443}">
      <dgm:prSet phldrT="[Texte]" custT="1"/>
      <dgm:spPr/>
      <dgm:t>
        <a:bodyPr/>
        <a:lstStyle/>
        <a:p>
          <a:r>
            <a:rPr lang="el-GR" sz="6000" dirty="0" smtClean="0">
              <a:latin typeface="Times New Roman"/>
              <a:cs typeface="Times New Roman"/>
            </a:rPr>
            <a:t>α</a:t>
          </a:r>
          <a:endParaRPr lang="fr-FR" sz="6000" dirty="0"/>
        </a:p>
      </dgm:t>
    </dgm:pt>
    <dgm:pt modelId="{A21A986E-B02B-4813-B548-4AB36C1EFAC0}" type="parTrans" cxnId="{0C591B8D-A705-4345-82E1-E11D849C44BD}">
      <dgm:prSet/>
      <dgm:spPr/>
      <dgm:t>
        <a:bodyPr/>
        <a:lstStyle/>
        <a:p>
          <a:endParaRPr lang="fr-FR"/>
        </a:p>
      </dgm:t>
    </dgm:pt>
    <dgm:pt modelId="{3858008F-144C-4843-89FB-DB24B9F5270D}" type="sibTrans" cxnId="{0C591B8D-A705-4345-82E1-E11D849C44BD}">
      <dgm:prSet/>
      <dgm:spPr/>
      <dgm:t>
        <a:bodyPr/>
        <a:lstStyle/>
        <a:p>
          <a:endParaRPr lang="fr-FR"/>
        </a:p>
      </dgm:t>
    </dgm:pt>
    <dgm:pt modelId="{A65FF7E3-60CA-4D28-81EC-A020D6DCED9B}">
      <dgm:prSet phldrT="[Texte]" custT="1"/>
      <dgm:spPr/>
      <dgm:t>
        <a:bodyPr/>
        <a:lstStyle/>
        <a:p>
          <a:r>
            <a:rPr lang="el-GR" sz="6000" dirty="0" smtClean="0">
              <a:latin typeface="Times New Roman"/>
              <a:cs typeface="Times New Roman"/>
            </a:rPr>
            <a:t>α</a:t>
          </a:r>
          <a:r>
            <a:rPr lang="fr-FR" sz="6000" dirty="0" smtClean="0">
              <a:latin typeface="Times New Roman"/>
              <a:cs typeface="Times New Roman"/>
            </a:rPr>
            <a:t>1</a:t>
          </a:r>
          <a:endParaRPr lang="fr-FR" sz="6000" dirty="0"/>
        </a:p>
      </dgm:t>
    </dgm:pt>
    <dgm:pt modelId="{F46C3ABD-9E62-4829-90B2-1B517BE8F71E}" type="parTrans" cxnId="{3B7DF5EB-B64A-4E9C-814E-55CC33EAD502}">
      <dgm:prSet/>
      <dgm:spPr/>
      <dgm:t>
        <a:bodyPr/>
        <a:lstStyle/>
        <a:p>
          <a:endParaRPr lang="fr-FR"/>
        </a:p>
      </dgm:t>
    </dgm:pt>
    <dgm:pt modelId="{81FA489A-2286-4D16-AADA-3D77EF345B18}" type="sibTrans" cxnId="{3B7DF5EB-B64A-4E9C-814E-55CC33EAD502}">
      <dgm:prSet/>
      <dgm:spPr/>
      <dgm:t>
        <a:bodyPr/>
        <a:lstStyle/>
        <a:p>
          <a:endParaRPr lang="fr-FR"/>
        </a:p>
      </dgm:t>
    </dgm:pt>
    <dgm:pt modelId="{F5338800-01BA-4E47-BA40-392143C5D9B0}">
      <dgm:prSet phldrT="[Texte]" custT="1"/>
      <dgm:spPr/>
      <dgm:t>
        <a:bodyPr/>
        <a:lstStyle/>
        <a:p>
          <a:r>
            <a:rPr lang="el-GR" sz="6000" dirty="0" smtClean="0">
              <a:latin typeface="Times New Roman"/>
              <a:cs typeface="Times New Roman"/>
            </a:rPr>
            <a:t>α</a:t>
          </a:r>
          <a:r>
            <a:rPr lang="fr-FR" sz="6000" dirty="0" smtClean="0">
              <a:latin typeface="Times New Roman"/>
              <a:cs typeface="Times New Roman"/>
            </a:rPr>
            <a:t>2</a:t>
          </a:r>
          <a:endParaRPr lang="fr-FR" sz="6000" dirty="0"/>
        </a:p>
      </dgm:t>
    </dgm:pt>
    <dgm:pt modelId="{0130F41D-011E-40A8-96C9-F6C3B7FA94F1}" type="parTrans" cxnId="{9FADFDDD-D85B-407B-B589-F602E90A82ED}">
      <dgm:prSet/>
      <dgm:spPr/>
      <dgm:t>
        <a:bodyPr/>
        <a:lstStyle/>
        <a:p>
          <a:endParaRPr lang="fr-FR"/>
        </a:p>
      </dgm:t>
    </dgm:pt>
    <dgm:pt modelId="{40108968-418D-41DA-B13D-CB23D180FEEA}" type="sibTrans" cxnId="{9FADFDDD-D85B-407B-B589-F602E90A82ED}">
      <dgm:prSet/>
      <dgm:spPr/>
      <dgm:t>
        <a:bodyPr/>
        <a:lstStyle/>
        <a:p>
          <a:endParaRPr lang="fr-FR"/>
        </a:p>
      </dgm:t>
    </dgm:pt>
    <dgm:pt modelId="{611165F6-363B-4B5F-81A5-CD4C8A261C9D}">
      <dgm:prSet phldrT="[Texte]" custT="1"/>
      <dgm:spPr/>
      <dgm:t>
        <a:bodyPr/>
        <a:lstStyle/>
        <a:p>
          <a:r>
            <a:rPr lang="el-GR" sz="6000" dirty="0" smtClean="0">
              <a:latin typeface="Times New Roman"/>
              <a:cs typeface="Times New Roman"/>
            </a:rPr>
            <a:t>β</a:t>
          </a:r>
          <a:endParaRPr lang="fr-FR" sz="6000" dirty="0"/>
        </a:p>
      </dgm:t>
    </dgm:pt>
    <dgm:pt modelId="{49973037-802F-4B8D-8BA9-8575577BD983}" type="parTrans" cxnId="{9D255FB2-42BA-44B0-84A1-D4FF342269C3}">
      <dgm:prSet/>
      <dgm:spPr/>
      <dgm:t>
        <a:bodyPr/>
        <a:lstStyle/>
        <a:p>
          <a:endParaRPr lang="fr-FR"/>
        </a:p>
      </dgm:t>
    </dgm:pt>
    <dgm:pt modelId="{7A4EDFDD-3529-4739-B6BF-C71ADEC68BE5}" type="sibTrans" cxnId="{9D255FB2-42BA-44B0-84A1-D4FF342269C3}">
      <dgm:prSet/>
      <dgm:spPr/>
      <dgm:t>
        <a:bodyPr/>
        <a:lstStyle/>
        <a:p>
          <a:endParaRPr lang="fr-FR"/>
        </a:p>
      </dgm:t>
    </dgm:pt>
    <dgm:pt modelId="{55838169-A8EE-4296-A4FE-E3216992ACCE}">
      <dgm:prSet custT="1"/>
      <dgm:spPr/>
      <dgm:t>
        <a:bodyPr/>
        <a:lstStyle/>
        <a:p>
          <a:r>
            <a:rPr lang="el-GR" sz="6000" dirty="0" smtClean="0">
              <a:latin typeface="Times New Roman"/>
              <a:cs typeface="Times New Roman"/>
            </a:rPr>
            <a:t>β</a:t>
          </a:r>
          <a:r>
            <a:rPr lang="fr-FR" sz="6000" dirty="0" smtClean="0">
              <a:latin typeface="Times New Roman"/>
              <a:cs typeface="Times New Roman"/>
            </a:rPr>
            <a:t>2</a:t>
          </a:r>
          <a:endParaRPr lang="fr-FR" sz="6000" dirty="0"/>
        </a:p>
      </dgm:t>
    </dgm:pt>
    <dgm:pt modelId="{472438AF-9899-4EB3-A896-F6CDEE2991A8}" type="parTrans" cxnId="{9712B7EC-9CC7-44DD-B155-C1C62568522F}">
      <dgm:prSet/>
      <dgm:spPr/>
      <dgm:t>
        <a:bodyPr/>
        <a:lstStyle/>
        <a:p>
          <a:endParaRPr lang="fr-FR"/>
        </a:p>
      </dgm:t>
    </dgm:pt>
    <dgm:pt modelId="{32C8FB46-D151-4423-B8BD-9EE5949F5E98}" type="sibTrans" cxnId="{9712B7EC-9CC7-44DD-B155-C1C62568522F}">
      <dgm:prSet/>
      <dgm:spPr/>
      <dgm:t>
        <a:bodyPr/>
        <a:lstStyle/>
        <a:p>
          <a:endParaRPr lang="fr-FR"/>
        </a:p>
      </dgm:t>
    </dgm:pt>
    <dgm:pt modelId="{5FA5880D-9AE1-4A9C-AEDE-ED1AAFBC38A2}">
      <dgm:prSet custT="1"/>
      <dgm:spPr/>
      <dgm:t>
        <a:bodyPr/>
        <a:lstStyle/>
        <a:p>
          <a:r>
            <a:rPr lang="el-GR" sz="6000" dirty="0" smtClean="0">
              <a:latin typeface="Times New Roman"/>
              <a:cs typeface="Times New Roman"/>
            </a:rPr>
            <a:t>β</a:t>
          </a:r>
          <a:r>
            <a:rPr lang="fr-FR" sz="6000" dirty="0" smtClean="0">
              <a:latin typeface="Times New Roman"/>
              <a:cs typeface="Times New Roman"/>
            </a:rPr>
            <a:t>1</a:t>
          </a:r>
          <a:endParaRPr lang="fr-FR" sz="6000" dirty="0"/>
        </a:p>
      </dgm:t>
    </dgm:pt>
    <dgm:pt modelId="{E21D8A66-FE2D-4B52-8405-45B53F1CF57B}" type="parTrans" cxnId="{1AC39216-660E-4015-8805-BC614ED54E61}">
      <dgm:prSet/>
      <dgm:spPr/>
      <dgm:t>
        <a:bodyPr/>
        <a:lstStyle/>
        <a:p>
          <a:endParaRPr lang="fr-FR"/>
        </a:p>
      </dgm:t>
    </dgm:pt>
    <dgm:pt modelId="{BAB00989-2FA4-4D7B-A1AA-CFC9CDBE9CEC}" type="sibTrans" cxnId="{1AC39216-660E-4015-8805-BC614ED54E61}">
      <dgm:prSet/>
      <dgm:spPr/>
      <dgm:t>
        <a:bodyPr/>
        <a:lstStyle/>
        <a:p>
          <a:endParaRPr lang="fr-FR"/>
        </a:p>
      </dgm:t>
    </dgm:pt>
    <dgm:pt modelId="{78377EC6-E9A1-4BB2-85DD-09C5AFEA3130}" type="pres">
      <dgm:prSet presAssocID="{7A7B169B-187B-444A-840D-D302EF65A03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9C3E36E-07EC-42F6-8803-1FF4C503B017}" type="pres">
      <dgm:prSet presAssocID="{4F6E3092-CA7C-4C34-9BC7-B186DC082B04}" presName="root1" presStyleCnt="0"/>
      <dgm:spPr/>
    </dgm:pt>
    <dgm:pt modelId="{829EF0C3-E040-4A2B-99F4-F3EB0FCEADF0}" type="pres">
      <dgm:prSet presAssocID="{4F6E3092-CA7C-4C34-9BC7-B186DC082B0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DABFBA3-BFBB-4280-8A7F-1DC463DF5115}" type="pres">
      <dgm:prSet presAssocID="{4F6E3092-CA7C-4C34-9BC7-B186DC082B04}" presName="level2hierChild" presStyleCnt="0"/>
      <dgm:spPr/>
    </dgm:pt>
    <dgm:pt modelId="{D639B506-0C08-4B5A-87AF-7C790A2DCD0D}" type="pres">
      <dgm:prSet presAssocID="{A21A986E-B02B-4813-B548-4AB36C1EFAC0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FBAE9254-2846-4D4C-9E87-6B875CE0B9D2}" type="pres">
      <dgm:prSet presAssocID="{A21A986E-B02B-4813-B548-4AB36C1EFAC0}" presName="connTx" presStyleLbl="parChTrans1D2" presStyleIdx="0" presStyleCnt="2"/>
      <dgm:spPr/>
      <dgm:t>
        <a:bodyPr/>
        <a:lstStyle/>
        <a:p>
          <a:endParaRPr lang="fr-FR"/>
        </a:p>
      </dgm:t>
    </dgm:pt>
    <dgm:pt modelId="{6A98034F-DE16-482C-B4CD-D35FCAF7409B}" type="pres">
      <dgm:prSet presAssocID="{084A0E92-35E4-4BA0-97A3-27A350C50443}" presName="root2" presStyleCnt="0"/>
      <dgm:spPr/>
    </dgm:pt>
    <dgm:pt modelId="{19AC6FA2-710D-4F72-B7F7-16B10B645A35}" type="pres">
      <dgm:prSet presAssocID="{084A0E92-35E4-4BA0-97A3-27A350C5044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1930BB9-F33E-4A7C-BC61-DCE0ACEA604D}" type="pres">
      <dgm:prSet presAssocID="{084A0E92-35E4-4BA0-97A3-27A350C50443}" presName="level3hierChild" presStyleCnt="0"/>
      <dgm:spPr/>
    </dgm:pt>
    <dgm:pt modelId="{6149D44C-95E0-45BC-8DA5-A6756E4DE3E3}" type="pres">
      <dgm:prSet presAssocID="{F46C3ABD-9E62-4829-90B2-1B517BE8F71E}" presName="conn2-1" presStyleLbl="parChTrans1D3" presStyleIdx="0" presStyleCnt="4"/>
      <dgm:spPr/>
      <dgm:t>
        <a:bodyPr/>
        <a:lstStyle/>
        <a:p>
          <a:endParaRPr lang="fr-FR"/>
        </a:p>
      </dgm:t>
    </dgm:pt>
    <dgm:pt modelId="{5077A260-23C1-423A-A4C5-2FABEAF89C85}" type="pres">
      <dgm:prSet presAssocID="{F46C3ABD-9E62-4829-90B2-1B517BE8F71E}" presName="connTx" presStyleLbl="parChTrans1D3" presStyleIdx="0" presStyleCnt="4"/>
      <dgm:spPr/>
      <dgm:t>
        <a:bodyPr/>
        <a:lstStyle/>
        <a:p>
          <a:endParaRPr lang="fr-FR"/>
        </a:p>
      </dgm:t>
    </dgm:pt>
    <dgm:pt modelId="{4D788C7B-CDAD-4EA4-84B3-F0211550AE49}" type="pres">
      <dgm:prSet presAssocID="{A65FF7E3-60CA-4D28-81EC-A020D6DCED9B}" presName="root2" presStyleCnt="0"/>
      <dgm:spPr/>
    </dgm:pt>
    <dgm:pt modelId="{C46A6D40-34C2-4B05-B451-E6F657683530}" type="pres">
      <dgm:prSet presAssocID="{A65FF7E3-60CA-4D28-81EC-A020D6DCED9B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EAC6891-1E7B-401E-9A80-78E95DFBE8F7}" type="pres">
      <dgm:prSet presAssocID="{A65FF7E3-60CA-4D28-81EC-A020D6DCED9B}" presName="level3hierChild" presStyleCnt="0"/>
      <dgm:spPr/>
    </dgm:pt>
    <dgm:pt modelId="{58EBD801-6772-47E8-BF63-40862F7F1578}" type="pres">
      <dgm:prSet presAssocID="{0130F41D-011E-40A8-96C9-F6C3B7FA94F1}" presName="conn2-1" presStyleLbl="parChTrans1D3" presStyleIdx="1" presStyleCnt="4"/>
      <dgm:spPr/>
      <dgm:t>
        <a:bodyPr/>
        <a:lstStyle/>
        <a:p>
          <a:endParaRPr lang="fr-FR"/>
        </a:p>
      </dgm:t>
    </dgm:pt>
    <dgm:pt modelId="{88196856-EB5A-47FB-9444-86401E32020A}" type="pres">
      <dgm:prSet presAssocID="{0130F41D-011E-40A8-96C9-F6C3B7FA94F1}" presName="connTx" presStyleLbl="parChTrans1D3" presStyleIdx="1" presStyleCnt="4"/>
      <dgm:spPr/>
      <dgm:t>
        <a:bodyPr/>
        <a:lstStyle/>
        <a:p>
          <a:endParaRPr lang="fr-FR"/>
        </a:p>
      </dgm:t>
    </dgm:pt>
    <dgm:pt modelId="{71F60F87-159C-47B6-8C31-6E5A29118CF3}" type="pres">
      <dgm:prSet presAssocID="{F5338800-01BA-4E47-BA40-392143C5D9B0}" presName="root2" presStyleCnt="0"/>
      <dgm:spPr/>
    </dgm:pt>
    <dgm:pt modelId="{5C5F8B88-36C0-46B1-9DE8-7CE3118E864A}" type="pres">
      <dgm:prSet presAssocID="{F5338800-01BA-4E47-BA40-392143C5D9B0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99ED134-0479-4B97-97FA-BEECD788E098}" type="pres">
      <dgm:prSet presAssocID="{F5338800-01BA-4E47-BA40-392143C5D9B0}" presName="level3hierChild" presStyleCnt="0"/>
      <dgm:spPr/>
    </dgm:pt>
    <dgm:pt modelId="{5BCCC9F7-37CC-4CA2-8D65-50BCCAB17CBC}" type="pres">
      <dgm:prSet presAssocID="{49973037-802F-4B8D-8BA9-8575577BD983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A317C1AE-384E-4F17-8B46-786B5A3D12E5}" type="pres">
      <dgm:prSet presAssocID="{49973037-802F-4B8D-8BA9-8575577BD983}" presName="connTx" presStyleLbl="parChTrans1D2" presStyleIdx="1" presStyleCnt="2"/>
      <dgm:spPr/>
      <dgm:t>
        <a:bodyPr/>
        <a:lstStyle/>
        <a:p>
          <a:endParaRPr lang="fr-FR"/>
        </a:p>
      </dgm:t>
    </dgm:pt>
    <dgm:pt modelId="{728554CC-68F1-485A-A78C-E6E1F32EF3AA}" type="pres">
      <dgm:prSet presAssocID="{611165F6-363B-4B5F-81A5-CD4C8A261C9D}" presName="root2" presStyleCnt="0"/>
      <dgm:spPr/>
    </dgm:pt>
    <dgm:pt modelId="{1E16261C-8245-4D82-935C-A5A3E3549F73}" type="pres">
      <dgm:prSet presAssocID="{611165F6-363B-4B5F-81A5-CD4C8A261C9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428E656-A838-40F7-BDBF-ED623D598C56}" type="pres">
      <dgm:prSet presAssocID="{611165F6-363B-4B5F-81A5-CD4C8A261C9D}" presName="level3hierChild" presStyleCnt="0"/>
      <dgm:spPr/>
    </dgm:pt>
    <dgm:pt modelId="{9C46800E-FFFD-47C9-8C85-042797B3E55B}" type="pres">
      <dgm:prSet presAssocID="{E21D8A66-FE2D-4B52-8405-45B53F1CF57B}" presName="conn2-1" presStyleLbl="parChTrans1D3" presStyleIdx="2" presStyleCnt="4"/>
      <dgm:spPr/>
      <dgm:t>
        <a:bodyPr/>
        <a:lstStyle/>
        <a:p>
          <a:endParaRPr lang="fr-FR"/>
        </a:p>
      </dgm:t>
    </dgm:pt>
    <dgm:pt modelId="{912F002A-2D9F-45D2-81FC-6D9877ABBB49}" type="pres">
      <dgm:prSet presAssocID="{E21D8A66-FE2D-4B52-8405-45B53F1CF57B}" presName="connTx" presStyleLbl="parChTrans1D3" presStyleIdx="2" presStyleCnt="4"/>
      <dgm:spPr/>
      <dgm:t>
        <a:bodyPr/>
        <a:lstStyle/>
        <a:p>
          <a:endParaRPr lang="fr-FR"/>
        </a:p>
      </dgm:t>
    </dgm:pt>
    <dgm:pt modelId="{EE476DCD-259A-4ABB-8597-143177135429}" type="pres">
      <dgm:prSet presAssocID="{5FA5880D-9AE1-4A9C-AEDE-ED1AAFBC38A2}" presName="root2" presStyleCnt="0"/>
      <dgm:spPr/>
    </dgm:pt>
    <dgm:pt modelId="{830A99C1-E898-4453-8E5E-664DF0AAAAD2}" type="pres">
      <dgm:prSet presAssocID="{5FA5880D-9AE1-4A9C-AEDE-ED1AAFBC38A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9FD72F0-6F2D-4E6C-B819-3D73B7286470}" type="pres">
      <dgm:prSet presAssocID="{5FA5880D-9AE1-4A9C-AEDE-ED1AAFBC38A2}" presName="level3hierChild" presStyleCnt="0"/>
      <dgm:spPr/>
    </dgm:pt>
    <dgm:pt modelId="{E5B3AB71-7AB5-4954-B74B-A7730AF7F63F}" type="pres">
      <dgm:prSet presAssocID="{472438AF-9899-4EB3-A896-F6CDEE2991A8}" presName="conn2-1" presStyleLbl="parChTrans1D3" presStyleIdx="3" presStyleCnt="4"/>
      <dgm:spPr/>
      <dgm:t>
        <a:bodyPr/>
        <a:lstStyle/>
        <a:p>
          <a:endParaRPr lang="fr-FR"/>
        </a:p>
      </dgm:t>
    </dgm:pt>
    <dgm:pt modelId="{BD9FE84F-5D3F-421C-B032-0E255E652DD2}" type="pres">
      <dgm:prSet presAssocID="{472438AF-9899-4EB3-A896-F6CDEE2991A8}" presName="connTx" presStyleLbl="parChTrans1D3" presStyleIdx="3" presStyleCnt="4"/>
      <dgm:spPr/>
      <dgm:t>
        <a:bodyPr/>
        <a:lstStyle/>
        <a:p>
          <a:endParaRPr lang="fr-FR"/>
        </a:p>
      </dgm:t>
    </dgm:pt>
    <dgm:pt modelId="{84EF968C-CFCB-439D-9F62-D9452657647E}" type="pres">
      <dgm:prSet presAssocID="{55838169-A8EE-4296-A4FE-E3216992ACCE}" presName="root2" presStyleCnt="0"/>
      <dgm:spPr/>
    </dgm:pt>
    <dgm:pt modelId="{F0D4458B-6334-4E00-A1A4-E3BD09A5F8A6}" type="pres">
      <dgm:prSet presAssocID="{55838169-A8EE-4296-A4FE-E3216992ACCE}" presName="LevelTwoTextNode" presStyleLbl="node3" presStyleIdx="3" presStyleCnt="4" custLinFactNeighborX="-2502" custLinFactNeighborY="1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A445378-4170-475E-9C90-0A8C77F6BF0E}" type="pres">
      <dgm:prSet presAssocID="{55838169-A8EE-4296-A4FE-E3216992ACCE}" presName="level3hierChild" presStyleCnt="0"/>
      <dgm:spPr/>
    </dgm:pt>
  </dgm:ptLst>
  <dgm:cxnLst>
    <dgm:cxn modelId="{4369872F-5604-4F46-B4C6-99DD9394A988}" type="presOf" srcId="{0130F41D-011E-40A8-96C9-F6C3B7FA94F1}" destId="{88196856-EB5A-47FB-9444-86401E32020A}" srcOrd="1" destOrd="0" presId="urn:microsoft.com/office/officeart/2005/8/layout/hierarchy2"/>
    <dgm:cxn modelId="{9FADFDDD-D85B-407B-B589-F602E90A82ED}" srcId="{084A0E92-35E4-4BA0-97A3-27A350C50443}" destId="{F5338800-01BA-4E47-BA40-392143C5D9B0}" srcOrd="1" destOrd="0" parTransId="{0130F41D-011E-40A8-96C9-F6C3B7FA94F1}" sibTransId="{40108968-418D-41DA-B13D-CB23D180FEEA}"/>
    <dgm:cxn modelId="{90E7D53C-177F-48E3-874E-170D7BA7C3B5}" type="presOf" srcId="{E21D8A66-FE2D-4B52-8405-45B53F1CF57B}" destId="{912F002A-2D9F-45D2-81FC-6D9877ABBB49}" srcOrd="1" destOrd="0" presId="urn:microsoft.com/office/officeart/2005/8/layout/hierarchy2"/>
    <dgm:cxn modelId="{609218AD-E7A7-4322-99D2-8F797999708F}" type="presOf" srcId="{0130F41D-011E-40A8-96C9-F6C3B7FA94F1}" destId="{58EBD801-6772-47E8-BF63-40862F7F1578}" srcOrd="0" destOrd="0" presId="urn:microsoft.com/office/officeart/2005/8/layout/hierarchy2"/>
    <dgm:cxn modelId="{A4B3ED14-9FD6-4A1B-A223-34820793780B}" type="presOf" srcId="{F46C3ABD-9E62-4829-90B2-1B517BE8F71E}" destId="{5077A260-23C1-423A-A4C5-2FABEAF89C85}" srcOrd="1" destOrd="0" presId="urn:microsoft.com/office/officeart/2005/8/layout/hierarchy2"/>
    <dgm:cxn modelId="{15223314-1DBA-4853-8C11-672A9A3DBBD7}" type="presOf" srcId="{472438AF-9899-4EB3-A896-F6CDEE2991A8}" destId="{BD9FE84F-5D3F-421C-B032-0E255E652DD2}" srcOrd="1" destOrd="0" presId="urn:microsoft.com/office/officeart/2005/8/layout/hierarchy2"/>
    <dgm:cxn modelId="{4268432F-2A3A-44E6-971D-FECA38BFC148}" type="presOf" srcId="{49973037-802F-4B8D-8BA9-8575577BD983}" destId="{A317C1AE-384E-4F17-8B46-786B5A3D12E5}" srcOrd="1" destOrd="0" presId="urn:microsoft.com/office/officeart/2005/8/layout/hierarchy2"/>
    <dgm:cxn modelId="{84AB668B-8E71-4986-B31B-7EBD04AC4DF2}" type="presOf" srcId="{49973037-802F-4B8D-8BA9-8575577BD983}" destId="{5BCCC9F7-37CC-4CA2-8D65-50BCCAB17CBC}" srcOrd="0" destOrd="0" presId="urn:microsoft.com/office/officeart/2005/8/layout/hierarchy2"/>
    <dgm:cxn modelId="{E5CAD933-FB7B-4047-8A88-4AA366F3F64F}" type="presOf" srcId="{472438AF-9899-4EB3-A896-F6CDEE2991A8}" destId="{E5B3AB71-7AB5-4954-B74B-A7730AF7F63F}" srcOrd="0" destOrd="0" presId="urn:microsoft.com/office/officeart/2005/8/layout/hierarchy2"/>
    <dgm:cxn modelId="{3E2209DB-0917-487F-BFDC-724877111313}" type="presOf" srcId="{55838169-A8EE-4296-A4FE-E3216992ACCE}" destId="{F0D4458B-6334-4E00-A1A4-E3BD09A5F8A6}" srcOrd="0" destOrd="0" presId="urn:microsoft.com/office/officeart/2005/8/layout/hierarchy2"/>
    <dgm:cxn modelId="{4695753A-13C1-4127-86C5-5CEC41DDB244}" type="presOf" srcId="{A21A986E-B02B-4813-B548-4AB36C1EFAC0}" destId="{FBAE9254-2846-4D4C-9E87-6B875CE0B9D2}" srcOrd="1" destOrd="0" presId="urn:microsoft.com/office/officeart/2005/8/layout/hierarchy2"/>
    <dgm:cxn modelId="{9D255FB2-42BA-44B0-84A1-D4FF342269C3}" srcId="{4F6E3092-CA7C-4C34-9BC7-B186DC082B04}" destId="{611165F6-363B-4B5F-81A5-CD4C8A261C9D}" srcOrd="1" destOrd="0" parTransId="{49973037-802F-4B8D-8BA9-8575577BD983}" sibTransId="{7A4EDFDD-3529-4739-B6BF-C71ADEC68BE5}"/>
    <dgm:cxn modelId="{CD5C3D7F-9530-43AE-8D6B-7C97FFD8EDD6}" type="presOf" srcId="{7A7B169B-187B-444A-840D-D302EF65A033}" destId="{78377EC6-E9A1-4BB2-85DD-09C5AFEA3130}" srcOrd="0" destOrd="0" presId="urn:microsoft.com/office/officeart/2005/8/layout/hierarchy2"/>
    <dgm:cxn modelId="{A4759197-50A2-4E92-9E6E-CD875AA5E1E2}" type="presOf" srcId="{A21A986E-B02B-4813-B548-4AB36C1EFAC0}" destId="{D639B506-0C08-4B5A-87AF-7C790A2DCD0D}" srcOrd="0" destOrd="0" presId="urn:microsoft.com/office/officeart/2005/8/layout/hierarchy2"/>
    <dgm:cxn modelId="{30E4A6F9-29C9-4BBA-9717-47B1504AAE81}" type="presOf" srcId="{4F6E3092-CA7C-4C34-9BC7-B186DC082B04}" destId="{829EF0C3-E040-4A2B-99F4-F3EB0FCEADF0}" srcOrd="0" destOrd="0" presId="urn:microsoft.com/office/officeart/2005/8/layout/hierarchy2"/>
    <dgm:cxn modelId="{6DE0AC8F-2D6A-4078-9A74-1306D3DCA070}" type="presOf" srcId="{611165F6-363B-4B5F-81A5-CD4C8A261C9D}" destId="{1E16261C-8245-4D82-935C-A5A3E3549F73}" srcOrd="0" destOrd="0" presId="urn:microsoft.com/office/officeart/2005/8/layout/hierarchy2"/>
    <dgm:cxn modelId="{38DF1FE5-F5DF-49D8-8672-8D097A141CAF}" type="presOf" srcId="{5FA5880D-9AE1-4A9C-AEDE-ED1AAFBC38A2}" destId="{830A99C1-E898-4453-8E5E-664DF0AAAAD2}" srcOrd="0" destOrd="0" presId="urn:microsoft.com/office/officeart/2005/8/layout/hierarchy2"/>
    <dgm:cxn modelId="{BC6EEEE4-EF58-4FF0-A1F5-8E3945063C8F}" type="presOf" srcId="{A65FF7E3-60CA-4D28-81EC-A020D6DCED9B}" destId="{C46A6D40-34C2-4B05-B451-E6F657683530}" srcOrd="0" destOrd="0" presId="urn:microsoft.com/office/officeart/2005/8/layout/hierarchy2"/>
    <dgm:cxn modelId="{B4E66EE6-AD26-4F53-B517-6220C09C4D66}" srcId="{7A7B169B-187B-444A-840D-D302EF65A033}" destId="{4F6E3092-CA7C-4C34-9BC7-B186DC082B04}" srcOrd="0" destOrd="0" parTransId="{D75B41A3-EA8B-468E-8B50-6BB6FB0FF269}" sibTransId="{86F158EE-82DD-4467-9518-C73083220D16}"/>
    <dgm:cxn modelId="{9712B7EC-9CC7-44DD-B155-C1C62568522F}" srcId="{611165F6-363B-4B5F-81A5-CD4C8A261C9D}" destId="{55838169-A8EE-4296-A4FE-E3216992ACCE}" srcOrd="1" destOrd="0" parTransId="{472438AF-9899-4EB3-A896-F6CDEE2991A8}" sibTransId="{32C8FB46-D151-4423-B8BD-9EE5949F5E98}"/>
    <dgm:cxn modelId="{96B8E563-28D5-4F5A-B15C-D1CDD1559141}" type="presOf" srcId="{F5338800-01BA-4E47-BA40-392143C5D9B0}" destId="{5C5F8B88-36C0-46B1-9DE8-7CE3118E864A}" srcOrd="0" destOrd="0" presId="urn:microsoft.com/office/officeart/2005/8/layout/hierarchy2"/>
    <dgm:cxn modelId="{52024C37-D65B-49AD-8237-8F1009BBD476}" type="presOf" srcId="{E21D8A66-FE2D-4B52-8405-45B53F1CF57B}" destId="{9C46800E-FFFD-47C9-8C85-042797B3E55B}" srcOrd="0" destOrd="0" presId="urn:microsoft.com/office/officeart/2005/8/layout/hierarchy2"/>
    <dgm:cxn modelId="{A6D192E0-5580-4439-9A1C-06D8926F510F}" type="presOf" srcId="{F46C3ABD-9E62-4829-90B2-1B517BE8F71E}" destId="{6149D44C-95E0-45BC-8DA5-A6756E4DE3E3}" srcOrd="0" destOrd="0" presId="urn:microsoft.com/office/officeart/2005/8/layout/hierarchy2"/>
    <dgm:cxn modelId="{DC09B233-5CD2-4B6F-B23D-11F22DB9F8CD}" type="presOf" srcId="{084A0E92-35E4-4BA0-97A3-27A350C50443}" destId="{19AC6FA2-710D-4F72-B7F7-16B10B645A35}" srcOrd="0" destOrd="0" presId="urn:microsoft.com/office/officeart/2005/8/layout/hierarchy2"/>
    <dgm:cxn modelId="{3B7DF5EB-B64A-4E9C-814E-55CC33EAD502}" srcId="{084A0E92-35E4-4BA0-97A3-27A350C50443}" destId="{A65FF7E3-60CA-4D28-81EC-A020D6DCED9B}" srcOrd="0" destOrd="0" parTransId="{F46C3ABD-9E62-4829-90B2-1B517BE8F71E}" sibTransId="{81FA489A-2286-4D16-AADA-3D77EF345B18}"/>
    <dgm:cxn modelId="{0C591B8D-A705-4345-82E1-E11D849C44BD}" srcId="{4F6E3092-CA7C-4C34-9BC7-B186DC082B04}" destId="{084A0E92-35E4-4BA0-97A3-27A350C50443}" srcOrd="0" destOrd="0" parTransId="{A21A986E-B02B-4813-B548-4AB36C1EFAC0}" sibTransId="{3858008F-144C-4843-89FB-DB24B9F5270D}"/>
    <dgm:cxn modelId="{1AC39216-660E-4015-8805-BC614ED54E61}" srcId="{611165F6-363B-4B5F-81A5-CD4C8A261C9D}" destId="{5FA5880D-9AE1-4A9C-AEDE-ED1AAFBC38A2}" srcOrd="0" destOrd="0" parTransId="{E21D8A66-FE2D-4B52-8405-45B53F1CF57B}" sibTransId="{BAB00989-2FA4-4D7B-A1AA-CFC9CDBE9CEC}"/>
    <dgm:cxn modelId="{5DD5052F-9AB9-4983-93E1-4AD45A21A5F3}" type="presParOf" srcId="{78377EC6-E9A1-4BB2-85DD-09C5AFEA3130}" destId="{69C3E36E-07EC-42F6-8803-1FF4C503B017}" srcOrd="0" destOrd="0" presId="urn:microsoft.com/office/officeart/2005/8/layout/hierarchy2"/>
    <dgm:cxn modelId="{D8C1E765-1723-436D-B4F2-362DCFCF43E1}" type="presParOf" srcId="{69C3E36E-07EC-42F6-8803-1FF4C503B017}" destId="{829EF0C3-E040-4A2B-99F4-F3EB0FCEADF0}" srcOrd="0" destOrd="0" presId="urn:microsoft.com/office/officeart/2005/8/layout/hierarchy2"/>
    <dgm:cxn modelId="{F74D0D70-A906-4942-BD32-29821F1C090E}" type="presParOf" srcId="{69C3E36E-07EC-42F6-8803-1FF4C503B017}" destId="{0DABFBA3-BFBB-4280-8A7F-1DC463DF5115}" srcOrd="1" destOrd="0" presId="urn:microsoft.com/office/officeart/2005/8/layout/hierarchy2"/>
    <dgm:cxn modelId="{F23FCE36-7E0A-4806-B223-786A7C6FAE5D}" type="presParOf" srcId="{0DABFBA3-BFBB-4280-8A7F-1DC463DF5115}" destId="{D639B506-0C08-4B5A-87AF-7C790A2DCD0D}" srcOrd="0" destOrd="0" presId="urn:microsoft.com/office/officeart/2005/8/layout/hierarchy2"/>
    <dgm:cxn modelId="{CF8555F3-0847-4389-B572-B5AA037C6CFE}" type="presParOf" srcId="{D639B506-0C08-4B5A-87AF-7C790A2DCD0D}" destId="{FBAE9254-2846-4D4C-9E87-6B875CE0B9D2}" srcOrd="0" destOrd="0" presId="urn:microsoft.com/office/officeart/2005/8/layout/hierarchy2"/>
    <dgm:cxn modelId="{3ADE4D64-323D-47D7-AB41-DB4A016BFF42}" type="presParOf" srcId="{0DABFBA3-BFBB-4280-8A7F-1DC463DF5115}" destId="{6A98034F-DE16-482C-B4CD-D35FCAF7409B}" srcOrd="1" destOrd="0" presId="urn:microsoft.com/office/officeart/2005/8/layout/hierarchy2"/>
    <dgm:cxn modelId="{EAB69E7E-945F-434C-BCB3-41318E0C1992}" type="presParOf" srcId="{6A98034F-DE16-482C-B4CD-D35FCAF7409B}" destId="{19AC6FA2-710D-4F72-B7F7-16B10B645A35}" srcOrd="0" destOrd="0" presId="urn:microsoft.com/office/officeart/2005/8/layout/hierarchy2"/>
    <dgm:cxn modelId="{D39DCE5E-D46A-4F18-8AB8-7CF2A40A42AA}" type="presParOf" srcId="{6A98034F-DE16-482C-B4CD-D35FCAF7409B}" destId="{91930BB9-F33E-4A7C-BC61-DCE0ACEA604D}" srcOrd="1" destOrd="0" presId="urn:microsoft.com/office/officeart/2005/8/layout/hierarchy2"/>
    <dgm:cxn modelId="{CE1AE517-2B01-434E-9442-932AC77FBD29}" type="presParOf" srcId="{91930BB9-F33E-4A7C-BC61-DCE0ACEA604D}" destId="{6149D44C-95E0-45BC-8DA5-A6756E4DE3E3}" srcOrd="0" destOrd="0" presId="urn:microsoft.com/office/officeart/2005/8/layout/hierarchy2"/>
    <dgm:cxn modelId="{1F95EA0D-721C-4B77-876B-DAEF1E7A4D53}" type="presParOf" srcId="{6149D44C-95E0-45BC-8DA5-A6756E4DE3E3}" destId="{5077A260-23C1-423A-A4C5-2FABEAF89C85}" srcOrd="0" destOrd="0" presId="urn:microsoft.com/office/officeart/2005/8/layout/hierarchy2"/>
    <dgm:cxn modelId="{11012DC8-6C9B-43B7-8C71-3D6C8B4D2A9E}" type="presParOf" srcId="{91930BB9-F33E-4A7C-BC61-DCE0ACEA604D}" destId="{4D788C7B-CDAD-4EA4-84B3-F0211550AE49}" srcOrd="1" destOrd="0" presId="urn:microsoft.com/office/officeart/2005/8/layout/hierarchy2"/>
    <dgm:cxn modelId="{5A3EB5F9-01C5-46B7-B8C9-BAB07F7C6ADB}" type="presParOf" srcId="{4D788C7B-CDAD-4EA4-84B3-F0211550AE49}" destId="{C46A6D40-34C2-4B05-B451-E6F657683530}" srcOrd="0" destOrd="0" presId="urn:microsoft.com/office/officeart/2005/8/layout/hierarchy2"/>
    <dgm:cxn modelId="{FD0FEEC8-EEF5-4555-B140-4EE837A67130}" type="presParOf" srcId="{4D788C7B-CDAD-4EA4-84B3-F0211550AE49}" destId="{6EAC6891-1E7B-401E-9A80-78E95DFBE8F7}" srcOrd="1" destOrd="0" presId="urn:microsoft.com/office/officeart/2005/8/layout/hierarchy2"/>
    <dgm:cxn modelId="{CEBB6863-BA87-4D4B-AEFE-E711CBD27F30}" type="presParOf" srcId="{91930BB9-F33E-4A7C-BC61-DCE0ACEA604D}" destId="{58EBD801-6772-47E8-BF63-40862F7F1578}" srcOrd="2" destOrd="0" presId="urn:microsoft.com/office/officeart/2005/8/layout/hierarchy2"/>
    <dgm:cxn modelId="{D8F73B62-950F-48D8-9E7F-7E9F8B578403}" type="presParOf" srcId="{58EBD801-6772-47E8-BF63-40862F7F1578}" destId="{88196856-EB5A-47FB-9444-86401E32020A}" srcOrd="0" destOrd="0" presId="urn:microsoft.com/office/officeart/2005/8/layout/hierarchy2"/>
    <dgm:cxn modelId="{1DFF642B-093A-460A-BA3A-D3B0FEAA2282}" type="presParOf" srcId="{91930BB9-F33E-4A7C-BC61-DCE0ACEA604D}" destId="{71F60F87-159C-47B6-8C31-6E5A29118CF3}" srcOrd="3" destOrd="0" presId="urn:microsoft.com/office/officeart/2005/8/layout/hierarchy2"/>
    <dgm:cxn modelId="{DC3BAC52-9728-43D7-A5D4-A5BC2C2C1990}" type="presParOf" srcId="{71F60F87-159C-47B6-8C31-6E5A29118CF3}" destId="{5C5F8B88-36C0-46B1-9DE8-7CE3118E864A}" srcOrd="0" destOrd="0" presId="urn:microsoft.com/office/officeart/2005/8/layout/hierarchy2"/>
    <dgm:cxn modelId="{D0073B10-9E1E-44CD-82F5-DA868A3E89CB}" type="presParOf" srcId="{71F60F87-159C-47B6-8C31-6E5A29118CF3}" destId="{599ED134-0479-4B97-97FA-BEECD788E098}" srcOrd="1" destOrd="0" presId="urn:microsoft.com/office/officeart/2005/8/layout/hierarchy2"/>
    <dgm:cxn modelId="{1E73F0CE-4D4C-4BA9-80FA-223104204693}" type="presParOf" srcId="{0DABFBA3-BFBB-4280-8A7F-1DC463DF5115}" destId="{5BCCC9F7-37CC-4CA2-8D65-50BCCAB17CBC}" srcOrd="2" destOrd="0" presId="urn:microsoft.com/office/officeart/2005/8/layout/hierarchy2"/>
    <dgm:cxn modelId="{D40970CE-0589-46FC-B191-FB2E5A9B171E}" type="presParOf" srcId="{5BCCC9F7-37CC-4CA2-8D65-50BCCAB17CBC}" destId="{A317C1AE-384E-4F17-8B46-786B5A3D12E5}" srcOrd="0" destOrd="0" presId="urn:microsoft.com/office/officeart/2005/8/layout/hierarchy2"/>
    <dgm:cxn modelId="{E2A0C073-8512-4A85-9995-874219FAC20C}" type="presParOf" srcId="{0DABFBA3-BFBB-4280-8A7F-1DC463DF5115}" destId="{728554CC-68F1-485A-A78C-E6E1F32EF3AA}" srcOrd="3" destOrd="0" presId="urn:microsoft.com/office/officeart/2005/8/layout/hierarchy2"/>
    <dgm:cxn modelId="{DF8E3C55-8BB8-43BF-8A1E-C164420117D4}" type="presParOf" srcId="{728554CC-68F1-485A-A78C-E6E1F32EF3AA}" destId="{1E16261C-8245-4D82-935C-A5A3E3549F73}" srcOrd="0" destOrd="0" presId="urn:microsoft.com/office/officeart/2005/8/layout/hierarchy2"/>
    <dgm:cxn modelId="{E068E885-57EA-43BD-801B-9B375AC90AC4}" type="presParOf" srcId="{728554CC-68F1-485A-A78C-E6E1F32EF3AA}" destId="{7428E656-A838-40F7-BDBF-ED623D598C56}" srcOrd="1" destOrd="0" presId="urn:microsoft.com/office/officeart/2005/8/layout/hierarchy2"/>
    <dgm:cxn modelId="{3B1FE621-A230-427C-BF36-C907B18EE55F}" type="presParOf" srcId="{7428E656-A838-40F7-BDBF-ED623D598C56}" destId="{9C46800E-FFFD-47C9-8C85-042797B3E55B}" srcOrd="0" destOrd="0" presId="urn:microsoft.com/office/officeart/2005/8/layout/hierarchy2"/>
    <dgm:cxn modelId="{59F0B379-598A-4EBD-AF04-3ECDF00C4125}" type="presParOf" srcId="{9C46800E-FFFD-47C9-8C85-042797B3E55B}" destId="{912F002A-2D9F-45D2-81FC-6D9877ABBB49}" srcOrd="0" destOrd="0" presId="urn:microsoft.com/office/officeart/2005/8/layout/hierarchy2"/>
    <dgm:cxn modelId="{DBDA817E-ABF4-4AFA-B284-3322C781240F}" type="presParOf" srcId="{7428E656-A838-40F7-BDBF-ED623D598C56}" destId="{EE476DCD-259A-4ABB-8597-143177135429}" srcOrd="1" destOrd="0" presId="urn:microsoft.com/office/officeart/2005/8/layout/hierarchy2"/>
    <dgm:cxn modelId="{87886FDE-E03A-4F4C-B10F-94AB1C596EF0}" type="presParOf" srcId="{EE476DCD-259A-4ABB-8597-143177135429}" destId="{830A99C1-E898-4453-8E5E-664DF0AAAAD2}" srcOrd="0" destOrd="0" presId="urn:microsoft.com/office/officeart/2005/8/layout/hierarchy2"/>
    <dgm:cxn modelId="{A99F9D82-A4AC-4461-BF50-5B677A6CB669}" type="presParOf" srcId="{EE476DCD-259A-4ABB-8597-143177135429}" destId="{C9FD72F0-6F2D-4E6C-B819-3D73B7286470}" srcOrd="1" destOrd="0" presId="urn:microsoft.com/office/officeart/2005/8/layout/hierarchy2"/>
    <dgm:cxn modelId="{8F826734-950C-40BB-B288-35DBCD8D4AE4}" type="presParOf" srcId="{7428E656-A838-40F7-BDBF-ED623D598C56}" destId="{E5B3AB71-7AB5-4954-B74B-A7730AF7F63F}" srcOrd="2" destOrd="0" presId="urn:microsoft.com/office/officeart/2005/8/layout/hierarchy2"/>
    <dgm:cxn modelId="{5930D927-DC67-4E4D-8F3C-7DB23E692F07}" type="presParOf" srcId="{E5B3AB71-7AB5-4954-B74B-A7730AF7F63F}" destId="{BD9FE84F-5D3F-421C-B032-0E255E652DD2}" srcOrd="0" destOrd="0" presId="urn:microsoft.com/office/officeart/2005/8/layout/hierarchy2"/>
    <dgm:cxn modelId="{133A7D83-B1E4-414A-8AB6-F8770E2E6337}" type="presParOf" srcId="{7428E656-A838-40F7-BDBF-ED623D598C56}" destId="{84EF968C-CFCB-439D-9F62-D9452657647E}" srcOrd="3" destOrd="0" presId="urn:microsoft.com/office/officeart/2005/8/layout/hierarchy2"/>
    <dgm:cxn modelId="{AFB0622E-3436-4EF0-971E-5C32142B327E}" type="presParOf" srcId="{84EF968C-CFCB-439D-9F62-D9452657647E}" destId="{F0D4458B-6334-4E00-A1A4-E3BD09A5F8A6}" srcOrd="0" destOrd="0" presId="urn:microsoft.com/office/officeart/2005/8/layout/hierarchy2"/>
    <dgm:cxn modelId="{893737C1-642D-43E5-95C0-F2E1C7CD63C3}" type="presParOf" srcId="{84EF968C-CFCB-439D-9F62-D9452657647E}" destId="{EA445378-4170-475E-9C90-0A8C77F6BF0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AC081-A845-45E7-93B3-514EB8816086}" type="doc">
      <dgm:prSet loTypeId="urn:microsoft.com/office/officeart/2005/8/layout/radial2" loCatId="relationship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08040218-1DD2-4ACB-A71F-B717AFF60BD9}">
      <dgm:prSet phldrT="[Texte]" custT="1"/>
      <dgm:spPr/>
      <dgm:t>
        <a:bodyPr/>
        <a:lstStyle/>
        <a:p>
          <a:r>
            <a:rPr lang="fr-FR" sz="2400" dirty="0" smtClean="0"/>
            <a:t>Métaboliques </a:t>
          </a:r>
          <a:endParaRPr lang="fr-FR" sz="2400" dirty="0"/>
        </a:p>
      </dgm:t>
    </dgm:pt>
    <dgm:pt modelId="{7DD8A543-C138-49C6-AA87-4F8CAD07BD04}" type="parTrans" cxnId="{6E10A1CE-B9C7-4F41-AF15-5C5CB74D0179}">
      <dgm:prSet/>
      <dgm:spPr/>
      <dgm:t>
        <a:bodyPr/>
        <a:lstStyle/>
        <a:p>
          <a:endParaRPr lang="fr-FR"/>
        </a:p>
      </dgm:t>
    </dgm:pt>
    <dgm:pt modelId="{E9766B08-E5C4-4430-BE35-BF6DE7B37D95}" type="sibTrans" cxnId="{6E10A1CE-B9C7-4F41-AF15-5C5CB74D0179}">
      <dgm:prSet/>
      <dgm:spPr/>
      <dgm:t>
        <a:bodyPr/>
        <a:lstStyle/>
        <a:p>
          <a:endParaRPr lang="fr-FR"/>
        </a:p>
      </dgm:t>
    </dgm:pt>
    <dgm:pt modelId="{F2B4F51D-85C2-490E-B43C-C20DE405120A}">
      <dgm:prSet phldrT="[Texte]"/>
      <dgm:spPr/>
      <dgm:t>
        <a:bodyPr/>
        <a:lstStyle/>
        <a:p>
          <a:r>
            <a:rPr lang="fr-FR" dirty="0" smtClean="0"/>
            <a:t>Secrétions</a:t>
          </a:r>
        </a:p>
        <a:p>
          <a:r>
            <a:rPr lang="fr-FR" dirty="0" smtClean="0"/>
            <a:t>hormonales</a:t>
          </a:r>
          <a:endParaRPr lang="fr-FR" dirty="0"/>
        </a:p>
      </dgm:t>
    </dgm:pt>
    <dgm:pt modelId="{FBFFC422-7BFA-418C-AA31-8CF198760E8F}" type="parTrans" cxnId="{954555C6-4426-4726-9965-83426080DBB9}">
      <dgm:prSet/>
      <dgm:spPr/>
      <dgm:t>
        <a:bodyPr/>
        <a:lstStyle/>
        <a:p>
          <a:endParaRPr lang="fr-FR"/>
        </a:p>
      </dgm:t>
    </dgm:pt>
    <dgm:pt modelId="{0FD7277D-2B12-4E74-9269-A014DC871931}" type="sibTrans" cxnId="{954555C6-4426-4726-9965-83426080DBB9}">
      <dgm:prSet/>
      <dgm:spPr/>
      <dgm:t>
        <a:bodyPr/>
        <a:lstStyle/>
        <a:p>
          <a:endParaRPr lang="fr-FR"/>
        </a:p>
      </dgm:t>
    </dgm:pt>
    <dgm:pt modelId="{3D8249F7-C8A7-4462-845D-F4D18F4BBE03}">
      <dgm:prSet/>
      <dgm:spPr/>
      <dgm:t>
        <a:bodyPr/>
        <a:lstStyle/>
        <a:p>
          <a:r>
            <a:rPr lang="fr-FR" dirty="0" smtClean="0">
              <a:latin typeface="Aparajita" pitchFamily="34" charset="0"/>
              <a:cs typeface="Aparajita" pitchFamily="34" charset="0"/>
            </a:rPr>
            <a:t>Sympathomimétiqu</a:t>
          </a:r>
          <a:r>
            <a:rPr lang="fr-FR" dirty="0" smtClean="0">
              <a:latin typeface="Bodoni MT" pitchFamily="18" charset="0"/>
            </a:rPr>
            <a:t>e</a:t>
          </a:r>
          <a:endParaRPr lang="fr-FR" dirty="0"/>
        </a:p>
      </dgm:t>
    </dgm:pt>
    <dgm:pt modelId="{CF8CB4B0-E0A1-4ADE-A7A1-B53DF27BF1E7}" type="parTrans" cxnId="{8F91162C-2F62-414C-82BC-65FA2EC53987}">
      <dgm:prSet/>
      <dgm:spPr/>
      <dgm:t>
        <a:bodyPr/>
        <a:lstStyle/>
        <a:p>
          <a:endParaRPr lang="fr-FR"/>
        </a:p>
      </dgm:t>
    </dgm:pt>
    <dgm:pt modelId="{26EA62B6-B7B1-43AD-9069-4933AD447456}" type="sibTrans" cxnId="{8F91162C-2F62-414C-82BC-65FA2EC53987}">
      <dgm:prSet/>
      <dgm:spPr/>
      <dgm:t>
        <a:bodyPr/>
        <a:lstStyle/>
        <a:p>
          <a:endParaRPr lang="fr-FR"/>
        </a:p>
      </dgm:t>
    </dgm:pt>
    <dgm:pt modelId="{F2138DB5-2124-49BA-A4DD-01A33C1BF104}" type="pres">
      <dgm:prSet presAssocID="{39CAC081-A845-45E7-93B3-514EB881608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14737EA-5510-4AB5-9B1E-05981EE7C3D7}" type="pres">
      <dgm:prSet presAssocID="{39CAC081-A845-45E7-93B3-514EB8816086}" presName="cycle" presStyleCnt="0"/>
      <dgm:spPr/>
    </dgm:pt>
    <dgm:pt modelId="{75F6391F-06AD-4E1A-BB03-08FE0A552A69}" type="pres">
      <dgm:prSet presAssocID="{39CAC081-A845-45E7-93B3-514EB8816086}" presName="centerShape" presStyleCnt="0"/>
      <dgm:spPr/>
    </dgm:pt>
    <dgm:pt modelId="{CEBC1FD8-9C29-4AB1-8A04-E8E1534BE90E}" type="pres">
      <dgm:prSet presAssocID="{39CAC081-A845-45E7-93B3-514EB8816086}" presName="connSite" presStyleLbl="node1" presStyleIdx="0" presStyleCnt="4"/>
      <dgm:spPr/>
    </dgm:pt>
    <dgm:pt modelId="{76E6C2EC-3779-4401-8605-2433152606E4}" type="pres">
      <dgm:prSet presAssocID="{39CAC081-A845-45E7-93B3-514EB8816086}" presName="visible" presStyleLbl="node1" presStyleIdx="0" presStyleCnt="4" custLinFactNeighborX="7720" custLinFactNeighborY="-401"/>
      <dgm:spPr/>
    </dgm:pt>
    <dgm:pt modelId="{63BE586D-EC66-4960-80FE-E960699639C7}" type="pres">
      <dgm:prSet presAssocID="{7DD8A543-C138-49C6-AA87-4F8CAD07BD04}" presName="Name25" presStyleLbl="parChTrans1D1" presStyleIdx="0" presStyleCnt="3"/>
      <dgm:spPr/>
      <dgm:t>
        <a:bodyPr/>
        <a:lstStyle/>
        <a:p>
          <a:endParaRPr lang="fr-FR"/>
        </a:p>
      </dgm:t>
    </dgm:pt>
    <dgm:pt modelId="{63763DE7-B90C-4DBA-92DE-D72E1133C3A3}" type="pres">
      <dgm:prSet presAssocID="{08040218-1DD2-4ACB-A71F-B717AFF60BD9}" presName="node" presStyleCnt="0"/>
      <dgm:spPr/>
    </dgm:pt>
    <dgm:pt modelId="{24404774-EF8A-4CA5-A463-C8A0593B6269}" type="pres">
      <dgm:prSet presAssocID="{08040218-1DD2-4ACB-A71F-B717AFF60BD9}" presName="parentNode" presStyleLbl="node1" presStyleIdx="1" presStyleCnt="4" custScaleX="154942" custLinFactNeighborX="91241" custLinFactNeighborY="-4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2E9096-A357-4C90-BA11-47053B93C6BD}" type="pres">
      <dgm:prSet presAssocID="{08040218-1DD2-4ACB-A71F-B717AFF60BD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38D6C3-61D7-4F2A-AD5B-841259B33392}" type="pres">
      <dgm:prSet presAssocID="{FBFFC422-7BFA-418C-AA31-8CF198760E8F}" presName="Name25" presStyleLbl="parChTrans1D1" presStyleIdx="1" presStyleCnt="3"/>
      <dgm:spPr/>
      <dgm:t>
        <a:bodyPr/>
        <a:lstStyle/>
        <a:p>
          <a:endParaRPr lang="fr-FR"/>
        </a:p>
      </dgm:t>
    </dgm:pt>
    <dgm:pt modelId="{98A28A01-8157-4B82-B70B-B56AA36FFA2D}" type="pres">
      <dgm:prSet presAssocID="{F2B4F51D-85C2-490E-B43C-C20DE405120A}" presName="node" presStyleCnt="0"/>
      <dgm:spPr/>
    </dgm:pt>
    <dgm:pt modelId="{84AC544A-DA90-4724-9B93-1813B809B624}" type="pres">
      <dgm:prSet presAssocID="{F2B4F51D-85C2-490E-B43C-C20DE405120A}" presName="parentNode" presStyleLbl="node1" presStyleIdx="2" presStyleCnt="4" custScaleX="155994" custLinFactNeighborX="74448" custLinFactNeighborY="-1196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36E829-3024-40F1-B5F0-EC958E1DC594}" type="pres">
      <dgm:prSet presAssocID="{F2B4F51D-85C2-490E-B43C-C20DE405120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4F645E-CEE8-4200-B8B7-99AAEA084051}" type="pres">
      <dgm:prSet presAssocID="{CF8CB4B0-E0A1-4ADE-A7A1-B53DF27BF1E7}" presName="Name25" presStyleLbl="parChTrans1D1" presStyleIdx="2" presStyleCnt="3"/>
      <dgm:spPr/>
      <dgm:t>
        <a:bodyPr/>
        <a:lstStyle/>
        <a:p>
          <a:endParaRPr lang="fr-FR"/>
        </a:p>
      </dgm:t>
    </dgm:pt>
    <dgm:pt modelId="{C779185D-3FB5-4F0C-8990-EAA294F532F9}" type="pres">
      <dgm:prSet presAssocID="{3D8249F7-C8A7-4462-845D-F4D18F4BBE03}" presName="node" presStyleCnt="0"/>
      <dgm:spPr/>
    </dgm:pt>
    <dgm:pt modelId="{13D62675-AE83-4A83-BE65-62E93F79FFD4}" type="pres">
      <dgm:prSet presAssocID="{3D8249F7-C8A7-4462-845D-F4D18F4BBE03}" presName="parentNode" presStyleLbl="node1" presStyleIdx="3" presStyleCnt="4" custScaleX="187248" custLinFactX="14110" custLinFactNeighborX="100000" custLinFactNeighborY="-2641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4F22EB-37AF-47FB-BC1C-8EFFDD9ACDFA}" type="pres">
      <dgm:prSet presAssocID="{3D8249F7-C8A7-4462-845D-F4D18F4BBE0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3DC644A-EDB8-4718-AD2B-C80608D95A7D}" type="presOf" srcId="{08040218-1DD2-4ACB-A71F-B717AFF60BD9}" destId="{24404774-EF8A-4CA5-A463-C8A0593B6269}" srcOrd="0" destOrd="0" presId="urn:microsoft.com/office/officeart/2005/8/layout/radial2"/>
    <dgm:cxn modelId="{CC0499AA-5C55-46A1-91FA-5F4BBB29B9FB}" type="presOf" srcId="{39CAC081-A845-45E7-93B3-514EB8816086}" destId="{F2138DB5-2124-49BA-A4DD-01A33C1BF104}" srcOrd="0" destOrd="0" presId="urn:microsoft.com/office/officeart/2005/8/layout/radial2"/>
    <dgm:cxn modelId="{6E10A1CE-B9C7-4F41-AF15-5C5CB74D0179}" srcId="{39CAC081-A845-45E7-93B3-514EB8816086}" destId="{08040218-1DD2-4ACB-A71F-B717AFF60BD9}" srcOrd="0" destOrd="0" parTransId="{7DD8A543-C138-49C6-AA87-4F8CAD07BD04}" sibTransId="{E9766B08-E5C4-4430-BE35-BF6DE7B37D95}"/>
    <dgm:cxn modelId="{B919FA02-419C-4961-A30D-C20322CB6036}" type="presOf" srcId="{F2B4F51D-85C2-490E-B43C-C20DE405120A}" destId="{84AC544A-DA90-4724-9B93-1813B809B624}" srcOrd="0" destOrd="0" presId="urn:microsoft.com/office/officeart/2005/8/layout/radial2"/>
    <dgm:cxn modelId="{9756E6DD-3EAE-4D9F-96F4-530DE40D1783}" type="presOf" srcId="{CF8CB4B0-E0A1-4ADE-A7A1-B53DF27BF1E7}" destId="{D54F645E-CEE8-4200-B8B7-99AAEA084051}" srcOrd="0" destOrd="0" presId="urn:microsoft.com/office/officeart/2005/8/layout/radial2"/>
    <dgm:cxn modelId="{954555C6-4426-4726-9965-83426080DBB9}" srcId="{39CAC081-A845-45E7-93B3-514EB8816086}" destId="{F2B4F51D-85C2-490E-B43C-C20DE405120A}" srcOrd="1" destOrd="0" parTransId="{FBFFC422-7BFA-418C-AA31-8CF198760E8F}" sibTransId="{0FD7277D-2B12-4E74-9269-A014DC871931}"/>
    <dgm:cxn modelId="{70B21F0D-1748-4F8F-91CA-7A6CAAD9E56E}" type="presOf" srcId="{FBFFC422-7BFA-418C-AA31-8CF198760E8F}" destId="{9C38D6C3-61D7-4F2A-AD5B-841259B33392}" srcOrd="0" destOrd="0" presId="urn:microsoft.com/office/officeart/2005/8/layout/radial2"/>
    <dgm:cxn modelId="{D30BF0DD-9D6B-48BB-ADBD-CFF6E71C8627}" type="presOf" srcId="{3D8249F7-C8A7-4462-845D-F4D18F4BBE03}" destId="{13D62675-AE83-4A83-BE65-62E93F79FFD4}" srcOrd="0" destOrd="0" presId="urn:microsoft.com/office/officeart/2005/8/layout/radial2"/>
    <dgm:cxn modelId="{8F91162C-2F62-414C-82BC-65FA2EC53987}" srcId="{39CAC081-A845-45E7-93B3-514EB8816086}" destId="{3D8249F7-C8A7-4462-845D-F4D18F4BBE03}" srcOrd="2" destOrd="0" parTransId="{CF8CB4B0-E0A1-4ADE-A7A1-B53DF27BF1E7}" sibTransId="{26EA62B6-B7B1-43AD-9069-4933AD447456}"/>
    <dgm:cxn modelId="{E657C2C8-00EE-478F-9A7A-74E3085E5F62}" type="presOf" srcId="{7DD8A543-C138-49C6-AA87-4F8CAD07BD04}" destId="{63BE586D-EC66-4960-80FE-E960699639C7}" srcOrd="0" destOrd="0" presId="urn:microsoft.com/office/officeart/2005/8/layout/radial2"/>
    <dgm:cxn modelId="{0BAB8EE1-66C2-4CE8-8C9D-A567D4E56639}" type="presParOf" srcId="{F2138DB5-2124-49BA-A4DD-01A33C1BF104}" destId="{614737EA-5510-4AB5-9B1E-05981EE7C3D7}" srcOrd="0" destOrd="0" presId="urn:microsoft.com/office/officeart/2005/8/layout/radial2"/>
    <dgm:cxn modelId="{D3A5426F-A853-4B7C-9403-7E84B092175C}" type="presParOf" srcId="{614737EA-5510-4AB5-9B1E-05981EE7C3D7}" destId="{75F6391F-06AD-4E1A-BB03-08FE0A552A69}" srcOrd="0" destOrd="0" presId="urn:microsoft.com/office/officeart/2005/8/layout/radial2"/>
    <dgm:cxn modelId="{830B56C9-F898-4D7B-9D98-CC67454CFD41}" type="presParOf" srcId="{75F6391F-06AD-4E1A-BB03-08FE0A552A69}" destId="{CEBC1FD8-9C29-4AB1-8A04-E8E1534BE90E}" srcOrd="0" destOrd="0" presId="urn:microsoft.com/office/officeart/2005/8/layout/radial2"/>
    <dgm:cxn modelId="{104E53E9-AEC3-4288-8E1B-2E16E0A8E280}" type="presParOf" srcId="{75F6391F-06AD-4E1A-BB03-08FE0A552A69}" destId="{76E6C2EC-3779-4401-8605-2433152606E4}" srcOrd="1" destOrd="0" presId="urn:microsoft.com/office/officeart/2005/8/layout/radial2"/>
    <dgm:cxn modelId="{5EB42A78-C7D2-407C-95AF-F82B21B7AA89}" type="presParOf" srcId="{614737EA-5510-4AB5-9B1E-05981EE7C3D7}" destId="{63BE586D-EC66-4960-80FE-E960699639C7}" srcOrd="1" destOrd="0" presId="urn:microsoft.com/office/officeart/2005/8/layout/radial2"/>
    <dgm:cxn modelId="{8FB61C95-D095-421F-B36E-6310E24E9C10}" type="presParOf" srcId="{614737EA-5510-4AB5-9B1E-05981EE7C3D7}" destId="{63763DE7-B90C-4DBA-92DE-D72E1133C3A3}" srcOrd="2" destOrd="0" presId="urn:microsoft.com/office/officeart/2005/8/layout/radial2"/>
    <dgm:cxn modelId="{92971823-9CCA-4DEC-B475-B76674B95846}" type="presParOf" srcId="{63763DE7-B90C-4DBA-92DE-D72E1133C3A3}" destId="{24404774-EF8A-4CA5-A463-C8A0593B6269}" srcOrd="0" destOrd="0" presId="urn:microsoft.com/office/officeart/2005/8/layout/radial2"/>
    <dgm:cxn modelId="{CFFB801D-0659-4FCF-B40A-1A208D3EA887}" type="presParOf" srcId="{63763DE7-B90C-4DBA-92DE-D72E1133C3A3}" destId="{E62E9096-A357-4C90-BA11-47053B93C6BD}" srcOrd="1" destOrd="0" presId="urn:microsoft.com/office/officeart/2005/8/layout/radial2"/>
    <dgm:cxn modelId="{F2CCA81B-914F-4457-858C-0007611C9680}" type="presParOf" srcId="{614737EA-5510-4AB5-9B1E-05981EE7C3D7}" destId="{9C38D6C3-61D7-4F2A-AD5B-841259B33392}" srcOrd="3" destOrd="0" presId="urn:microsoft.com/office/officeart/2005/8/layout/radial2"/>
    <dgm:cxn modelId="{BB88F707-5398-4DE4-B3D6-14DD5B43322B}" type="presParOf" srcId="{614737EA-5510-4AB5-9B1E-05981EE7C3D7}" destId="{98A28A01-8157-4B82-B70B-B56AA36FFA2D}" srcOrd="4" destOrd="0" presId="urn:microsoft.com/office/officeart/2005/8/layout/radial2"/>
    <dgm:cxn modelId="{1C22EADA-274A-425C-A289-6EC52DB4999E}" type="presParOf" srcId="{98A28A01-8157-4B82-B70B-B56AA36FFA2D}" destId="{84AC544A-DA90-4724-9B93-1813B809B624}" srcOrd="0" destOrd="0" presId="urn:microsoft.com/office/officeart/2005/8/layout/radial2"/>
    <dgm:cxn modelId="{E7982694-F5BD-4C59-B946-0EA0B6A6218D}" type="presParOf" srcId="{98A28A01-8157-4B82-B70B-B56AA36FFA2D}" destId="{5636E829-3024-40F1-B5F0-EC958E1DC594}" srcOrd="1" destOrd="0" presId="urn:microsoft.com/office/officeart/2005/8/layout/radial2"/>
    <dgm:cxn modelId="{E6E7A8C8-5316-4A1C-8EAB-76D7668FA904}" type="presParOf" srcId="{614737EA-5510-4AB5-9B1E-05981EE7C3D7}" destId="{D54F645E-CEE8-4200-B8B7-99AAEA084051}" srcOrd="5" destOrd="0" presId="urn:microsoft.com/office/officeart/2005/8/layout/radial2"/>
    <dgm:cxn modelId="{5414DDD8-BDF4-447C-9BEA-37229C3B7D66}" type="presParOf" srcId="{614737EA-5510-4AB5-9B1E-05981EE7C3D7}" destId="{C779185D-3FB5-4F0C-8990-EAA294F532F9}" srcOrd="6" destOrd="0" presId="urn:microsoft.com/office/officeart/2005/8/layout/radial2"/>
    <dgm:cxn modelId="{ADC14273-11D0-4B4E-B63B-5BE8B32B2B64}" type="presParOf" srcId="{C779185D-3FB5-4F0C-8990-EAA294F532F9}" destId="{13D62675-AE83-4A83-BE65-62E93F79FFD4}" srcOrd="0" destOrd="0" presId="urn:microsoft.com/office/officeart/2005/8/layout/radial2"/>
    <dgm:cxn modelId="{6235C664-BAD0-41E9-A78B-E4FBFA3E17FC}" type="presParOf" srcId="{C779185D-3FB5-4F0C-8990-EAA294F532F9}" destId="{9B4F22EB-37AF-47FB-BC1C-8EFFDD9ACDF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9DE7A8-7143-4670-9FB8-E08384B8C201}" type="doc">
      <dgm:prSet loTypeId="urn:microsoft.com/office/officeart/2005/8/layout/funnel1" loCatId="process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AAADCD69-8148-4A11-BCED-67DE84AF8303}">
      <dgm:prSet phldrT="[Texte]" custT="1"/>
      <dgm:spPr/>
      <dgm:t>
        <a:bodyPr/>
        <a:lstStyle/>
        <a:p>
          <a:r>
            <a:rPr lang="fr-FR" sz="2000" dirty="0" smtClean="0"/>
            <a:t>+  glycogénolyse</a:t>
          </a:r>
          <a:endParaRPr lang="fr-FR" sz="2000" dirty="0"/>
        </a:p>
      </dgm:t>
    </dgm:pt>
    <dgm:pt modelId="{21AAF41F-FD99-4B86-A239-AB32E30DFADB}" type="parTrans" cxnId="{82398E65-2C11-4424-BB73-41AB5C20D72D}">
      <dgm:prSet/>
      <dgm:spPr/>
      <dgm:t>
        <a:bodyPr/>
        <a:lstStyle/>
        <a:p>
          <a:endParaRPr lang="fr-FR"/>
        </a:p>
      </dgm:t>
    </dgm:pt>
    <dgm:pt modelId="{DEF61E78-3EE5-45EE-9DA5-A93F07A4B507}" type="sibTrans" cxnId="{82398E65-2C11-4424-BB73-41AB5C20D72D}">
      <dgm:prSet/>
      <dgm:spPr/>
      <dgm:t>
        <a:bodyPr/>
        <a:lstStyle/>
        <a:p>
          <a:endParaRPr lang="fr-FR"/>
        </a:p>
      </dgm:t>
    </dgm:pt>
    <dgm:pt modelId="{9F78718A-3F90-4813-BF7F-E893A73ACF98}">
      <dgm:prSet phldrT="[Texte]" custT="1"/>
      <dgm:spPr/>
      <dgm:t>
        <a:bodyPr/>
        <a:lstStyle/>
        <a:p>
          <a:r>
            <a:rPr lang="fr-FR" sz="2800" dirty="0" smtClean="0"/>
            <a:t>- </a:t>
          </a:r>
          <a:r>
            <a:rPr lang="fr-FR" sz="2000" dirty="0" smtClean="0"/>
            <a:t>glycogénogénèse</a:t>
          </a:r>
          <a:endParaRPr lang="fr-FR" sz="2000" dirty="0"/>
        </a:p>
      </dgm:t>
    </dgm:pt>
    <dgm:pt modelId="{14ECB149-1DD5-4D68-ADBF-38CCFB6FB0FB}" type="parTrans" cxnId="{6BF9B2F9-164C-4715-896F-C8FC4F2F9CF9}">
      <dgm:prSet/>
      <dgm:spPr/>
      <dgm:t>
        <a:bodyPr/>
        <a:lstStyle/>
        <a:p>
          <a:endParaRPr lang="fr-FR"/>
        </a:p>
      </dgm:t>
    </dgm:pt>
    <dgm:pt modelId="{8E1E78CE-55AC-400E-A5A1-DF698C171A49}" type="sibTrans" cxnId="{6BF9B2F9-164C-4715-896F-C8FC4F2F9CF9}">
      <dgm:prSet/>
      <dgm:spPr/>
      <dgm:t>
        <a:bodyPr/>
        <a:lstStyle/>
        <a:p>
          <a:endParaRPr lang="fr-FR"/>
        </a:p>
      </dgm:t>
    </dgm:pt>
    <dgm:pt modelId="{B2584CBB-E703-42DF-9B9F-D86D014E61DB}">
      <dgm:prSet phldrT="[Texte]" custT="1"/>
      <dgm:spPr/>
      <dgm:t>
        <a:bodyPr/>
        <a:lstStyle/>
        <a:p>
          <a:r>
            <a:rPr lang="fr-FR" sz="2000" dirty="0" smtClean="0"/>
            <a:t>+</a:t>
          </a:r>
        </a:p>
        <a:p>
          <a:r>
            <a:rPr lang="fr-FR" sz="2000" dirty="0" smtClean="0"/>
            <a:t> néoglucogenèse</a:t>
          </a:r>
          <a:endParaRPr lang="fr-FR" sz="2000" dirty="0"/>
        </a:p>
      </dgm:t>
    </dgm:pt>
    <dgm:pt modelId="{6BC2103A-D77E-4FAD-BF2F-9AF60008BB49}" type="parTrans" cxnId="{115C366D-95C4-4427-BEA4-6CDD601E27FE}">
      <dgm:prSet/>
      <dgm:spPr/>
      <dgm:t>
        <a:bodyPr/>
        <a:lstStyle/>
        <a:p>
          <a:endParaRPr lang="fr-FR"/>
        </a:p>
      </dgm:t>
    </dgm:pt>
    <dgm:pt modelId="{13286F9C-08F2-447B-83CB-E5D92867A01F}" type="sibTrans" cxnId="{115C366D-95C4-4427-BEA4-6CDD601E27FE}">
      <dgm:prSet/>
      <dgm:spPr/>
      <dgm:t>
        <a:bodyPr/>
        <a:lstStyle/>
        <a:p>
          <a:endParaRPr lang="fr-FR"/>
        </a:p>
      </dgm:t>
    </dgm:pt>
    <dgm:pt modelId="{D5534838-D444-4DF3-8B22-310A81A1FC81}">
      <dgm:prSet phldrT="[Texte]"/>
      <dgm:spPr/>
      <dgm:t>
        <a:bodyPr/>
        <a:lstStyle/>
        <a:p>
          <a:r>
            <a:rPr lang="fr-FR" dirty="0" smtClean="0"/>
            <a:t>Hyperglycémie </a:t>
          </a:r>
          <a:endParaRPr lang="fr-FR" dirty="0"/>
        </a:p>
      </dgm:t>
    </dgm:pt>
    <dgm:pt modelId="{E4739299-E5DE-4870-80BD-63C67A67D4CF}" type="parTrans" cxnId="{8A1B6939-5BCD-472E-A400-7FB972332807}">
      <dgm:prSet/>
      <dgm:spPr/>
      <dgm:t>
        <a:bodyPr/>
        <a:lstStyle/>
        <a:p>
          <a:endParaRPr lang="fr-FR"/>
        </a:p>
      </dgm:t>
    </dgm:pt>
    <dgm:pt modelId="{1B07FAA4-D109-4406-A017-222D2BD0B3C7}" type="sibTrans" cxnId="{8A1B6939-5BCD-472E-A400-7FB972332807}">
      <dgm:prSet/>
      <dgm:spPr/>
      <dgm:t>
        <a:bodyPr/>
        <a:lstStyle/>
        <a:p>
          <a:endParaRPr lang="fr-FR"/>
        </a:p>
      </dgm:t>
    </dgm:pt>
    <dgm:pt modelId="{EEC266D6-970D-4262-94A0-EAB4CAC41333}" type="pres">
      <dgm:prSet presAssocID="{2D9DE7A8-7143-4670-9FB8-E08384B8C20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31AE1E4-B570-462D-BE42-37088443DFCD}" type="pres">
      <dgm:prSet presAssocID="{2D9DE7A8-7143-4670-9FB8-E08384B8C201}" presName="ellipse" presStyleLbl="trBgShp" presStyleIdx="0" presStyleCnt="1" custScaleX="156416" custScaleY="120676"/>
      <dgm:spPr/>
    </dgm:pt>
    <dgm:pt modelId="{7AECBE30-3375-49DF-9B7C-DF4D95D8D72E}" type="pres">
      <dgm:prSet presAssocID="{2D9DE7A8-7143-4670-9FB8-E08384B8C201}" presName="arrow1" presStyleLbl="fgShp" presStyleIdx="0" presStyleCnt="1" custLinFactNeighborX="2172" custLinFactNeighborY="46303"/>
      <dgm:spPr/>
    </dgm:pt>
    <dgm:pt modelId="{6930D4F7-1A39-4AEE-8EC9-7E09124FE4D5}" type="pres">
      <dgm:prSet presAssocID="{2D9DE7A8-7143-4670-9FB8-E08384B8C20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9070ED-F8C0-49AE-9B27-060DC79E12EA}" type="pres">
      <dgm:prSet presAssocID="{9F78718A-3F90-4813-BF7F-E893A73ACF98}" presName="item1" presStyleLbl="node1" presStyleIdx="0" presStyleCnt="3" custScaleX="209182" custLinFactNeighborX="-1509" custLinFactNeighborY="19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3E3364-25B8-4330-8E3C-1335D442362C}" type="pres">
      <dgm:prSet presAssocID="{B2584CBB-E703-42DF-9B9F-D86D014E61DB}" presName="item2" presStyleLbl="node1" presStyleIdx="1" presStyleCnt="3" custScaleX="196619" custLinFactNeighborX="-26572" custLinFactNeighborY="-280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D2F086-4E6D-4FD0-AF26-189AE97750C5}" type="pres">
      <dgm:prSet presAssocID="{D5534838-D444-4DF3-8B22-310A81A1FC81}" presName="item3" presStyleLbl="node1" presStyleIdx="2" presStyleCnt="3" custScaleX="173816" custLinFactNeighborX="43380" custLinFactNeighborY="-86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D7C9D8-FE3B-4795-8FBF-4C65DCDF8891}" type="pres">
      <dgm:prSet presAssocID="{2D9DE7A8-7143-4670-9FB8-E08384B8C201}" presName="funnel" presStyleLbl="trAlignAcc1" presStyleIdx="0" presStyleCnt="1" custScaleX="148448" custScaleY="113512" custLinFactNeighborX="-1087" custLinFactNeighborY="3649"/>
      <dgm:spPr/>
    </dgm:pt>
  </dgm:ptLst>
  <dgm:cxnLst>
    <dgm:cxn modelId="{62DA8A7D-B4A9-4406-9899-B16EACFFD87A}" type="presOf" srcId="{AAADCD69-8148-4A11-BCED-67DE84AF8303}" destId="{7ED2F086-4E6D-4FD0-AF26-189AE97750C5}" srcOrd="0" destOrd="0" presId="urn:microsoft.com/office/officeart/2005/8/layout/funnel1"/>
    <dgm:cxn modelId="{2C606583-EB37-4CBF-8429-6802B8A01206}" type="presOf" srcId="{9F78718A-3F90-4813-BF7F-E893A73ACF98}" destId="{1F3E3364-25B8-4330-8E3C-1335D442362C}" srcOrd="0" destOrd="0" presId="urn:microsoft.com/office/officeart/2005/8/layout/funnel1"/>
    <dgm:cxn modelId="{8A1B6939-5BCD-472E-A400-7FB972332807}" srcId="{2D9DE7A8-7143-4670-9FB8-E08384B8C201}" destId="{D5534838-D444-4DF3-8B22-310A81A1FC81}" srcOrd="3" destOrd="0" parTransId="{E4739299-E5DE-4870-80BD-63C67A67D4CF}" sibTransId="{1B07FAA4-D109-4406-A017-222D2BD0B3C7}"/>
    <dgm:cxn modelId="{6BF9B2F9-164C-4715-896F-C8FC4F2F9CF9}" srcId="{2D9DE7A8-7143-4670-9FB8-E08384B8C201}" destId="{9F78718A-3F90-4813-BF7F-E893A73ACF98}" srcOrd="1" destOrd="0" parTransId="{14ECB149-1DD5-4D68-ADBF-38CCFB6FB0FB}" sibTransId="{8E1E78CE-55AC-400E-A5A1-DF698C171A49}"/>
    <dgm:cxn modelId="{115C366D-95C4-4427-BEA4-6CDD601E27FE}" srcId="{2D9DE7A8-7143-4670-9FB8-E08384B8C201}" destId="{B2584CBB-E703-42DF-9B9F-D86D014E61DB}" srcOrd="2" destOrd="0" parTransId="{6BC2103A-D77E-4FAD-BF2F-9AF60008BB49}" sibTransId="{13286F9C-08F2-447B-83CB-E5D92867A01F}"/>
    <dgm:cxn modelId="{35C5511F-9054-48B4-A89B-48F213CDCF87}" type="presOf" srcId="{D5534838-D444-4DF3-8B22-310A81A1FC81}" destId="{6930D4F7-1A39-4AEE-8EC9-7E09124FE4D5}" srcOrd="0" destOrd="0" presId="urn:microsoft.com/office/officeart/2005/8/layout/funnel1"/>
    <dgm:cxn modelId="{C01A868F-802E-44D2-B2F9-5B771522B8F1}" type="presOf" srcId="{2D9DE7A8-7143-4670-9FB8-E08384B8C201}" destId="{EEC266D6-970D-4262-94A0-EAB4CAC41333}" srcOrd="0" destOrd="0" presId="urn:microsoft.com/office/officeart/2005/8/layout/funnel1"/>
    <dgm:cxn modelId="{82398E65-2C11-4424-BB73-41AB5C20D72D}" srcId="{2D9DE7A8-7143-4670-9FB8-E08384B8C201}" destId="{AAADCD69-8148-4A11-BCED-67DE84AF8303}" srcOrd="0" destOrd="0" parTransId="{21AAF41F-FD99-4B86-A239-AB32E30DFADB}" sibTransId="{DEF61E78-3EE5-45EE-9DA5-A93F07A4B507}"/>
    <dgm:cxn modelId="{556602FA-E495-4054-B498-754AF54AAF99}" type="presOf" srcId="{B2584CBB-E703-42DF-9B9F-D86D014E61DB}" destId="{5C9070ED-F8C0-49AE-9B27-060DC79E12EA}" srcOrd="0" destOrd="0" presId="urn:microsoft.com/office/officeart/2005/8/layout/funnel1"/>
    <dgm:cxn modelId="{6F79168F-F065-4CBE-9490-84532E09F14D}" type="presParOf" srcId="{EEC266D6-970D-4262-94A0-EAB4CAC41333}" destId="{731AE1E4-B570-462D-BE42-37088443DFCD}" srcOrd="0" destOrd="0" presId="urn:microsoft.com/office/officeart/2005/8/layout/funnel1"/>
    <dgm:cxn modelId="{DF057C15-48C6-4383-93CD-464FAEF9E837}" type="presParOf" srcId="{EEC266D6-970D-4262-94A0-EAB4CAC41333}" destId="{7AECBE30-3375-49DF-9B7C-DF4D95D8D72E}" srcOrd="1" destOrd="0" presId="urn:microsoft.com/office/officeart/2005/8/layout/funnel1"/>
    <dgm:cxn modelId="{AA1C1391-AD04-4351-8E8B-4BC36CFE8A58}" type="presParOf" srcId="{EEC266D6-970D-4262-94A0-EAB4CAC41333}" destId="{6930D4F7-1A39-4AEE-8EC9-7E09124FE4D5}" srcOrd="2" destOrd="0" presId="urn:microsoft.com/office/officeart/2005/8/layout/funnel1"/>
    <dgm:cxn modelId="{FAACED33-3A9B-4BDB-9435-0589AF4765E8}" type="presParOf" srcId="{EEC266D6-970D-4262-94A0-EAB4CAC41333}" destId="{5C9070ED-F8C0-49AE-9B27-060DC79E12EA}" srcOrd="3" destOrd="0" presId="urn:microsoft.com/office/officeart/2005/8/layout/funnel1"/>
    <dgm:cxn modelId="{FDB82ED5-9B60-4488-82EC-2A302A9CA336}" type="presParOf" srcId="{EEC266D6-970D-4262-94A0-EAB4CAC41333}" destId="{1F3E3364-25B8-4330-8E3C-1335D442362C}" srcOrd="4" destOrd="0" presId="urn:microsoft.com/office/officeart/2005/8/layout/funnel1"/>
    <dgm:cxn modelId="{8DCC0E5C-B9BA-42A3-BBA2-AA93B7121084}" type="presParOf" srcId="{EEC266D6-970D-4262-94A0-EAB4CAC41333}" destId="{7ED2F086-4E6D-4FD0-AF26-189AE97750C5}" srcOrd="5" destOrd="0" presId="urn:microsoft.com/office/officeart/2005/8/layout/funnel1"/>
    <dgm:cxn modelId="{2A9B7D98-0AE3-43D8-B88C-BCBC23BFB3D2}" type="presParOf" srcId="{EEC266D6-970D-4262-94A0-EAB4CAC41333}" destId="{E0D7C9D8-FE3B-4795-8FBF-4C65DCDF889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FC729B-2AFC-46B6-A189-B01F5794440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AB4BA5CE-F196-4EAC-AB97-7639E1EE2386}">
      <dgm:prSet phldrT="[Texte]"/>
      <dgm:spPr/>
      <dgm:t>
        <a:bodyPr/>
        <a:lstStyle/>
        <a:p>
          <a:r>
            <a:rPr lang="fr-FR" dirty="0" smtClean="0"/>
            <a:t>Adrénaline</a:t>
          </a:r>
        </a:p>
        <a:p>
          <a:r>
            <a:rPr lang="fr-FR" dirty="0" smtClean="0"/>
            <a:t>Stress </a:t>
          </a:r>
          <a:endParaRPr lang="fr-FR" dirty="0"/>
        </a:p>
      </dgm:t>
    </dgm:pt>
    <dgm:pt modelId="{6EE0A3D6-F847-43C9-A1C2-5FDA7E1CA99B}" type="parTrans" cxnId="{98B58C2A-A07C-43D9-A368-523FDCF22B09}">
      <dgm:prSet/>
      <dgm:spPr/>
      <dgm:t>
        <a:bodyPr/>
        <a:lstStyle/>
        <a:p>
          <a:endParaRPr lang="fr-FR"/>
        </a:p>
      </dgm:t>
    </dgm:pt>
    <dgm:pt modelId="{95A20CB7-555C-4488-B932-728B042B7038}" type="sibTrans" cxnId="{98B58C2A-A07C-43D9-A368-523FDCF22B09}">
      <dgm:prSet/>
      <dgm:spPr/>
      <dgm:t>
        <a:bodyPr/>
        <a:lstStyle/>
        <a:p>
          <a:endParaRPr lang="fr-FR"/>
        </a:p>
      </dgm:t>
    </dgm:pt>
    <dgm:pt modelId="{8BA87424-FFCB-485A-BCA2-531CD0F3D424}">
      <dgm:prSet phldrT="[Texte]"/>
      <dgm:spPr/>
      <dgm:t>
        <a:bodyPr/>
        <a:lstStyle/>
        <a:p>
          <a:r>
            <a:rPr lang="fr-FR" dirty="0" smtClean="0">
              <a:latin typeface="Times New Roman"/>
              <a:cs typeface="Times New Roman"/>
            </a:rPr>
            <a:t>↑ fonctions essentielles</a:t>
          </a:r>
        </a:p>
        <a:p>
          <a:r>
            <a:rPr lang="fr-FR" dirty="0" smtClean="0">
              <a:latin typeface="Times New Roman"/>
              <a:cs typeface="Times New Roman"/>
            </a:rPr>
            <a:t>Fuite/lutte</a:t>
          </a:r>
          <a:endParaRPr lang="fr-FR" dirty="0"/>
        </a:p>
      </dgm:t>
    </dgm:pt>
    <dgm:pt modelId="{898C6F41-4401-447C-9383-A7BF3617497B}" type="parTrans" cxnId="{037C4235-3BA1-46F9-9F93-F2ACD2E3F482}">
      <dgm:prSet/>
      <dgm:spPr/>
      <dgm:t>
        <a:bodyPr/>
        <a:lstStyle/>
        <a:p>
          <a:endParaRPr lang="fr-FR"/>
        </a:p>
      </dgm:t>
    </dgm:pt>
    <dgm:pt modelId="{1DE2CBC5-5107-4BF8-8CDD-F5F942B95433}" type="sibTrans" cxnId="{037C4235-3BA1-46F9-9F93-F2ACD2E3F482}">
      <dgm:prSet/>
      <dgm:spPr/>
      <dgm:t>
        <a:bodyPr/>
        <a:lstStyle/>
        <a:p>
          <a:endParaRPr lang="fr-FR"/>
        </a:p>
      </dgm:t>
    </dgm:pt>
    <dgm:pt modelId="{C8A321A5-5B8F-4057-9FB0-62C57BA75538}">
      <dgm:prSet phldrT="[Texte]"/>
      <dgm:spPr/>
      <dgm:t>
        <a:bodyPr/>
        <a:lstStyle/>
        <a:p>
          <a:r>
            <a:rPr lang="fr-FR" dirty="0" smtClean="0"/>
            <a:t>Energie </a:t>
          </a:r>
          <a:endParaRPr lang="fr-FR" dirty="0"/>
        </a:p>
      </dgm:t>
    </dgm:pt>
    <dgm:pt modelId="{B1E3E746-26C5-45E3-AA7F-BD0E6F3C9E75}" type="parTrans" cxnId="{062E2D7A-F04B-43EA-842C-338EC360848B}">
      <dgm:prSet/>
      <dgm:spPr/>
      <dgm:t>
        <a:bodyPr/>
        <a:lstStyle/>
        <a:p>
          <a:endParaRPr lang="fr-FR"/>
        </a:p>
      </dgm:t>
    </dgm:pt>
    <dgm:pt modelId="{DCA05619-0F6E-4759-9BFF-803B68A2DE07}" type="sibTrans" cxnId="{062E2D7A-F04B-43EA-842C-338EC360848B}">
      <dgm:prSet/>
      <dgm:spPr/>
      <dgm:t>
        <a:bodyPr/>
        <a:lstStyle/>
        <a:p>
          <a:endParaRPr lang="fr-FR"/>
        </a:p>
      </dgm:t>
    </dgm:pt>
    <dgm:pt modelId="{D423F930-F482-4483-B08F-D29BD9E0847E}">
      <dgm:prSet phldrT="[Texte]"/>
      <dgm:spPr/>
      <dgm:t>
        <a:bodyPr/>
        <a:lstStyle/>
        <a:p>
          <a:r>
            <a:rPr lang="fr-FR" dirty="0" smtClean="0"/>
            <a:t>O2</a:t>
          </a:r>
          <a:endParaRPr lang="fr-FR" dirty="0"/>
        </a:p>
      </dgm:t>
    </dgm:pt>
    <dgm:pt modelId="{BEF7E486-4968-4268-9AB5-91EE8862E9D4}" type="parTrans" cxnId="{77C700F6-F99E-4C51-96DB-7E311BFD53E6}">
      <dgm:prSet/>
      <dgm:spPr/>
      <dgm:t>
        <a:bodyPr/>
        <a:lstStyle/>
        <a:p>
          <a:endParaRPr lang="fr-FR"/>
        </a:p>
      </dgm:t>
    </dgm:pt>
    <dgm:pt modelId="{C313454A-7AC7-414C-BDD7-AAD275AEEC8A}" type="sibTrans" cxnId="{77C700F6-F99E-4C51-96DB-7E311BFD53E6}">
      <dgm:prSet/>
      <dgm:spPr/>
      <dgm:t>
        <a:bodyPr/>
        <a:lstStyle/>
        <a:p>
          <a:endParaRPr lang="fr-FR"/>
        </a:p>
      </dgm:t>
    </dgm:pt>
    <dgm:pt modelId="{1434E1D1-3746-413D-AADA-C0C941CC10EA}">
      <dgm:prSet phldrT="[Texte]"/>
      <dgm:spPr/>
      <dgm:t>
        <a:bodyPr/>
        <a:lstStyle/>
        <a:p>
          <a:r>
            <a:rPr lang="fr-FR" dirty="0" smtClean="0">
              <a:latin typeface="Times New Roman"/>
              <a:cs typeface="Times New Roman"/>
            </a:rPr>
            <a:t>↓ fonctions secondaires </a:t>
          </a:r>
          <a:endParaRPr lang="fr-FR" dirty="0"/>
        </a:p>
      </dgm:t>
    </dgm:pt>
    <dgm:pt modelId="{AF79D2B6-8865-43F9-B089-01448B9564BE}" type="parTrans" cxnId="{180A35EE-A6AD-4C0E-A0AC-56066350CAE2}">
      <dgm:prSet/>
      <dgm:spPr/>
      <dgm:t>
        <a:bodyPr/>
        <a:lstStyle/>
        <a:p>
          <a:endParaRPr lang="fr-FR"/>
        </a:p>
      </dgm:t>
    </dgm:pt>
    <dgm:pt modelId="{0D31FE46-9560-402F-AC4B-D0BB76C2E21A}" type="sibTrans" cxnId="{180A35EE-A6AD-4C0E-A0AC-56066350CAE2}">
      <dgm:prSet/>
      <dgm:spPr/>
      <dgm:t>
        <a:bodyPr/>
        <a:lstStyle/>
        <a:p>
          <a:endParaRPr lang="fr-FR"/>
        </a:p>
      </dgm:t>
    </dgm:pt>
    <dgm:pt modelId="{6F0ABD79-106A-45A8-80F6-1BDC51035210}">
      <dgm:prSet phldrT="[Texte]"/>
      <dgm:spPr/>
      <dgm:t>
        <a:bodyPr/>
        <a:lstStyle/>
        <a:p>
          <a:r>
            <a:rPr lang="fr-FR" dirty="0" smtClean="0"/>
            <a:t>Digestion </a:t>
          </a:r>
          <a:endParaRPr lang="fr-FR" dirty="0"/>
        </a:p>
      </dgm:t>
    </dgm:pt>
    <dgm:pt modelId="{63171E22-DB8F-4775-A756-50F4C39ADD9F}" type="parTrans" cxnId="{3A82185E-23D9-45FC-BA50-051330F3C6A9}">
      <dgm:prSet/>
      <dgm:spPr/>
      <dgm:t>
        <a:bodyPr/>
        <a:lstStyle/>
        <a:p>
          <a:endParaRPr lang="fr-FR"/>
        </a:p>
      </dgm:t>
    </dgm:pt>
    <dgm:pt modelId="{2B431F4A-C150-4C75-96A5-46B5FE702BCC}" type="sibTrans" cxnId="{3A82185E-23D9-45FC-BA50-051330F3C6A9}">
      <dgm:prSet/>
      <dgm:spPr/>
      <dgm:t>
        <a:bodyPr/>
        <a:lstStyle/>
        <a:p>
          <a:endParaRPr lang="fr-FR"/>
        </a:p>
      </dgm:t>
    </dgm:pt>
    <dgm:pt modelId="{4AD29364-1EF0-4C71-ABA9-06BA9835F95D}">
      <dgm:prSet/>
      <dgm:spPr/>
      <dgm:t>
        <a:bodyPr/>
        <a:lstStyle/>
        <a:p>
          <a:r>
            <a:rPr lang="fr-FR" dirty="0" smtClean="0"/>
            <a:t>Diurèse </a:t>
          </a:r>
          <a:endParaRPr lang="fr-FR" dirty="0"/>
        </a:p>
      </dgm:t>
    </dgm:pt>
    <dgm:pt modelId="{79725393-1E7D-435A-9343-B37486029991}" type="parTrans" cxnId="{B4212E55-770F-4D81-866F-AA79A0C04191}">
      <dgm:prSet/>
      <dgm:spPr/>
      <dgm:t>
        <a:bodyPr/>
        <a:lstStyle/>
        <a:p>
          <a:endParaRPr lang="fr-FR"/>
        </a:p>
      </dgm:t>
    </dgm:pt>
    <dgm:pt modelId="{5E47B45B-8A29-415B-902F-E29552E903A8}" type="sibTrans" cxnId="{B4212E55-770F-4D81-866F-AA79A0C04191}">
      <dgm:prSet/>
      <dgm:spPr/>
      <dgm:t>
        <a:bodyPr/>
        <a:lstStyle/>
        <a:p>
          <a:endParaRPr lang="fr-FR"/>
        </a:p>
      </dgm:t>
    </dgm:pt>
    <dgm:pt modelId="{5D2C9350-53DD-4C5A-845F-947A3DEC527E}">
      <dgm:prSet/>
      <dgm:spPr/>
      <dgm:t>
        <a:bodyPr/>
        <a:lstStyle/>
        <a:p>
          <a:r>
            <a:rPr lang="fr-FR" dirty="0" smtClean="0">
              <a:latin typeface="Times New Roman"/>
              <a:cs typeface="Times New Roman"/>
            </a:rPr>
            <a:t>↑ PA</a:t>
          </a:r>
          <a:endParaRPr lang="fr-FR" dirty="0"/>
        </a:p>
      </dgm:t>
    </dgm:pt>
    <dgm:pt modelId="{E9AA272A-B0AF-47DE-A2F1-038FC413FF06}" type="parTrans" cxnId="{214F6E93-E4A0-430F-8DA6-91C709B257BE}">
      <dgm:prSet/>
      <dgm:spPr/>
      <dgm:t>
        <a:bodyPr/>
        <a:lstStyle/>
        <a:p>
          <a:endParaRPr lang="fr-FR"/>
        </a:p>
      </dgm:t>
    </dgm:pt>
    <dgm:pt modelId="{5EE460CC-35F1-44E2-91EE-63F5FE8B2C45}" type="sibTrans" cxnId="{214F6E93-E4A0-430F-8DA6-91C709B257BE}">
      <dgm:prSet/>
      <dgm:spPr/>
      <dgm:t>
        <a:bodyPr/>
        <a:lstStyle/>
        <a:p>
          <a:endParaRPr lang="fr-FR"/>
        </a:p>
      </dgm:t>
    </dgm:pt>
    <dgm:pt modelId="{F03D012C-961E-457D-A28A-01A7A5FA7F5A}">
      <dgm:prSet/>
      <dgm:spPr/>
      <dgm:t>
        <a:bodyPr/>
        <a:lstStyle/>
        <a:p>
          <a:r>
            <a:rPr lang="fr-FR" dirty="0" smtClean="0"/>
            <a:t>Nutriments </a:t>
          </a:r>
          <a:endParaRPr lang="fr-FR" dirty="0"/>
        </a:p>
      </dgm:t>
    </dgm:pt>
    <dgm:pt modelId="{53C737DD-A2A3-447F-BFA5-25A8198C56CF}" type="parTrans" cxnId="{DC3C6D5C-026F-4D18-BF16-1710659B3987}">
      <dgm:prSet/>
      <dgm:spPr/>
      <dgm:t>
        <a:bodyPr/>
        <a:lstStyle/>
        <a:p>
          <a:endParaRPr lang="fr-FR"/>
        </a:p>
      </dgm:t>
    </dgm:pt>
    <dgm:pt modelId="{4F30CE9A-3847-4462-A0EF-F3C8780C5195}" type="sibTrans" cxnId="{DC3C6D5C-026F-4D18-BF16-1710659B3987}">
      <dgm:prSet/>
      <dgm:spPr/>
      <dgm:t>
        <a:bodyPr/>
        <a:lstStyle/>
        <a:p>
          <a:endParaRPr lang="fr-FR"/>
        </a:p>
      </dgm:t>
    </dgm:pt>
    <dgm:pt modelId="{F173E0B4-2DF9-4FFD-8269-DB590D184B25}">
      <dgm:prSet/>
      <dgm:spPr/>
      <dgm:t>
        <a:bodyPr/>
        <a:lstStyle/>
        <a:p>
          <a:r>
            <a:rPr lang="fr-FR" dirty="0" smtClean="0">
              <a:latin typeface="Times New Roman"/>
              <a:cs typeface="Times New Roman"/>
            </a:rPr>
            <a:t>↑ </a:t>
          </a:r>
          <a:r>
            <a:rPr lang="fr-FR" dirty="0" err="1" smtClean="0">
              <a:latin typeface="Times New Roman"/>
              <a:cs typeface="Times New Roman"/>
            </a:rPr>
            <a:t>Fc</a:t>
          </a:r>
          <a:endParaRPr lang="fr-FR" dirty="0"/>
        </a:p>
      </dgm:t>
    </dgm:pt>
    <dgm:pt modelId="{C5A8B214-F6CF-4D95-B0D8-1A329E895968}" type="parTrans" cxnId="{2D4E4ADD-E400-4347-8C32-51B3FF81BD6A}">
      <dgm:prSet/>
      <dgm:spPr/>
      <dgm:t>
        <a:bodyPr/>
        <a:lstStyle/>
        <a:p>
          <a:endParaRPr lang="fr-FR"/>
        </a:p>
      </dgm:t>
    </dgm:pt>
    <dgm:pt modelId="{174F553D-6520-4065-B667-5D7E6C6C9322}" type="sibTrans" cxnId="{2D4E4ADD-E400-4347-8C32-51B3FF81BD6A}">
      <dgm:prSet/>
      <dgm:spPr/>
      <dgm:t>
        <a:bodyPr/>
        <a:lstStyle/>
        <a:p>
          <a:endParaRPr lang="fr-FR"/>
        </a:p>
      </dgm:t>
    </dgm:pt>
    <dgm:pt modelId="{FD17C41E-8B3F-440B-AF82-ECCE21B24AC3}">
      <dgm:prSet/>
      <dgm:spPr/>
      <dgm:t>
        <a:bodyPr/>
        <a:lstStyle/>
        <a:p>
          <a:r>
            <a:rPr lang="fr-FR" dirty="0" smtClean="0"/>
            <a:t>Vasoconstriction périphérique </a:t>
          </a:r>
          <a:endParaRPr lang="fr-FR" dirty="0"/>
        </a:p>
      </dgm:t>
    </dgm:pt>
    <dgm:pt modelId="{47206FD4-79F9-4DD3-9928-E23202EB904D}" type="parTrans" cxnId="{EF040CA2-BCFE-4682-B655-0C9E2FF5A515}">
      <dgm:prSet/>
      <dgm:spPr/>
      <dgm:t>
        <a:bodyPr/>
        <a:lstStyle/>
        <a:p>
          <a:endParaRPr lang="fr-FR"/>
        </a:p>
      </dgm:t>
    </dgm:pt>
    <dgm:pt modelId="{EA67136A-67C5-4830-AA87-EAD2ADEF5D8E}" type="sibTrans" cxnId="{EF040CA2-BCFE-4682-B655-0C9E2FF5A515}">
      <dgm:prSet/>
      <dgm:spPr/>
      <dgm:t>
        <a:bodyPr/>
        <a:lstStyle/>
        <a:p>
          <a:endParaRPr lang="fr-FR"/>
        </a:p>
      </dgm:t>
    </dgm:pt>
    <dgm:pt modelId="{F9C9ABA5-B66F-4547-BA08-F0D3E17008C8}">
      <dgm:prSet/>
      <dgm:spPr/>
      <dgm:t>
        <a:bodyPr/>
        <a:lstStyle/>
        <a:p>
          <a:r>
            <a:rPr lang="fr-FR" dirty="0" smtClean="0">
              <a:latin typeface="Times New Roman"/>
              <a:cs typeface="Times New Roman"/>
            </a:rPr>
            <a:t>↑ glycémie </a:t>
          </a:r>
          <a:endParaRPr lang="fr-FR" dirty="0"/>
        </a:p>
      </dgm:t>
    </dgm:pt>
    <dgm:pt modelId="{AD5B256D-7984-4172-82A5-BB4C6F9D5850}" type="parTrans" cxnId="{E17DDFFD-DDB5-49F5-B29F-2B4291604702}">
      <dgm:prSet/>
      <dgm:spPr/>
      <dgm:t>
        <a:bodyPr/>
        <a:lstStyle/>
        <a:p>
          <a:endParaRPr lang="fr-FR"/>
        </a:p>
      </dgm:t>
    </dgm:pt>
    <dgm:pt modelId="{1DA629D7-85E7-470C-AEE8-59223B2275AA}" type="sibTrans" cxnId="{E17DDFFD-DDB5-49F5-B29F-2B4291604702}">
      <dgm:prSet/>
      <dgm:spPr/>
      <dgm:t>
        <a:bodyPr/>
        <a:lstStyle/>
        <a:p>
          <a:endParaRPr lang="fr-FR"/>
        </a:p>
      </dgm:t>
    </dgm:pt>
    <dgm:pt modelId="{C729C97D-CC30-4B0C-B52D-565848A7FF2A}">
      <dgm:prSet/>
      <dgm:spPr/>
      <dgm:t>
        <a:bodyPr/>
        <a:lstStyle/>
        <a:p>
          <a:r>
            <a:rPr lang="fr-FR" dirty="0" smtClean="0"/>
            <a:t>Broncho dilatation </a:t>
          </a:r>
          <a:endParaRPr lang="fr-FR" dirty="0"/>
        </a:p>
      </dgm:t>
    </dgm:pt>
    <dgm:pt modelId="{EC07D7FE-0D08-4BE7-8B8B-62864B26ABC4}" type="parTrans" cxnId="{23763EE5-41BB-4CA3-AE09-786644B75192}">
      <dgm:prSet/>
      <dgm:spPr/>
      <dgm:t>
        <a:bodyPr/>
        <a:lstStyle/>
        <a:p>
          <a:endParaRPr lang="fr-FR"/>
        </a:p>
      </dgm:t>
    </dgm:pt>
    <dgm:pt modelId="{668DB57B-E784-4DBC-B4B1-AFA08597DDB9}" type="sibTrans" cxnId="{23763EE5-41BB-4CA3-AE09-786644B75192}">
      <dgm:prSet/>
      <dgm:spPr/>
      <dgm:t>
        <a:bodyPr/>
        <a:lstStyle/>
        <a:p>
          <a:endParaRPr lang="fr-FR"/>
        </a:p>
      </dgm:t>
    </dgm:pt>
    <dgm:pt modelId="{26E00F3F-7313-49DF-B6A7-0FE95689D2C1}" type="pres">
      <dgm:prSet presAssocID="{4EFC729B-2AFC-46B6-A189-B01F5794440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25540D-8F13-468C-BAEE-747C2E80B010}" type="pres">
      <dgm:prSet presAssocID="{AB4BA5CE-F196-4EAC-AB97-7639E1EE2386}" presName="root1" presStyleCnt="0"/>
      <dgm:spPr/>
    </dgm:pt>
    <dgm:pt modelId="{20C22AA5-7A35-4579-B466-1029669899A2}" type="pres">
      <dgm:prSet presAssocID="{AB4BA5CE-F196-4EAC-AB97-7639E1EE238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BFDE094-B58B-4BAA-80E4-9D251E0E5290}" type="pres">
      <dgm:prSet presAssocID="{AB4BA5CE-F196-4EAC-AB97-7639E1EE2386}" presName="level2hierChild" presStyleCnt="0"/>
      <dgm:spPr/>
    </dgm:pt>
    <dgm:pt modelId="{5E485C52-DA3A-4BF5-8DF0-397C357E2127}" type="pres">
      <dgm:prSet presAssocID="{898C6F41-4401-447C-9383-A7BF3617497B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FBFB93B6-720E-470C-9083-8704F5033C52}" type="pres">
      <dgm:prSet presAssocID="{898C6F41-4401-447C-9383-A7BF3617497B}" presName="connTx" presStyleLbl="parChTrans1D2" presStyleIdx="0" presStyleCnt="2"/>
      <dgm:spPr/>
      <dgm:t>
        <a:bodyPr/>
        <a:lstStyle/>
        <a:p>
          <a:endParaRPr lang="fr-FR"/>
        </a:p>
      </dgm:t>
    </dgm:pt>
    <dgm:pt modelId="{B43D01D7-224E-4843-939E-AD134AE10221}" type="pres">
      <dgm:prSet presAssocID="{8BA87424-FFCB-485A-BCA2-531CD0F3D424}" presName="root2" presStyleCnt="0"/>
      <dgm:spPr/>
    </dgm:pt>
    <dgm:pt modelId="{0BB0D918-DB72-4CF3-8CF0-59F6E01F3EFA}" type="pres">
      <dgm:prSet presAssocID="{8BA87424-FFCB-485A-BCA2-531CD0F3D42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CAD332B-4FD2-4912-8643-4D9B33E8853D}" type="pres">
      <dgm:prSet presAssocID="{8BA87424-FFCB-485A-BCA2-531CD0F3D424}" presName="level3hierChild" presStyleCnt="0"/>
      <dgm:spPr/>
    </dgm:pt>
    <dgm:pt modelId="{57DE339D-AEEC-4D33-A1E6-3FAC20E8220A}" type="pres">
      <dgm:prSet presAssocID="{B1E3E746-26C5-45E3-AA7F-BD0E6F3C9E75}" presName="conn2-1" presStyleLbl="parChTrans1D3" presStyleIdx="0" presStyleCnt="5"/>
      <dgm:spPr/>
      <dgm:t>
        <a:bodyPr/>
        <a:lstStyle/>
        <a:p>
          <a:endParaRPr lang="fr-FR"/>
        </a:p>
      </dgm:t>
    </dgm:pt>
    <dgm:pt modelId="{C79D2685-2F96-4513-820E-07C1574CFD66}" type="pres">
      <dgm:prSet presAssocID="{B1E3E746-26C5-45E3-AA7F-BD0E6F3C9E75}" presName="connTx" presStyleLbl="parChTrans1D3" presStyleIdx="0" presStyleCnt="5"/>
      <dgm:spPr/>
      <dgm:t>
        <a:bodyPr/>
        <a:lstStyle/>
        <a:p>
          <a:endParaRPr lang="fr-FR"/>
        </a:p>
      </dgm:t>
    </dgm:pt>
    <dgm:pt modelId="{1E29FE53-FD82-482E-B246-1F54F83CC08A}" type="pres">
      <dgm:prSet presAssocID="{C8A321A5-5B8F-4057-9FB0-62C57BA75538}" presName="root2" presStyleCnt="0"/>
      <dgm:spPr/>
    </dgm:pt>
    <dgm:pt modelId="{BB0B535A-99DB-4A36-A9E1-6C0310096EDD}" type="pres">
      <dgm:prSet presAssocID="{C8A321A5-5B8F-4057-9FB0-62C57BA75538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AD49AC6-047A-409C-979C-87D3EE69D132}" type="pres">
      <dgm:prSet presAssocID="{C8A321A5-5B8F-4057-9FB0-62C57BA75538}" presName="level3hierChild" presStyleCnt="0"/>
      <dgm:spPr/>
    </dgm:pt>
    <dgm:pt modelId="{4062DE95-5B08-459E-A6DD-F1016E36CF38}" type="pres">
      <dgm:prSet presAssocID="{AD5B256D-7984-4172-82A5-BB4C6F9D5850}" presName="conn2-1" presStyleLbl="parChTrans1D4" presStyleIdx="0" presStyleCnt="5"/>
      <dgm:spPr/>
      <dgm:t>
        <a:bodyPr/>
        <a:lstStyle/>
        <a:p>
          <a:endParaRPr lang="fr-FR"/>
        </a:p>
      </dgm:t>
    </dgm:pt>
    <dgm:pt modelId="{E6DD255C-E0C7-4012-B910-46A59D515C84}" type="pres">
      <dgm:prSet presAssocID="{AD5B256D-7984-4172-82A5-BB4C6F9D5850}" presName="connTx" presStyleLbl="parChTrans1D4" presStyleIdx="0" presStyleCnt="5"/>
      <dgm:spPr/>
      <dgm:t>
        <a:bodyPr/>
        <a:lstStyle/>
        <a:p>
          <a:endParaRPr lang="fr-FR"/>
        </a:p>
      </dgm:t>
    </dgm:pt>
    <dgm:pt modelId="{90B966A7-6602-45A5-A7CC-B5503B006BA6}" type="pres">
      <dgm:prSet presAssocID="{F9C9ABA5-B66F-4547-BA08-F0D3E17008C8}" presName="root2" presStyleCnt="0"/>
      <dgm:spPr/>
    </dgm:pt>
    <dgm:pt modelId="{215BFFC2-7E87-4B98-A36B-9E290DDA502B}" type="pres">
      <dgm:prSet presAssocID="{F9C9ABA5-B66F-4547-BA08-F0D3E17008C8}" presName="LevelTwoTextNode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5965B48-A703-41F2-BD9B-4A21F0CC9EB7}" type="pres">
      <dgm:prSet presAssocID="{F9C9ABA5-B66F-4547-BA08-F0D3E17008C8}" presName="level3hierChild" presStyleCnt="0"/>
      <dgm:spPr/>
    </dgm:pt>
    <dgm:pt modelId="{EBA278AC-FE22-4887-9A19-BC8731DA7DA4}" type="pres">
      <dgm:prSet presAssocID="{BEF7E486-4968-4268-9AB5-91EE8862E9D4}" presName="conn2-1" presStyleLbl="parChTrans1D3" presStyleIdx="1" presStyleCnt="5"/>
      <dgm:spPr/>
      <dgm:t>
        <a:bodyPr/>
        <a:lstStyle/>
        <a:p>
          <a:endParaRPr lang="fr-FR"/>
        </a:p>
      </dgm:t>
    </dgm:pt>
    <dgm:pt modelId="{E0DAA1F8-1C58-4A15-BEF0-23D70EFC1E45}" type="pres">
      <dgm:prSet presAssocID="{BEF7E486-4968-4268-9AB5-91EE8862E9D4}" presName="connTx" presStyleLbl="parChTrans1D3" presStyleIdx="1" presStyleCnt="5"/>
      <dgm:spPr/>
      <dgm:t>
        <a:bodyPr/>
        <a:lstStyle/>
        <a:p>
          <a:endParaRPr lang="fr-FR"/>
        </a:p>
      </dgm:t>
    </dgm:pt>
    <dgm:pt modelId="{FAC562A3-01DA-42E1-96A8-CDA36F83304F}" type="pres">
      <dgm:prSet presAssocID="{D423F930-F482-4483-B08F-D29BD9E0847E}" presName="root2" presStyleCnt="0"/>
      <dgm:spPr/>
    </dgm:pt>
    <dgm:pt modelId="{8D7ED338-24AA-4EC8-B1F9-39845972C35C}" type="pres">
      <dgm:prSet presAssocID="{D423F930-F482-4483-B08F-D29BD9E0847E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ED73853-99B7-4AE8-A8F9-7EC911229B76}" type="pres">
      <dgm:prSet presAssocID="{D423F930-F482-4483-B08F-D29BD9E0847E}" presName="level3hierChild" presStyleCnt="0"/>
      <dgm:spPr/>
    </dgm:pt>
    <dgm:pt modelId="{E8E58E3B-BB15-41A3-AAA5-E938C7F3DCE7}" type="pres">
      <dgm:prSet presAssocID="{EC07D7FE-0D08-4BE7-8B8B-62864B26ABC4}" presName="conn2-1" presStyleLbl="parChTrans1D4" presStyleIdx="1" presStyleCnt="5"/>
      <dgm:spPr/>
      <dgm:t>
        <a:bodyPr/>
        <a:lstStyle/>
        <a:p>
          <a:endParaRPr lang="fr-FR"/>
        </a:p>
      </dgm:t>
    </dgm:pt>
    <dgm:pt modelId="{A361A5CF-8A50-49A8-BE4F-109DB559D137}" type="pres">
      <dgm:prSet presAssocID="{EC07D7FE-0D08-4BE7-8B8B-62864B26ABC4}" presName="connTx" presStyleLbl="parChTrans1D4" presStyleIdx="1" presStyleCnt="5"/>
      <dgm:spPr/>
      <dgm:t>
        <a:bodyPr/>
        <a:lstStyle/>
        <a:p>
          <a:endParaRPr lang="fr-FR"/>
        </a:p>
      </dgm:t>
    </dgm:pt>
    <dgm:pt modelId="{F1B60585-7C29-4D7F-9C21-14AE7A64805C}" type="pres">
      <dgm:prSet presAssocID="{C729C97D-CC30-4B0C-B52D-565848A7FF2A}" presName="root2" presStyleCnt="0"/>
      <dgm:spPr/>
    </dgm:pt>
    <dgm:pt modelId="{F5A55E76-C2F8-4B45-B510-19F253785F69}" type="pres">
      <dgm:prSet presAssocID="{C729C97D-CC30-4B0C-B52D-565848A7FF2A}" presName="LevelTwoTextNode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A7DCC03-542C-4F67-9F07-A2576D19F75F}" type="pres">
      <dgm:prSet presAssocID="{C729C97D-CC30-4B0C-B52D-565848A7FF2A}" presName="level3hierChild" presStyleCnt="0"/>
      <dgm:spPr/>
    </dgm:pt>
    <dgm:pt modelId="{4082C5AD-16B0-4EDA-B6AE-C0CE8824A145}" type="pres">
      <dgm:prSet presAssocID="{53C737DD-A2A3-447F-BFA5-25A8198C56CF}" presName="conn2-1" presStyleLbl="parChTrans1D3" presStyleIdx="2" presStyleCnt="5"/>
      <dgm:spPr/>
      <dgm:t>
        <a:bodyPr/>
        <a:lstStyle/>
        <a:p>
          <a:endParaRPr lang="fr-FR"/>
        </a:p>
      </dgm:t>
    </dgm:pt>
    <dgm:pt modelId="{E4D7758F-BA98-4E90-84A9-15B356AF1D9D}" type="pres">
      <dgm:prSet presAssocID="{53C737DD-A2A3-447F-BFA5-25A8198C56CF}" presName="connTx" presStyleLbl="parChTrans1D3" presStyleIdx="2" presStyleCnt="5"/>
      <dgm:spPr/>
      <dgm:t>
        <a:bodyPr/>
        <a:lstStyle/>
        <a:p>
          <a:endParaRPr lang="fr-FR"/>
        </a:p>
      </dgm:t>
    </dgm:pt>
    <dgm:pt modelId="{0C48D6A7-EF0D-48D8-827C-FDA32856B95C}" type="pres">
      <dgm:prSet presAssocID="{F03D012C-961E-457D-A28A-01A7A5FA7F5A}" presName="root2" presStyleCnt="0"/>
      <dgm:spPr/>
    </dgm:pt>
    <dgm:pt modelId="{E52AC6C9-0A1E-44D4-A37A-59B93E02D101}" type="pres">
      <dgm:prSet presAssocID="{F03D012C-961E-457D-A28A-01A7A5FA7F5A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FC39396-6363-43C3-9D5C-DD374F777A50}" type="pres">
      <dgm:prSet presAssocID="{F03D012C-961E-457D-A28A-01A7A5FA7F5A}" presName="level3hierChild" presStyleCnt="0"/>
      <dgm:spPr/>
    </dgm:pt>
    <dgm:pt modelId="{54722535-049B-4861-B11B-909CE84DC9B5}" type="pres">
      <dgm:prSet presAssocID="{E9AA272A-B0AF-47DE-A2F1-038FC413FF06}" presName="conn2-1" presStyleLbl="parChTrans1D4" presStyleIdx="2" presStyleCnt="5"/>
      <dgm:spPr/>
      <dgm:t>
        <a:bodyPr/>
        <a:lstStyle/>
        <a:p>
          <a:endParaRPr lang="fr-FR"/>
        </a:p>
      </dgm:t>
    </dgm:pt>
    <dgm:pt modelId="{85D54F2B-E324-40A3-8E9B-C93551EA53E4}" type="pres">
      <dgm:prSet presAssocID="{E9AA272A-B0AF-47DE-A2F1-038FC413FF06}" presName="connTx" presStyleLbl="parChTrans1D4" presStyleIdx="2" presStyleCnt="5"/>
      <dgm:spPr/>
      <dgm:t>
        <a:bodyPr/>
        <a:lstStyle/>
        <a:p>
          <a:endParaRPr lang="fr-FR"/>
        </a:p>
      </dgm:t>
    </dgm:pt>
    <dgm:pt modelId="{AF7CA742-89C5-499E-9D73-638DE09B591A}" type="pres">
      <dgm:prSet presAssocID="{5D2C9350-53DD-4C5A-845F-947A3DEC527E}" presName="root2" presStyleCnt="0"/>
      <dgm:spPr/>
    </dgm:pt>
    <dgm:pt modelId="{815402B2-3764-4FF8-8CE8-A32CA212E961}" type="pres">
      <dgm:prSet presAssocID="{5D2C9350-53DD-4C5A-845F-947A3DEC527E}" presName="LevelTwoTextNode" presStyleLbl="node4" presStyleIdx="2" presStyleCnt="5" custLinFactNeighborX="158" custLinFactNeighborY="246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EF53CC-5BEE-42DE-87F7-BCAE6FEF54B2}" type="pres">
      <dgm:prSet presAssocID="{5D2C9350-53DD-4C5A-845F-947A3DEC527E}" presName="level3hierChild" presStyleCnt="0"/>
      <dgm:spPr/>
    </dgm:pt>
    <dgm:pt modelId="{4362423F-7AE1-4620-80CF-9CDFAB965088}" type="pres">
      <dgm:prSet presAssocID="{47206FD4-79F9-4DD3-9928-E23202EB904D}" presName="conn2-1" presStyleLbl="parChTrans1D4" presStyleIdx="3" presStyleCnt="5"/>
      <dgm:spPr/>
      <dgm:t>
        <a:bodyPr/>
        <a:lstStyle/>
        <a:p>
          <a:endParaRPr lang="fr-FR"/>
        </a:p>
      </dgm:t>
    </dgm:pt>
    <dgm:pt modelId="{FDA3E439-29BA-4BF4-85CD-59B6BCD2376D}" type="pres">
      <dgm:prSet presAssocID="{47206FD4-79F9-4DD3-9928-E23202EB904D}" presName="connTx" presStyleLbl="parChTrans1D4" presStyleIdx="3" presStyleCnt="5"/>
      <dgm:spPr/>
      <dgm:t>
        <a:bodyPr/>
        <a:lstStyle/>
        <a:p>
          <a:endParaRPr lang="fr-FR"/>
        </a:p>
      </dgm:t>
    </dgm:pt>
    <dgm:pt modelId="{39101A20-A27B-46F2-B968-BB9FC523F88E}" type="pres">
      <dgm:prSet presAssocID="{FD17C41E-8B3F-440B-AF82-ECCE21B24AC3}" presName="root2" presStyleCnt="0"/>
      <dgm:spPr/>
    </dgm:pt>
    <dgm:pt modelId="{FACDCAB0-E212-43CE-A2E9-D8E328265DAE}" type="pres">
      <dgm:prSet presAssocID="{FD17C41E-8B3F-440B-AF82-ECCE21B24AC3}" presName="LevelTwoTextNode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B61BA11-F5C1-4AA4-A572-C64A869A13FF}" type="pres">
      <dgm:prSet presAssocID="{FD17C41E-8B3F-440B-AF82-ECCE21B24AC3}" presName="level3hierChild" presStyleCnt="0"/>
      <dgm:spPr/>
    </dgm:pt>
    <dgm:pt modelId="{9D4413B0-3578-4FF3-9FA1-F6E400749CD0}" type="pres">
      <dgm:prSet presAssocID="{C5A8B214-F6CF-4D95-B0D8-1A329E895968}" presName="conn2-1" presStyleLbl="parChTrans1D4" presStyleIdx="4" presStyleCnt="5"/>
      <dgm:spPr/>
      <dgm:t>
        <a:bodyPr/>
        <a:lstStyle/>
        <a:p>
          <a:endParaRPr lang="fr-FR"/>
        </a:p>
      </dgm:t>
    </dgm:pt>
    <dgm:pt modelId="{276260EE-25DC-4E50-8FA3-B3100BA79EDC}" type="pres">
      <dgm:prSet presAssocID="{C5A8B214-F6CF-4D95-B0D8-1A329E895968}" presName="connTx" presStyleLbl="parChTrans1D4" presStyleIdx="4" presStyleCnt="5"/>
      <dgm:spPr/>
      <dgm:t>
        <a:bodyPr/>
        <a:lstStyle/>
        <a:p>
          <a:endParaRPr lang="fr-FR"/>
        </a:p>
      </dgm:t>
    </dgm:pt>
    <dgm:pt modelId="{5D8E5848-1549-4A1E-AB4C-20E6EA7B1904}" type="pres">
      <dgm:prSet presAssocID="{F173E0B4-2DF9-4FFD-8269-DB590D184B25}" presName="root2" presStyleCnt="0"/>
      <dgm:spPr/>
    </dgm:pt>
    <dgm:pt modelId="{D4291D1F-12B5-4BB0-B857-7FCD1B08FFB0}" type="pres">
      <dgm:prSet presAssocID="{F173E0B4-2DF9-4FFD-8269-DB590D184B25}" presName="LevelTwoTextNode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590ED8C-CA0E-41C9-885A-306671B8F9DD}" type="pres">
      <dgm:prSet presAssocID="{F173E0B4-2DF9-4FFD-8269-DB590D184B25}" presName="level3hierChild" presStyleCnt="0"/>
      <dgm:spPr/>
    </dgm:pt>
    <dgm:pt modelId="{12FFA218-1D6F-4E03-9802-B7D120B1ADD0}" type="pres">
      <dgm:prSet presAssocID="{AF79D2B6-8865-43F9-B089-01448B9564BE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B0775595-051F-47BA-BE93-8ECA9FEBFA64}" type="pres">
      <dgm:prSet presAssocID="{AF79D2B6-8865-43F9-B089-01448B9564BE}" presName="connTx" presStyleLbl="parChTrans1D2" presStyleIdx="1" presStyleCnt="2"/>
      <dgm:spPr/>
      <dgm:t>
        <a:bodyPr/>
        <a:lstStyle/>
        <a:p>
          <a:endParaRPr lang="fr-FR"/>
        </a:p>
      </dgm:t>
    </dgm:pt>
    <dgm:pt modelId="{228CE23D-1F42-4647-B115-DF73AD54B665}" type="pres">
      <dgm:prSet presAssocID="{1434E1D1-3746-413D-AADA-C0C941CC10EA}" presName="root2" presStyleCnt="0"/>
      <dgm:spPr/>
    </dgm:pt>
    <dgm:pt modelId="{69ED25E2-9AF1-4631-9118-5BEC49235AD2}" type="pres">
      <dgm:prSet presAssocID="{1434E1D1-3746-413D-AADA-C0C941CC10E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F69ABF0-151F-42FF-9740-66AE6F2198B1}" type="pres">
      <dgm:prSet presAssocID="{1434E1D1-3746-413D-AADA-C0C941CC10EA}" presName="level3hierChild" presStyleCnt="0"/>
      <dgm:spPr/>
    </dgm:pt>
    <dgm:pt modelId="{7999A2CB-EFE3-44D0-9730-365DEAD1BF0A}" type="pres">
      <dgm:prSet presAssocID="{63171E22-DB8F-4775-A756-50F4C39ADD9F}" presName="conn2-1" presStyleLbl="parChTrans1D3" presStyleIdx="3" presStyleCnt="5"/>
      <dgm:spPr/>
      <dgm:t>
        <a:bodyPr/>
        <a:lstStyle/>
        <a:p>
          <a:endParaRPr lang="fr-FR"/>
        </a:p>
      </dgm:t>
    </dgm:pt>
    <dgm:pt modelId="{70F73864-F1CE-435F-98A3-E7F356805B52}" type="pres">
      <dgm:prSet presAssocID="{63171E22-DB8F-4775-A756-50F4C39ADD9F}" presName="connTx" presStyleLbl="parChTrans1D3" presStyleIdx="3" presStyleCnt="5"/>
      <dgm:spPr/>
      <dgm:t>
        <a:bodyPr/>
        <a:lstStyle/>
        <a:p>
          <a:endParaRPr lang="fr-FR"/>
        </a:p>
      </dgm:t>
    </dgm:pt>
    <dgm:pt modelId="{C645C42F-C214-4D8F-A1F4-46F76E8351EF}" type="pres">
      <dgm:prSet presAssocID="{6F0ABD79-106A-45A8-80F6-1BDC51035210}" presName="root2" presStyleCnt="0"/>
      <dgm:spPr/>
    </dgm:pt>
    <dgm:pt modelId="{2625F97D-0B29-435E-871E-86FC1BD95A10}" type="pres">
      <dgm:prSet presAssocID="{6F0ABD79-106A-45A8-80F6-1BDC51035210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20A5544-0891-4453-8EFA-FD0658E94CD5}" type="pres">
      <dgm:prSet presAssocID="{6F0ABD79-106A-45A8-80F6-1BDC51035210}" presName="level3hierChild" presStyleCnt="0"/>
      <dgm:spPr/>
    </dgm:pt>
    <dgm:pt modelId="{3806ABAA-4C42-4508-9832-A0C14BDB6A51}" type="pres">
      <dgm:prSet presAssocID="{79725393-1E7D-435A-9343-B37486029991}" presName="conn2-1" presStyleLbl="parChTrans1D3" presStyleIdx="4" presStyleCnt="5"/>
      <dgm:spPr/>
      <dgm:t>
        <a:bodyPr/>
        <a:lstStyle/>
        <a:p>
          <a:endParaRPr lang="fr-FR"/>
        </a:p>
      </dgm:t>
    </dgm:pt>
    <dgm:pt modelId="{40860DE2-37C4-4AED-B999-E885EF9CFA18}" type="pres">
      <dgm:prSet presAssocID="{79725393-1E7D-435A-9343-B37486029991}" presName="connTx" presStyleLbl="parChTrans1D3" presStyleIdx="4" presStyleCnt="5"/>
      <dgm:spPr/>
      <dgm:t>
        <a:bodyPr/>
        <a:lstStyle/>
        <a:p>
          <a:endParaRPr lang="fr-FR"/>
        </a:p>
      </dgm:t>
    </dgm:pt>
    <dgm:pt modelId="{00E13848-2D10-4074-921F-14C19AEDD372}" type="pres">
      <dgm:prSet presAssocID="{4AD29364-1EF0-4C71-ABA9-06BA9835F95D}" presName="root2" presStyleCnt="0"/>
      <dgm:spPr/>
    </dgm:pt>
    <dgm:pt modelId="{EA8CBE06-4930-4131-9EC3-808E25BD4A27}" type="pres">
      <dgm:prSet presAssocID="{4AD29364-1EF0-4C71-ABA9-06BA9835F95D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E96D839-A858-4E32-BB50-950A06A573BE}" type="pres">
      <dgm:prSet presAssocID="{4AD29364-1EF0-4C71-ABA9-06BA9835F95D}" presName="level3hierChild" presStyleCnt="0"/>
      <dgm:spPr/>
    </dgm:pt>
  </dgm:ptLst>
  <dgm:cxnLst>
    <dgm:cxn modelId="{63BDE851-97E6-40AC-934D-20F3FE20A25C}" type="presOf" srcId="{F03D012C-961E-457D-A28A-01A7A5FA7F5A}" destId="{E52AC6C9-0A1E-44D4-A37A-59B93E02D101}" srcOrd="0" destOrd="0" presId="urn:microsoft.com/office/officeart/2005/8/layout/hierarchy2"/>
    <dgm:cxn modelId="{062E2D7A-F04B-43EA-842C-338EC360848B}" srcId="{8BA87424-FFCB-485A-BCA2-531CD0F3D424}" destId="{C8A321A5-5B8F-4057-9FB0-62C57BA75538}" srcOrd="0" destOrd="0" parTransId="{B1E3E746-26C5-45E3-AA7F-BD0E6F3C9E75}" sibTransId="{DCA05619-0F6E-4759-9BFF-803B68A2DE07}"/>
    <dgm:cxn modelId="{037C4235-3BA1-46F9-9F93-F2ACD2E3F482}" srcId="{AB4BA5CE-F196-4EAC-AB97-7639E1EE2386}" destId="{8BA87424-FFCB-485A-BCA2-531CD0F3D424}" srcOrd="0" destOrd="0" parTransId="{898C6F41-4401-447C-9383-A7BF3617497B}" sibTransId="{1DE2CBC5-5107-4BF8-8CDD-F5F942B95433}"/>
    <dgm:cxn modelId="{33A8CD3A-858D-42C0-84F2-3390E8F93CF4}" type="presOf" srcId="{AB4BA5CE-F196-4EAC-AB97-7639E1EE2386}" destId="{20C22AA5-7A35-4579-B466-1029669899A2}" srcOrd="0" destOrd="0" presId="urn:microsoft.com/office/officeart/2005/8/layout/hierarchy2"/>
    <dgm:cxn modelId="{0BD84CA5-BF5C-44E8-8CE2-DA97BF787678}" type="presOf" srcId="{79725393-1E7D-435A-9343-B37486029991}" destId="{40860DE2-37C4-4AED-B999-E885EF9CFA18}" srcOrd="1" destOrd="0" presId="urn:microsoft.com/office/officeart/2005/8/layout/hierarchy2"/>
    <dgm:cxn modelId="{F56D28A9-4223-430F-9034-FFF6D327AFE7}" type="presOf" srcId="{47206FD4-79F9-4DD3-9928-E23202EB904D}" destId="{FDA3E439-29BA-4BF4-85CD-59B6BCD2376D}" srcOrd="1" destOrd="0" presId="urn:microsoft.com/office/officeart/2005/8/layout/hierarchy2"/>
    <dgm:cxn modelId="{FEB083DE-EFA1-4D99-80C5-5F67A033C528}" type="presOf" srcId="{D423F930-F482-4483-B08F-D29BD9E0847E}" destId="{8D7ED338-24AA-4EC8-B1F9-39845972C35C}" srcOrd="0" destOrd="0" presId="urn:microsoft.com/office/officeart/2005/8/layout/hierarchy2"/>
    <dgm:cxn modelId="{E1BCDDA2-0F54-44EC-9502-CD5476CF767C}" type="presOf" srcId="{5D2C9350-53DD-4C5A-845F-947A3DEC527E}" destId="{815402B2-3764-4FF8-8CE8-A32CA212E961}" srcOrd="0" destOrd="0" presId="urn:microsoft.com/office/officeart/2005/8/layout/hierarchy2"/>
    <dgm:cxn modelId="{DC3C6D5C-026F-4D18-BF16-1710659B3987}" srcId="{8BA87424-FFCB-485A-BCA2-531CD0F3D424}" destId="{F03D012C-961E-457D-A28A-01A7A5FA7F5A}" srcOrd="2" destOrd="0" parTransId="{53C737DD-A2A3-447F-BFA5-25A8198C56CF}" sibTransId="{4F30CE9A-3847-4462-A0EF-F3C8780C5195}"/>
    <dgm:cxn modelId="{C00874D1-446D-4D03-86E1-9764DD2E4685}" type="presOf" srcId="{C729C97D-CC30-4B0C-B52D-565848A7FF2A}" destId="{F5A55E76-C2F8-4B45-B510-19F253785F69}" srcOrd="0" destOrd="0" presId="urn:microsoft.com/office/officeart/2005/8/layout/hierarchy2"/>
    <dgm:cxn modelId="{D4B84CA5-28AF-4371-B0FE-BB4444DAC30E}" type="presOf" srcId="{BEF7E486-4968-4268-9AB5-91EE8862E9D4}" destId="{EBA278AC-FE22-4887-9A19-BC8731DA7DA4}" srcOrd="0" destOrd="0" presId="urn:microsoft.com/office/officeart/2005/8/layout/hierarchy2"/>
    <dgm:cxn modelId="{C9B4C6F6-E9A8-4B1D-ABDC-89BA83200961}" type="presOf" srcId="{E9AA272A-B0AF-47DE-A2F1-038FC413FF06}" destId="{54722535-049B-4861-B11B-909CE84DC9B5}" srcOrd="0" destOrd="0" presId="urn:microsoft.com/office/officeart/2005/8/layout/hierarchy2"/>
    <dgm:cxn modelId="{A203E436-F97A-41C8-BE8F-B7484DDFEFE4}" type="presOf" srcId="{FD17C41E-8B3F-440B-AF82-ECCE21B24AC3}" destId="{FACDCAB0-E212-43CE-A2E9-D8E328265DAE}" srcOrd="0" destOrd="0" presId="urn:microsoft.com/office/officeart/2005/8/layout/hierarchy2"/>
    <dgm:cxn modelId="{E17DDFFD-DDB5-49F5-B29F-2B4291604702}" srcId="{C8A321A5-5B8F-4057-9FB0-62C57BA75538}" destId="{F9C9ABA5-B66F-4547-BA08-F0D3E17008C8}" srcOrd="0" destOrd="0" parTransId="{AD5B256D-7984-4172-82A5-BB4C6F9D5850}" sibTransId="{1DA629D7-85E7-470C-AEE8-59223B2275AA}"/>
    <dgm:cxn modelId="{B4212E55-770F-4D81-866F-AA79A0C04191}" srcId="{1434E1D1-3746-413D-AADA-C0C941CC10EA}" destId="{4AD29364-1EF0-4C71-ABA9-06BA9835F95D}" srcOrd="1" destOrd="0" parTransId="{79725393-1E7D-435A-9343-B37486029991}" sibTransId="{5E47B45B-8A29-415B-902F-E29552E903A8}"/>
    <dgm:cxn modelId="{A8B42AAF-438F-4529-B485-0DE9D94900EC}" type="presOf" srcId="{AF79D2B6-8865-43F9-B089-01448B9564BE}" destId="{12FFA218-1D6F-4E03-9802-B7D120B1ADD0}" srcOrd="0" destOrd="0" presId="urn:microsoft.com/office/officeart/2005/8/layout/hierarchy2"/>
    <dgm:cxn modelId="{D90FE6DE-2340-4E73-80F6-023FCAD432D1}" type="presOf" srcId="{6F0ABD79-106A-45A8-80F6-1BDC51035210}" destId="{2625F97D-0B29-435E-871E-86FC1BD95A10}" srcOrd="0" destOrd="0" presId="urn:microsoft.com/office/officeart/2005/8/layout/hierarchy2"/>
    <dgm:cxn modelId="{214F6E93-E4A0-430F-8DA6-91C709B257BE}" srcId="{F03D012C-961E-457D-A28A-01A7A5FA7F5A}" destId="{5D2C9350-53DD-4C5A-845F-947A3DEC527E}" srcOrd="0" destOrd="0" parTransId="{E9AA272A-B0AF-47DE-A2F1-038FC413FF06}" sibTransId="{5EE460CC-35F1-44E2-91EE-63F5FE8B2C45}"/>
    <dgm:cxn modelId="{98B58C2A-A07C-43D9-A368-523FDCF22B09}" srcId="{4EFC729B-2AFC-46B6-A189-B01F5794440A}" destId="{AB4BA5CE-F196-4EAC-AB97-7639E1EE2386}" srcOrd="0" destOrd="0" parTransId="{6EE0A3D6-F847-43C9-A1C2-5FDA7E1CA99B}" sibTransId="{95A20CB7-555C-4488-B932-728B042B7038}"/>
    <dgm:cxn modelId="{7253754A-9D14-4F4E-AFD0-4D372F4A3B26}" type="presOf" srcId="{EC07D7FE-0D08-4BE7-8B8B-62864B26ABC4}" destId="{A361A5CF-8A50-49A8-BE4F-109DB559D137}" srcOrd="1" destOrd="0" presId="urn:microsoft.com/office/officeart/2005/8/layout/hierarchy2"/>
    <dgm:cxn modelId="{BEA46C00-A6C0-419E-84DA-836B1C5940D5}" type="presOf" srcId="{898C6F41-4401-447C-9383-A7BF3617497B}" destId="{5E485C52-DA3A-4BF5-8DF0-397C357E2127}" srcOrd="0" destOrd="0" presId="urn:microsoft.com/office/officeart/2005/8/layout/hierarchy2"/>
    <dgm:cxn modelId="{2A4B5CAB-EBD6-4653-B9A8-B93CC184FE9D}" type="presOf" srcId="{C5A8B214-F6CF-4D95-B0D8-1A329E895968}" destId="{276260EE-25DC-4E50-8FA3-B3100BA79EDC}" srcOrd="1" destOrd="0" presId="urn:microsoft.com/office/officeart/2005/8/layout/hierarchy2"/>
    <dgm:cxn modelId="{A2A1884E-07D9-4609-A7C1-5C235E6529F3}" type="presOf" srcId="{E9AA272A-B0AF-47DE-A2F1-038FC413FF06}" destId="{85D54F2B-E324-40A3-8E9B-C93551EA53E4}" srcOrd="1" destOrd="0" presId="urn:microsoft.com/office/officeart/2005/8/layout/hierarchy2"/>
    <dgm:cxn modelId="{2D4E4ADD-E400-4347-8C32-51B3FF81BD6A}" srcId="{F03D012C-961E-457D-A28A-01A7A5FA7F5A}" destId="{F173E0B4-2DF9-4FFD-8269-DB590D184B25}" srcOrd="2" destOrd="0" parTransId="{C5A8B214-F6CF-4D95-B0D8-1A329E895968}" sibTransId="{174F553D-6520-4065-B667-5D7E6C6C9322}"/>
    <dgm:cxn modelId="{EEACEAED-53C0-43F4-9EDD-FFDB3D2077D6}" type="presOf" srcId="{AD5B256D-7984-4172-82A5-BB4C6F9D5850}" destId="{4062DE95-5B08-459E-A6DD-F1016E36CF38}" srcOrd="0" destOrd="0" presId="urn:microsoft.com/office/officeart/2005/8/layout/hierarchy2"/>
    <dgm:cxn modelId="{8811D184-B88E-4C2E-A45C-3205BFDA99CC}" type="presOf" srcId="{BEF7E486-4968-4268-9AB5-91EE8862E9D4}" destId="{E0DAA1F8-1C58-4A15-BEF0-23D70EFC1E45}" srcOrd="1" destOrd="0" presId="urn:microsoft.com/office/officeart/2005/8/layout/hierarchy2"/>
    <dgm:cxn modelId="{995D649F-0BDF-4805-BFF0-8B7F6276B22D}" type="presOf" srcId="{C5A8B214-F6CF-4D95-B0D8-1A329E895968}" destId="{9D4413B0-3578-4FF3-9FA1-F6E400749CD0}" srcOrd="0" destOrd="0" presId="urn:microsoft.com/office/officeart/2005/8/layout/hierarchy2"/>
    <dgm:cxn modelId="{0FCD7D13-E9D2-4DE0-BBF5-9829DBAB80FD}" type="presOf" srcId="{AF79D2B6-8865-43F9-B089-01448B9564BE}" destId="{B0775595-051F-47BA-BE93-8ECA9FEBFA64}" srcOrd="1" destOrd="0" presId="urn:microsoft.com/office/officeart/2005/8/layout/hierarchy2"/>
    <dgm:cxn modelId="{A9FA815A-9F09-4BCC-B5BE-66C15B97D904}" type="presOf" srcId="{1434E1D1-3746-413D-AADA-C0C941CC10EA}" destId="{69ED25E2-9AF1-4631-9118-5BEC49235AD2}" srcOrd="0" destOrd="0" presId="urn:microsoft.com/office/officeart/2005/8/layout/hierarchy2"/>
    <dgm:cxn modelId="{1F2384C2-5E5B-42CD-8C71-DACC6F526283}" type="presOf" srcId="{53C737DD-A2A3-447F-BFA5-25A8198C56CF}" destId="{4082C5AD-16B0-4EDA-B6AE-C0CE8824A145}" srcOrd="0" destOrd="0" presId="urn:microsoft.com/office/officeart/2005/8/layout/hierarchy2"/>
    <dgm:cxn modelId="{D291B616-58C7-4413-91B3-E8FC4662E948}" type="presOf" srcId="{53C737DD-A2A3-447F-BFA5-25A8198C56CF}" destId="{E4D7758F-BA98-4E90-84A9-15B356AF1D9D}" srcOrd="1" destOrd="0" presId="urn:microsoft.com/office/officeart/2005/8/layout/hierarchy2"/>
    <dgm:cxn modelId="{3A82185E-23D9-45FC-BA50-051330F3C6A9}" srcId="{1434E1D1-3746-413D-AADA-C0C941CC10EA}" destId="{6F0ABD79-106A-45A8-80F6-1BDC51035210}" srcOrd="0" destOrd="0" parTransId="{63171E22-DB8F-4775-A756-50F4C39ADD9F}" sibTransId="{2B431F4A-C150-4C75-96A5-46B5FE702BCC}"/>
    <dgm:cxn modelId="{6470D2AB-7F29-4754-A75A-C480A8CCA3D6}" type="presOf" srcId="{47206FD4-79F9-4DD3-9928-E23202EB904D}" destId="{4362423F-7AE1-4620-80CF-9CDFAB965088}" srcOrd="0" destOrd="0" presId="urn:microsoft.com/office/officeart/2005/8/layout/hierarchy2"/>
    <dgm:cxn modelId="{17CB2077-BA29-470D-AD88-152D9EA67EC1}" type="presOf" srcId="{63171E22-DB8F-4775-A756-50F4C39ADD9F}" destId="{7999A2CB-EFE3-44D0-9730-365DEAD1BF0A}" srcOrd="0" destOrd="0" presId="urn:microsoft.com/office/officeart/2005/8/layout/hierarchy2"/>
    <dgm:cxn modelId="{77C700F6-F99E-4C51-96DB-7E311BFD53E6}" srcId="{8BA87424-FFCB-485A-BCA2-531CD0F3D424}" destId="{D423F930-F482-4483-B08F-D29BD9E0847E}" srcOrd="1" destOrd="0" parTransId="{BEF7E486-4968-4268-9AB5-91EE8862E9D4}" sibTransId="{C313454A-7AC7-414C-BDD7-AAD275AEEC8A}"/>
    <dgm:cxn modelId="{A468297C-CAD4-433D-A134-4A59DFAB0B57}" type="presOf" srcId="{4AD29364-1EF0-4C71-ABA9-06BA9835F95D}" destId="{EA8CBE06-4930-4131-9EC3-808E25BD4A27}" srcOrd="0" destOrd="0" presId="urn:microsoft.com/office/officeart/2005/8/layout/hierarchy2"/>
    <dgm:cxn modelId="{3D325778-50EA-44AC-9E58-2843F61429FC}" type="presOf" srcId="{EC07D7FE-0D08-4BE7-8B8B-62864B26ABC4}" destId="{E8E58E3B-BB15-41A3-AAA5-E938C7F3DCE7}" srcOrd="0" destOrd="0" presId="urn:microsoft.com/office/officeart/2005/8/layout/hierarchy2"/>
    <dgm:cxn modelId="{A85EF1C8-25C3-4A8A-B081-F0F7D10AB2F9}" type="presOf" srcId="{4EFC729B-2AFC-46B6-A189-B01F5794440A}" destId="{26E00F3F-7313-49DF-B6A7-0FE95689D2C1}" srcOrd="0" destOrd="0" presId="urn:microsoft.com/office/officeart/2005/8/layout/hierarchy2"/>
    <dgm:cxn modelId="{27810539-7536-4853-A7BC-D7EC075DC334}" type="presOf" srcId="{B1E3E746-26C5-45E3-AA7F-BD0E6F3C9E75}" destId="{C79D2685-2F96-4513-820E-07C1574CFD66}" srcOrd="1" destOrd="0" presId="urn:microsoft.com/office/officeart/2005/8/layout/hierarchy2"/>
    <dgm:cxn modelId="{C87E94A4-C450-4DDF-B342-985898837830}" type="presOf" srcId="{F173E0B4-2DF9-4FFD-8269-DB590D184B25}" destId="{D4291D1F-12B5-4BB0-B857-7FCD1B08FFB0}" srcOrd="0" destOrd="0" presId="urn:microsoft.com/office/officeart/2005/8/layout/hierarchy2"/>
    <dgm:cxn modelId="{6250AEE2-4DF5-4632-BF93-F2D21FBAFA45}" type="presOf" srcId="{F9C9ABA5-B66F-4547-BA08-F0D3E17008C8}" destId="{215BFFC2-7E87-4B98-A36B-9E290DDA502B}" srcOrd="0" destOrd="0" presId="urn:microsoft.com/office/officeart/2005/8/layout/hierarchy2"/>
    <dgm:cxn modelId="{EF040CA2-BCFE-4682-B655-0C9E2FF5A515}" srcId="{F03D012C-961E-457D-A28A-01A7A5FA7F5A}" destId="{FD17C41E-8B3F-440B-AF82-ECCE21B24AC3}" srcOrd="1" destOrd="0" parTransId="{47206FD4-79F9-4DD3-9928-E23202EB904D}" sibTransId="{EA67136A-67C5-4830-AA87-EAD2ADEF5D8E}"/>
    <dgm:cxn modelId="{9CB3E6F2-2EF6-4758-A8D8-3D1E17622032}" type="presOf" srcId="{898C6F41-4401-447C-9383-A7BF3617497B}" destId="{FBFB93B6-720E-470C-9083-8704F5033C52}" srcOrd="1" destOrd="0" presId="urn:microsoft.com/office/officeart/2005/8/layout/hierarchy2"/>
    <dgm:cxn modelId="{23763EE5-41BB-4CA3-AE09-786644B75192}" srcId="{D423F930-F482-4483-B08F-D29BD9E0847E}" destId="{C729C97D-CC30-4B0C-B52D-565848A7FF2A}" srcOrd="0" destOrd="0" parTransId="{EC07D7FE-0D08-4BE7-8B8B-62864B26ABC4}" sibTransId="{668DB57B-E784-4DBC-B4B1-AFA08597DDB9}"/>
    <dgm:cxn modelId="{CEF95A4D-34F2-48A1-A354-0C10EEC7BA9F}" type="presOf" srcId="{63171E22-DB8F-4775-A756-50F4C39ADD9F}" destId="{70F73864-F1CE-435F-98A3-E7F356805B52}" srcOrd="1" destOrd="0" presId="urn:microsoft.com/office/officeart/2005/8/layout/hierarchy2"/>
    <dgm:cxn modelId="{DD67ACF0-67F6-4782-A86D-6432FB79CB7E}" type="presOf" srcId="{8BA87424-FFCB-485A-BCA2-531CD0F3D424}" destId="{0BB0D918-DB72-4CF3-8CF0-59F6E01F3EFA}" srcOrd="0" destOrd="0" presId="urn:microsoft.com/office/officeart/2005/8/layout/hierarchy2"/>
    <dgm:cxn modelId="{3038D821-C4FD-4C1A-A929-CE473F5AFA3B}" type="presOf" srcId="{B1E3E746-26C5-45E3-AA7F-BD0E6F3C9E75}" destId="{57DE339D-AEEC-4D33-A1E6-3FAC20E8220A}" srcOrd="0" destOrd="0" presId="urn:microsoft.com/office/officeart/2005/8/layout/hierarchy2"/>
    <dgm:cxn modelId="{11F01D8D-2F20-48AE-86F5-45F8F8765977}" type="presOf" srcId="{79725393-1E7D-435A-9343-B37486029991}" destId="{3806ABAA-4C42-4508-9832-A0C14BDB6A51}" srcOrd="0" destOrd="0" presId="urn:microsoft.com/office/officeart/2005/8/layout/hierarchy2"/>
    <dgm:cxn modelId="{6293456A-EF8F-425E-88CF-50AF20554E82}" type="presOf" srcId="{C8A321A5-5B8F-4057-9FB0-62C57BA75538}" destId="{BB0B535A-99DB-4A36-A9E1-6C0310096EDD}" srcOrd="0" destOrd="0" presId="urn:microsoft.com/office/officeart/2005/8/layout/hierarchy2"/>
    <dgm:cxn modelId="{180A35EE-A6AD-4C0E-A0AC-56066350CAE2}" srcId="{AB4BA5CE-F196-4EAC-AB97-7639E1EE2386}" destId="{1434E1D1-3746-413D-AADA-C0C941CC10EA}" srcOrd="1" destOrd="0" parTransId="{AF79D2B6-8865-43F9-B089-01448B9564BE}" sibTransId="{0D31FE46-9560-402F-AC4B-D0BB76C2E21A}"/>
    <dgm:cxn modelId="{DE24E96E-7DE7-42EF-9ED5-7C939D18987C}" type="presOf" srcId="{AD5B256D-7984-4172-82A5-BB4C6F9D5850}" destId="{E6DD255C-E0C7-4012-B910-46A59D515C84}" srcOrd="1" destOrd="0" presId="urn:microsoft.com/office/officeart/2005/8/layout/hierarchy2"/>
    <dgm:cxn modelId="{6ED0C781-3841-46EB-9ECE-05C6E6762158}" type="presParOf" srcId="{26E00F3F-7313-49DF-B6A7-0FE95689D2C1}" destId="{7B25540D-8F13-468C-BAEE-747C2E80B010}" srcOrd="0" destOrd="0" presId="urn:microsoft.com/office/officeart/2005/8/layout/hierarchy2"/>
    <dgm:cxn modelId="{1C91B13D-2C0E-41DB-B4B5-89E70594A263}" type="presParOf" srcId="{7B25540D-8F13-468C-BAEE-747C2E80B010}" destId="{20C22AA5-7A35-4579-B466-1029669899A2}" srcOrd="0" destOrd="0" presId="urn:microsoft.com/office/officeart/2005/8/layout/hierarchy2"/>
    <dgm:cxn modelId="{0A44398A-6A36-4662-8535-E090D61C4D43}" type="presParOf" srcId="{7B25540D-8F13-468C-BAEE-747C2E80B010}" destId="{6BFDE094-B58B-4BAA-80E4-9D251E0E5290}" srcOrd="1" destOrd="0" presId="urn:microsoft.com/office/officeart/2005/8/layout/hierarchy2"/>
    <dgm:cxn modelId="{8422AE52-0BC3-4B88-89B0-68FFF5077E35}" type="presParOf" srcId="{6BFDE094-B58B-4BAA-80E4-9D251E0E5290}" destId="{5E485C52-DA3A-4BF5-8DF0-397C357E2127}" srcOrd="0" destOrd="0" presId="urn:microsoft.com/office/officeart/2005/8/layout/hierarchy2"/>
    <dgm:cxn modelId="{853B920D-0BDF-43AF-AECB-A294480AB56E}" type="presParOf" srcId="{5E485C52-DA3A-4BF5-8DF0-397C357E2127}" destId="{FBFB93B6-720E-470C-9083-8704F5033C52}" srcOrd="0" destOrd="0" presId="urn:microsoft.com/office/officeart/2005/8/layout/hierarchy2"/>
    <dgm:cxn modelId="{2826395C-F662-4B30-AB20-85FEF8CBD0E1}" type="presParOf" srcId="{6BFDE094-B58B-4BAA-80E4-9D251E0E5290}" destId="{B43D01D7-224E-4843-939E-AD134AE10221}" srcOrd="1" destOrd="0" presId="urn:microsoft.com/office/officeart/2005/8/layout/hierarchy2"/>
    <dgm:cxn modelId="{4BB387AA-211D-4194-AC78-1A9383FBF0C5}" type="presParOf" srcId="{B43D01D7-224E-4843-939E-AD134AE10221}" destId="{0BB0D918-DB72-4CF3-8CF0-59F6E01F3EFA}" srcOrd="0" destOrd="0" presId="urn:microsoft.com/office/officeart/2005/8/layout/hierarchy2"/>
    <dgm:cxn modelId="{C5781054-F2D3-4E05-AB1C-D0D7EAA1C03E}" type="presParOf" srcId="{B43D01D7-224E-4843-939E-AD134AE10221}" destId="{ACAD332B-4FD2-4912-8643-4D9B33E8853D}" srcOrd="1" destOrd="0" presId="urn:microsoft.com/office/officeart/2005/8/layout/hierarchy2"/>
    <dgm:cxn modelId="{F6434C34-BE72-4DE1-924F-89AA55195D91}" type="presParOf" srcId="{ACAD332B-4FD2-4912-8643-4D9B33E8853D}" destId="{57DE339D-AEEC-4D33-A1E6-3FAC20E8220A}" srcOrd="0" destOrd="0" presId="urn:microsoft.com/office/officeart/2005/8/layout/hierarchy2"/>
    <dgm:cxn modelId="{52905125-62F6-48C0-8EC0-5F7400D4359E}" type="presParOf" srcId="{57DE339D-AEEC-4D33-A1E6-3FAC20E8220A}" destId="{C79D2685-2F96-4513-820E-07C1574CFD66}" srcOrd="0" destOrd="0" presId="urn:microsoft.com/office/officeart/2005/8/layout/hierarchy2"/>
    <dgm:cxn modelId="{98A23BD1-E7D2-4929-AE59-93D3AAAE7CD9}" type="presParOf" srcId="{ACAD332B-4FD2-4912-8643-4D9B33E8853D}" destId="{1E29FE53-FD82-482E-B246-1F54F83CC08A}" srcOrd="1" destOrd="0" presId="urn:microsoft.com/office/officeart/2005/8/layout/hierarchy2"/>
    <dgm:cxn modelId="{AB988C3C-C6A9-4053-8B33-E303A723F09F}" type="presParOf" srcId="{1E29FE53-FD82-482E-B246-1F54F83CC08A}" destId="{BB0B535A-99DB-4A36-A9E1-6C0310096EDD}" srcOrd="0" destOrd="0" presId="urn:microsoft.com/office/officeart/2005/8/layout/hierarchy2"/>
    <dgm:cxn modelId="{0991B1D1-7568-4CAA-A7F5-04A35AC04E68}" type="presParOf" srcId="{1E29FE53-FD82-482E-B246-1F54F83CC08A}" destId="{0AD49AC6-047A-409C-979C-87D3EE69D132}" srcOrd="1" destOrd="0" presId="urn:microsoft.com/office/officeart/2005/8/layout/hierarchy2"/>
    <dgm:cxn modelId="{1F7101EB-9B3E-4609-8B26-BC1F0203B50B}" type="presParOf" srcId="{0AD49AC6-047A-409C-979C-87D3EE69D132}" destId="{4062DE95-5B08-459E-A6DD-F1016E36CF38}" srcOrd="0" destOrd="0" presId="urn:microsoft.com/office/officeart/2005/8/layout/hierarchy2"/>
    <dgm:cxn modelId="{A8C3A98A-32BA-4D32-B84D-CA129BF6D8CA}" type="presParOf" srcId="{4062DE95-5B08-459E-A6DD-F1016E36CF38}" destId="{E6DD255C-E0C7-4012-B910-46A59D515C84}" srcOrd="0" destOrd="0" presId="urn:microsoft.com/office/officeart/2005/8/layout/hierarchy2"/>
    <dgm:cxn modelId="{6955637E-5397-4E15-9D92-0C96BBFEDB17}" type="presParOf" srcId="{0AD49AC6-047A-409C-979C-87D3EE69D132}" destId="{90B966A7-6602-45A5-A7CC-B5503B006BA6}" srcOrd="1" destOrd="0" presId="urn:microsoft.com/office/officeart/2005/8/layout/hierarchy2"/>
    <dgm:cxn modelId="{63DD4F23-1E44-4901-BA1D-1D59C8AD4187}" type="presParOf" srcId="{90B966A7-6602-45A5-A7CC-B5503B006BA6}" destId="{215BFFC2-7E87-4B98-A36B-9E290DDA502B}" srcOrd="0" destOrd="0" presId="urn:microsoft.com/office/officeart/2005/8/layout/hierarchy2"/>
    <dgm:cxn modelId="{AA8B367D-BBD5-4437-A105-9043F975140E}" type="presParOf" srcId="{90B966A7-6602-45A5-A7CC-B5503B006BA6}" destId="{85965B48-A703-41F2-BD9B-4A21F0CC9EB7}" srcOrd="1" destOrd="0" presId="urn:microsoft.com/office/officeart/2005/8/layout/hierarchy2"/>
    <dgm:cxn modelId="{EF3457B6-63DA-45EA-AD94-7BE9BBE94302}" type="presParOf" srcId="{ACAD332B-4FD2-4912-8643-4D9B33E8853D}" destId="{EBA278AC-FE22-4887-9A19-BC8731DA7DA4}" srcOrd="2" destOrd="0" presId="urn:microsoft.com/office/officeart/2005/8/layout/hierarchy2"/>
    <dgm:cxn modelId="{C14093F7-D401-455F-9BC8-CF861F1DFA38}" type="presParOf" srcId="{EBA278AC-FE22-4887-9A19-BC8731DA7DA4}" destId="{E0DAA1F8-1C58-4A15-BEF0-23D70EFC1E45}" srcOrd="0" destOrd="0" presId="urn:microsoft.com/office/officeart/2005/8/layout/hierarchy2"/>
    <dgm:cxn modelId="{9F9D60EB-725B-480A-9DB2-02446828F651}" type="presParOf" srcId="{ACAD332B-4FD2-4912-8643-4D9B33E8853D}" destId="{FAC562A3-01DA-42E1-96A8-CDA36F83304F}" srcOrd="3" destOrd="0" presId="urn:microsoft.com/office/officeart/2005/8/layout/hierarchy2"/>
    <dgm:cxn modelId="{EDC34449-625F-4300-8065-D087A9B71A6D}" type="presParOf" srcId="{FAC562A3-01DA-42E1-96A8-CDA36F83304F}" destId="{8D7ED338-24AA-4EC8-B1F9-39845972C35C}" srcOrd="0" destOrd="0" presId="urn:microsoft.com/office/officeart/2005/8/layout/hierarchy2"/>
    <dgm:cxn modelId="{92ECA07F-7A33-45AC-AAE6-B6438D20354E}" type="presParOf" srcId="{FAC562A3-01DA-42E1-96A8-CDA36F83304F}" destId="{3ED73853-99B7-4AE8-A8F9-7EC911229B76}" srcOrd="1" destOrd="0" presId="urn:microsoft.com/office/officeart/2005/8/layout/hierarchy2"/>
    <dgm:cxn modelId="{BF6FDBB5-4A91-4843-90EF-15325BE147B0}" type="presParOf" srcId="{3ED73853-99B7-4AE8-A8F9-7EC911229B76}" destId="{E8E58E3B-BB15-41A3-AAA5-E938C7F3DCE7}" srcOrd="0" destOrd="0" presId="urn:microsoft.com/office/officeart/2005/8/layout/hierarchy2"/>
    <dgm:cxn modelId="{FBE6E4CF-7402-44E0-9275-49419DBE08CC}" type="presParOf" srcId="{E8E58E3B-BB15-41A3-AAA5-E938C7F3DCE7}" destId="{A361A5CF-8A50-49A8-BE4F-109DB559D137}" srcOrd="0" destOrd="0" presId="urn:microsoft.com/office/officeart/2005/8/layout/hierarchy2"/>
    <dgm:cxn modelId="{2635D587-1F5F-422B-8311-AB30E959C503}" type="presParOf" srcId="{3ED73853-99B7-4AE8-A8F9-7EC911229B76}" destId="{F1B60585-7C29-4D7F-9C21-14AE7A64805C}" srcOrd="1" destOrd="0" presId="urn:microsoft.com/office/officeart/2005/8/layout/hierarchy2"/>
    <dgm:cxn modelId="{3A068264-543F-4286-AC9E-6DA5A52C2F12}" type="presParOf" srcId="{F1B60585-7C29-4D7F-9C21-14AE7A64805C}" destId="{F5A55E76-C2F8-4B45-B510-19F253785F69}" srcOrd="0" destOrd="0" presId="urn:microsoft.com/office/officeart/2005/8/layout/hierarchy2"/>
    <dgm:cxn modelId="{53DEDE08-2FD5-46B2-97CE-32E039694D9B}" type="presParOf" srcId="{F1B60585-7C29-4D7F-9C21-14AE7A64805C}" destId="{8A7DCC03-542C-4F67-9F07-A2576D19F75F}" srcOrd="1" destOrd="0" presId="urn:microsoft.com/office/officeart/2005/8/layout/hierarchy2"/>
    <dgm:cxn modelId="{E10C29CA-9429-4C8E-9579-B2771F841FBF}" type="presParOf" srcId="{ACAD332B-4FD2-4912-8643-4D9B33E8853D}" destId="{4082C5AD-16B0-4EDA-B6AE-C0CE8824A145}" srcOrd="4" destOrd="0" presId="urn:microsoft.com/office/officeart/2005/8/layout/hierarchy2"/>
    <dgm:cxn modelId="{1D1557C1-0E83-457E-8A75-EE325C9A38FD}" type="presParOf" srcId="{4082C5AD-16B0-4EDA-B6AE-C0CE8824A145}" destId="{E4D7758F-BA98-4E90-84A9-15B356AF1D9D}" srcOrd="0" destOrd="0" presId="urn:microsoft.com/office/officeart/2005/8/layout/hierarchy2"/>
    <dgm:cxn modelId="{95999214-2EC4-4FAC-8313-DB195721FD47}" type="presParOf" srcId="{ACAD332B-4FD2-4912-8643-4D9B33E8853D}" destId="{0C48D6A7-EF0D-48D8-827C-FDA32856B95C}" srcOrd="5" destOrd="0" presId="urn:microsoft.com/office/officeart/2005/8/layout/hierarchy2"/>
    <dgm:cxn modelId="{C0C98189-DC41-42DA-8865-403C060E15DD}" type="presParOf" srcId="{0C48D6A7-EF0D-48D8-827C-FDA32856B95C}" destId="{E52AC6C9-0A1E-44D4-A37A-59B93E02D101}" srcOrd="0" destOrd="0" presId="urn:microsoft.com/office/officeart/2005/8/layout/hierarchy2"/>
    <dgm:cxn modelId="{D55FF1B9-4DD6-49E0-8F92-C99F99E08855}" type="presParOf" srcId="{0C48D6A7-EF0D-48D8-827C-FDA32856B95C}" destId="{EFC39396-6363-43C3-9D5C-DD374F777A50}" srcOrd="1" destOrd="0" presId="urn:microsoft.com/office/officeart/2005/8/layout/hierarchy2"/>
    <dgm:cxn modelId="{2EDE6DB3-7193-469F-ACA9-1A8EE18BF9EA}" type="presParOf" srcId="{EFC39396-6363-43C3-9D5C-DD374F777A50}" destId="{54722535-049B-4861-B11B-909CE84DC9B5}" srcOrd="0" destOrd="0" presId="urn:microsoft.com/office/officeart/2005/8/layout/hierarchy2"/>
    <dgm:cxn modelId="{977948D6-CCE6-4BFE-9E66-363A5071A6C5}" type="presParOf" srcId="{54722535-049B-4861-B11B-909CE84DC9B5}" destId="{85D54F2B-E324-40A3-8E9B-C93551EA53E4}" srcOrd="0" destOrd="0" presId="urn:microsoft.com/office/officeart/2005/8/layout/hierarchy2"/>
    <dgm:cxn modelId="{A14FA988-3A65-42FB-A481-C4AE0C0A280B}" type="presParOf" srcId="{EFC39396-6363-43C3-9D5C-DD374F777A50}" destId="{AF7CA742-89C5-499E-9D73-638DE09B591A}" srcOrd="1" destOrd="0" presId="urn:microsoft.com/office/officeart/2005/8/layout/hierarchy2"/>
    <dgm:cxn modelId="{56B0B373-D3F4-4F1A-8771-54A8DAD50A08}" type="presParOf" srcId="{AF7CA742-89C5-499E-9D73-638DE09B591A}" destId="{815402B2-3764-4FF8-8CE8-A32CA212E961}" srcOrd="0" destOrd="0" presId="urn:microsoft.com/office/officeart/2005/8/layout/hierarchy2"/>
    <dgm:cxn modelId="{C6353BE0-38E1-458F-99D7-48762A3C3C9E}" type="presParOf" srcId="{AF7CA742-89C5-499E-9D73-638DE09B591A}" destId="{5FEF53CC-5BEE-42DE-87F7-BCAE6FEF54B2}" srcOrd="1" destOrd="0" presId="urn:microsoft.com/office/officeart/2005/8/layout/hierarchy2"/>
    <dgm:cxn modelId="{F4EF22F9-C7D6-4EDB-9EF7-46B6EBB701F6}" type="presParOf" srcId="{EFC39396-6363-43C3-9D5C-DD374F777A50}" destId="{4362423F-7AE1-4620-80CF-9CDFAB965088}" srcOrd="2" destOrd="0" presId="urn:microsoft.com/office/officeart/2005/8/layout/hierarchy2"/>
    <dgm:cxn modelId="{0DE919C1-86F5-418A-A1BC-9F86D90B71B0}" type="presParOf" srcId="{4362423F-7AE1-4620-80CF-9CDFAB965088}" destId="{FDA3E439-29BA-4BF4-85CD-59B6BCD2376D}" srcOrd="0" destOrd="0" presId="urn:microsoft.com/office/officeart/2005/8/layout/hierarchy2"/>
    <dgm:cxn modelId="{F869EF07-A9EB-4052-B8D1-CA0E69A95120}" type="presParOf" srcId="{EFC39396-6363-43C3-9D5C-DD374F777A50}" destId="{39101A20-A27B-46F2-B968-BB9FC523F88E}" srcOrd="3" destOrd="0" presId="urn:microsoft.com/office/officeart/2005/8/layout/hierarchy2"/>
    <dgm:cxn modelId="{B4A6C672-961C-49B6-ACBA-41650FE96746}" type="presParOf" srcId="{39101A20-A27B-46F2-B968-BB9FC523F88E}" destId="{FACDCAB0-E212-43CE-A2E9-D8E328265DAE}" srcOrd="0" destOrd="0" presId="urn:microsoft.com/office/officeart/2005/8/layout/hierarchy2"/>
    <dgm:cxn modelId="{5D61E4F6-263E-4E4C-8635-08BA7EDDB9D6}" type="presParOf" srcId="{39101A20-A27B-46F2-B968-BB9FC523F88E}" destId="{8B61BA11-F5C1-4AA4-A572-C64A869A13FF}" srcOrd="1" destOrd="0" presId="urn:microsoft.com/office/officeart/2005/8/layout/hierarchy2"/>
    <dgm:cxn modelId="{574F90E0-04C8-4B3D-B9F5-AEB29585EEFA}" type="presParOf" srcId="{EFC39396-6363-43C3-9D5C-DD374F777A50}" destId="{9D4413B0-3578-4FF3-9FA1-F6E400749CD0}" srcOrd="4" destOrd="0" presId="urn:microsoft.com/office/officeart/2005/8/layout/hierarchy2"/>
    <dgm:cxn modelId="{F1551450-EE84-4F35-A082-793458C5EF70}" type="presParOf" srcId="{9D4413B0-3578-4FF3-9FA1-F6E400749CD0}" destId="{276260EE-25DC-4E50-8FA3-B3100BA79EDC}" srcOrd="0" destOrd="0" presId="urn:microsoft.com/office/officeart/2005/8/layout/hierarchy2"/>
    <dgm:cxn modelId="{212F0DDF-0E9A-433E-88DF-7ED7DD8E3F3B}" type="presParOf" srcId="{EFC39396-6363-43C3-9D5C-DD374F777A50}" destId="{5D8E5848-1549-4A1E-AB4C-20E6EA7B1904}" srcOrd="5" destOrd="0" presId="urn:microsoft.com/office/officeart/2005/8/layout/hierarchy2"/>
    <dgm:cxn modelId="{9B06C348-3049-4297-85EE-B5A330A81963}" type="presParOf" srcId="{5D8E5848-1549-4A1E-AB4C-20E6EA7B1904}" destId="{D4291D1F-12B5-4BB0-B857-7FCD1B08FFB0}" srcOrd="0" destOrd="0" presId="urn:microsoft.com/office/officeart/2005/8/layout/hierarchy2"/>
    <dgm:cxn modelId="{024B950E-6756-4979-8B74-F2F77067BCE4}" type="presParOf" srcId="{5D8E5848-1549-4A1E-AB4C-20E6EA7B1904}" destId="{4590ED8C-CA0E-41C9-885A-306671B8F9DD}" srcOrd="1" destOrd="0" presId="urn:microsoft.com/office/officeart/2005/8/layout/hierarchy2"/>
    <dgm:cxn modelId="{A7268E3A-ADB9-420E-BAFE-98141778E816}" type="presParOf" srcId="{6BFDE094-B58B-4BAA-80E4-9D251E0E5290}" destId="{12FFA218-1D6F-4E03-9802-B7D120B1ADD0}" srcOrd="2" destOrd="0" presId="urn:microsoft.com/office/officeart/2005/8/layout/hierarchy2"/>
    <dgm:cxn modelId="{926CE6E6-2935-44FF-A7C9-B2CEC86D9B81}" type="presParOf" srcId="{12FFA218-1D6F-4E03-9802-B7D120B1ADD0}" destId="{B0775595-051F-47BA-BE93-8ECA9FEBFA64}" srcOrd="0" destOrd="0" presId="urn:microsoft.com/office/officeart/2005/8/layout/hierarchy2"/>
    <dgm:cxn modelId="{CECA01C1-B7B6-4BA2-90B6-5ABDC069CF34}" type="presParOf" srcId="{6BFDE094-B58B-4BAA-80E4-9D251E0E5290}" destId="{228CE23D-1F42-4647-B115-DF73AD54B665}" srcOrd="3" destOrd="0" presId="urn:microsoft.com/office/officeart/2005/8/layout/hierarchy2"/>
    <dgm:cxn modelId="{D4F3C187-64FA-4709-BC25-2FF1EB4CA15E}" type="presParOf" srcId="{228CE23D-1F42-4647-B115-DF73AD54B665}" destId="{69ED25E2-9AF1-4631-9118-5BEC49235AD2}" srcOrd="0" destOrd="0" presId="urn:microsoft.com/office/officeart/2005/8/layout/hierarchy2"/>
    <dgm:cxn modelId="{A68AD2D0-5631-4C3A-85CF-567B29B124B6}" type="presParOf" srcId="{228CE23D-1F42-4647-B115-DF73AD54B665}" destId="{0F69ABF0-151F-42FF-9740-66AE6F2198B1}" srcOrd="1" destOrd="0" presId="urn:microsoft.com/office/officeart/2005/8/layout/hierarchy2"/>
    <dgm:cxn modelId="{82A5B6FC-196B-4977-804F-2C1221C80E7E}" type="presParOf" srcId="{0F69ABF0-151F-42FF-9740-66AE6F2198B1}" destId="{7999A2CB-EFE3-44D0-9730-365DEAD1BF0A}" srcOrd="0" destOrd="0" presId="urn:microsoft.com/office/officeart/2005/8/layout/hierarchy2"/>
    <dgm:cxn modelId="{3BC49D28-C844-46F1-BC78-D27284F88A4B}" type="presParOf" srcId="{7999A2CB-EFE3-44D0-9730-365DEAD1BF0A}" destId="{70F73864-F1CE-435F-98A3-E7F356805B52}" srcOrd="0" destOrd="0" presId="urn:microsoft.com/office/officeart/2005/8/layout/hierarchy2"/>
    <dgm:cxn modelId="{AEEA1D72-2CDD-4CB2-813B-27F93A933676}" type="presParOf" srcId="{0F69ABF0-151F-42FF-9740-66AE6F2198B1}" destId="{C645C42F-C214-4D8F-A1F4-46F76E8351EF}" srcOrd="1" destOrd="0" presId="urn:microsoft.com/office/officeart/2005/8/layout/hierarchy2"/>
    <dgm:cxn modelId="{A4D1F02E-C922-4D73-AB32-362D39FC622B}" type="presParOf" srcId="{C645C42F-C214-4D8F-A1F4-46F76E8351EF}" destId="{2625F97D-0B29-435E-871E-86FC1BD95A10}" srcOrd="0" destOrd="0" presId="urn:microsoft.com/office/officeart/2005/8/layout/hierarchy2"/>
    <dgm:cxn modelId="{8EFD73EF-A6B9-4C5D-84CD-665962FB51A4}" type="presParOf" srcId="{C645C42F-C214-4D8F-A1F4-46F76E8351EF}" destId="{D20A5544-0891-4453-8EFA-FD0658E94CD5}" srcOrd="1" destOrd="0" presId="urn:microsoft.com/office/officeart/2005/8/layout/hierarchy2"/>
    <dgm:cxn modelId="{3BA0B1E2-3956-4BE0-9EF5-A9205619E1AA}" type="presParOf" srcId="{0F69ABF0-151F-42FF-9740-66AE6F2198B1}" destId="{3806ABAA-4C42-4508-9832-A0C14BDB6A51}" srcOrd="2" destOrd="0" presId="urn:microsoft.com/office/officeart/2005/8/layout/hierarchy2"/>
    <dgm:cxn modelId="{B4944095-BFDB-4E84-B971-472C50D2B697}" type="presParOf" srcId="{3806ABAA-4C42-4508-9832-A0C14BDB6A51}" destId="{40860DE2-37C4-4AED-B999-E885EF9CFA18}" srcOrd="0" destOrd="0" presId="urn:microsoft.com/office/officeart/2005/8/layout/hierarchy2"/>
    <dgm:cxn modelId="{92F2A6F2-2A60-4599-80BA-612FA132F1E4}" type="presParOf" srcId="{0F69ABF0-151F-42FF-9740-66AE6F2198B1}" destId="{00E13848-2D10-4074-921F-14C19AEDD372}" srcOrd="3" destOrd="0" presId="urn:microsoft.com/office/officeart/2005/8/layout/hierarchy2"/>
    <dgm:cxn modelId="{B870108B-170F-4CE0-AF8C-3DB19E9B4502}" type="presParOf" srcId="{00E13848-2D10-4074-921F-14C19AEDD372}" destId="{EA8CBE06-4930-4131-9EC3-808E25BD4A27}" srcOrd="0" destOrd="0" presId="urn:microsoft.com/office/officeart/2005/8/layout/hierarchy2"/>
    <dgm:cxn modelId="{035F9709-3718-43B7-A497-54CA1BCAAF53}" type="presParOf" srcId="{00E13848-2D10-4074-921F-14C19AEDD372}" destId="{0E96D839-A858-4E32-BB50-950A06A573B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F9E09-2AA0-4F2A-BF14-B079F4142658}">
      <dsp:nvSpPr>
        <dsp:cNvPr id="0" name=""/>
        <dsp:cNvSpPr/>
      </dsp:nvSpPr>
      <dsp:spPr>
        <a:xfrm>
          <a:off x="8" y="7"/>
          <a:ext cx="2634257" cy="1580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 L Tyrosine</a:t>
          </a:r>
          <a:endParaRPr lang="fr-FR" sz="3200" kern="1200" dirty="0"/>
        </a:p>
      </dsp:txBody>
      <dsp:txXfrm>
        <a:off x="46301" y="46300"/>
        <a:ext cx="2541671" cy="1487968"/>
      </dsp:txXfrm>
    </dsp:sp>
    <dsp:sp modelId="{3760DEA7-88B8-41A4-8CD8-F40BC252C1FE}">
      <dsp:nvSpPr>
        <dsp:cNvPr id="0" name=""/>
        <dsp:cNvSpPr/>
      </dsp:nvSpPr>
      <dsp:spPr>
        <a:xfrm>
          <a:off x="3486869" y="463637"/>
          <a:ext cx="2053997" cy="653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>
        <a:off x="3486869" y="594296"/>
        <a:ext cx="1858009" cy="391977"/>
      </dsp:txXfrm>
    </dsp:sp>
    <dsp:sp modelId="{FCFB4BEC-08E7-449E-AD8A-669B11E6A813}">
      <dsp:nvSpPr>
        <dsp:cNvPr id="0" name=""/>
        <dsp:cNvSpPr/>
      </dsp:nvSpPr>
      <dsp:spPr>
        <a:xfrm>
          <a:off x="6509733" y="7"/>
          <a:ext cx="2634257" cy="1580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L-DOPA</a:t>
          </a:r>
          <a:r>
            <a:rPr lang="fr-FR" sz="1700" kern="1200" dirty="0" smtClean="0"/>
            <a:t> </a:t>
          </a:r>
          <a:r>
            <a:rPr lang="fr-FR" sz="1700" kern="1200" dirty="0" err="1" smtClean="0"/>
            <a:t>dihydroxylphenylamine</a:t>
          </a:r>
          <a:endParaRPr lang="fr-FR" sz="1700" kern="1200" dirty="0"/>
        </a:p>
      </dsp:txBody>
      <dsp:txXfrm>
        <a:off x="6556026" y="46300"/>
        <a:ext cx="2541671" cy="1487968"/>
      </dsp:txXfrm>
    </dsp:sp>
    <dsp:sp modelId="{C333E90F-F235-4BFD-A06E-F0B4B9D08485}">
      <dsp:nvSpPr>
        <dsp:cNvPr id="0" name=""/>
        <dsp:cNvSpPr/>
      </dsp:nvSpPr>
      <dsp:spPr>
        <a:xfrm rot="5400000">
          <a:off x="7412749" y="2011818"/>
          <a:ext cx="828225" cy="653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 rot="-5400000">
        <a:off x="7630873" y="1924353"/>
        <a:ext cx="391977" cy="632237"/>
      </dsp:txXfrm>
    </dsp:sp>
    <dsp:sp modelId="{BBCCBF73-484C-4C46-86C4-718ECA66041F}">
      <dsp:nvSpPr>
        <dsp:cNvPr id="0" name=""/>
        <dsp:cNvSpPr/>
      </dsp:nvSpPr>
      <dsp:spPr>
        <a:xfrm>
          <a:off x="6509733" y="3143251"/>
          <a:ext cx="2634257" cy="1580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Dopamine </a:t>
          </a:r>
          <a:endParaRPr lang="fr-FR" sz="3000" kern="1200" dirty="0"/>
        </a:p>
      </dsp:txBody>
      <dsp:txXfrm>
        <a:off x="6556026" y="3189544"/>
        <a:ext cx="2541671" cy="1487968"/>
      </dsp:txXfrm>
    </dsp:sp>
    <dsp:sp modelId="{5C0936CD-7CE5-4912-AF1C-3CF431D10CC7}">
      <dsp:nvSpPr>
        <dsp:cNvPr id="0" name=""/>
        <dsp:cNvSpPr/>
      </dsp:nvSpPr>
      <dsp:spPr>
        <a:xfrm rot="10800000">
          <a:off x="3603133" y="3606880"/>
          <a:ext cx="2053997" cy="653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 rot="10800000">
        <a:off x="3799121" y="3737539"/>
        <a:ext cx="1858009" cy="391977"/>
      </dsp:txXfrm>
    </dsp:sp>
    <dsp:sp modelId="{1FA08DE1-51B9-4E08-81F2-F66EBB4F35A7}">
      <dsp:nvSpPr>
        <dsp:cNvPr id="0" name=""/>
        <dsp:cNvSpPr/>
      </dsp:nvSpPr>
      <dsp:spPr>
        <a:xfrm>
          <a:off x="8" y="3143251"/>
          <a:ext cx="2634257" cy="1580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Noradrénaline </a:t>
          </a:r>
          <a:endParaRPr lang="fr-FR" sz="3000" kern="1200" dirty="0"/>
        </a:p>
      </dsp:txBody>
      <dsp:txXfrm>
        <a:off x="46301" y="3189544"/>
        <a:ext cx="2541671" cy="1487968"/>
      </dsp:txXfrm>
    </dsp:sp>
    <dsp:sp modelId="{B2C83A98-22C7-413B-A298-E9E64C6B9A58}">
      <dsp:nvSpPr>
        <dsp:cNvPr id="0" name=""/>
        <dsp:cNvSpPr/>
      </dsp:nvSpPr>
      <dsp:spPr>
        <a:xfrm rot="1792701">
          <a:off x="1213410" y="5213676"/>
          <a:ext cx="2463662" cy="6532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6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/>
        </a:p>
      </dsp:txBody>
      <dsp:txXfrm>
        <a:off x="1226435" y="5295518"/>
        <a:ext cx="2267674" cy="391977"/>
      </dsp:txXfrm>
    </dsp:sp>
    <dsp:sp modelId="{98568B96-1FF0-42D7-AF72-63DF5EBDE9B7}">
      <dsp:nvSpPr>
        <dsp:cNvPr id="0" name=""/>
        <dsp:cNvSpPr/>
      </dsp:nvSpPr>
      <dsp:spPr>
        <a:xfrm>
          <a:off x="3714733" y="5277445"/>
          <a:ext cx="2634257" cy="1580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Adrénaline </a:t>
          </a:r>
          <a:endParaRPr lang="fr-FR" sz="3000" kern="1200" dirty="0"/>
        </a:p>
      </dsp:txBody>
      <dsp:txXfrm>
        <a:off x="3761026" y="5323738"/>
        <a:ext cx="2541671" cy="1487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EF0C3-E040-4A2B-99F4-F3EB0FCEADF0}">
      <dsp:nvSpPr>
        <dsp:cNvPr id="0" name=""/>
        <dsp:cNvSpPr/>
      </dsp:nvSpPr>
      <dsp:spPr>
        <a:xfrm>
          <a:off x="1949" y="2301302"/>
          <a:ext cx="2367699" cy="1183849"/>
        </a:xfrm>
        <a:prstGeom prst="roundRect">
          <a:avLst>
            <a:gd name="adj" fmla="val 1000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alpha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Récepteurs adrénergiques</a:t>
          </a:r>
          <a:endParaRPr lang="fr-FR" sz="3000" kern="1200" dirty="0"/>
        </a:p>
      </dsp:txBody>
      <dsp:txXfrm>
        <a:off x="36623" y="2335976"/>
        <a:ext cx="2298351" cy="1114501"/>
      </dsp:txXfrm>
    </dsp:sp>
    <dsp:sp modelId="{D639B506-0C08-4B5A-87AF-7C790A2DCD0D}">
      <dsp:nvSpPr>
        <dsp:cNvPr id="0" name=""/>
        <dsp:cNvSpPr/>
      </dsp:nvSpPr>
      <dsp:spPr>
        <a:xfrm rot="18289469">
          <a:off x="2013965" y="2194100"/>
          <a:ext cx="1658446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1658446" y="18413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801727" y="2171052"/>
        <a:ext cx="82922" cy="82922"/>
      </dsp:txXfrm>
    </dsp:sp>
    <dsp:sp modelId="{19AC6FA2-710D-4F72-B7F7-16B10B645A35}">
      <dsp:nvSpPr>
        <dsp:cNvPr id="0" name=""/>
        <dsp:cNvSpPr/>
      </dsp:nvSpPr>
      <dsp:spPr>
        <a:xfrm>
          <a:off x="3316728" y="939874"/>
          <a:ext cx="2367699" cy="1183849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alpha val="7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000" kern="1200" dirty="0" smtClean="0">
              <a:latin typeface="Times New Roman"/>
              <a:cs typeface="Times New Roman"/>
            </a:rPr>
            <a:t>α</a:t>
          </a:r>
          <a:endParaRPr lang="fr-FR" sz="6000" kern="1200" dirty="0"/>
        </a:p>
      </dsp:txBody>
      <dsp:txXfrm>
        <a:off x="3351402" y="974548"/>
        <a:ext cx="2298351" cy="1114501"/>
      </dsp:txXfrm>
    </dsp:sp>
    <dsp:sp modelId="{6149D44C-95E0-45BC-8DA5-A6756E4DE3E3}">
      <dsp:nvSpPr>
        <dsp:cNvPr id="0" name=""/>
        <dsp:cNvSpPr/>
      </dsp:nvSpPr>
      <dsp:spPr>
        <a:xfrm rot="19457599">
          <a:off x="5574801" y="1173029"/>
          <a:ext cx="1166332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1166332" y="18413"/>
              </a:lnTo>
            </a:path>
          </a:pathLst>
        </a:custGeom>
        <a:noFill/>
        <a:ln w="1905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128809" y="1162284"/>
        <a:ext cx="58316" cy="58316"/>
      </dsp:txXfrm>
    </dsp:sp>
    <dsp:sp modelId="{C46A6D40-34C2-4B05-B451-E6F657683530}">
      <dsp:nvSpPr>
        <dsp:cNvPr id="0" name=""/>
        <dsp:cNvSpPr/>
      </dsp:nvSpPr>
      <dsp:spPr>
        <a:xfrm>
          <a:off x="6631507" y="259161"/>
          <a:ext cx="2367699" cy="1183849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alpha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000" kern="1200" dirty="0" smtClean="0">
              <a:latin typeface="Times New Roman"/>
              <a:cs typeface="Times New Roman"/>
            </a:rPr>
            <a:t>α</a:t>
          </a:r>
          <a:r>
            <a:rPr lang="fr-FR" sz="6000" kern="1200" dirty="0" smtClean="0">
              <a:latin typeface="Times New Roman"/>
              <a:cs typeface="Times New Roman"/>
            </a:rPr>
            <a:t>1</a:t>
          </a:r>
          <a:endParaRPr lang="fr-FR" sz="6000" kern="1200" dirty="0"/>
        </a:p>
      </dsp:txBody>
      <dsp:txXfrm>
        <a:off x="6666181" y="293835"/>
        <a:ext cx="2298351" cy="1114501"/>
      </dsp:txXfrm>
    </dsp:sp>
    <dsp:sp modelId="{58EBD801-6772-47E8-BF63-40862F7F1578}">
      <dsp:nvSpPr>
        <dsp:cNvPr id="0" name=""/>
        <dsp:cNvSpPr/>
      </dsp:nvSpPr>
      <dsp:spPr>
        <a:xfrm rot="2142401">
          <a:off x="5574801" y="1853743"/>
          <a:ext cx="1166332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1166332" y="18413"/>
              </a:lnTo>
            </a:path>
          </a:pathLst>
        </a:custGeom>
        <a:noFill/>
        <a:ln w="1905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128809" y="1842998"/>
        <a:ext cx="58316" cy="58316"/>
      </dsp:txXfrm>
    </dsp:sp>
    <dsp:sp modelId="{5C5F8B88-36C0-46B1-9DE8-7CE3118E864A}">
      <dsp:nvSpPr>
        <dsp:cNvPr id="0" name=""/>
        <dsp:cNvSpPr/>
      </dsp:nvSpPr>
      <dsp:spPr>
        <a:xfrm>
          <a:off x="6631507" y="1620588"/>
          <a:ext cx="2367699" cy="1183849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alpha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000" kern="1200" dirty="0" smtClean="0">
              <a:latin typeface="Times New Roman"/>
              <a:cs typeface="Times New Roman"/>
            </a:rPr>
            <a:t>α</a:t>
          </a:r>
          <a:r>
            <a:rPr lang="fr-FR" sz="6000" kern="1200" dirty="0" smtClean="0">
              <a:latin typeface="Times New Roman"/>
              <a:cs typeface="Times New Roman"/>
            </a:rPr>
            <a:t>2</a:t>
          </a:r>
          <a:endParaRPr lang="fr-FR" sz="6000" kern="1200" dirty="0"/>
        </a:p>
      </dsp:txBody>
      <dsp:txXfrm>
        <a:off x="6666181" y="1655262"/>
        <a:ext cx="2298351" cy="1114501"/>
      </dsp:txXfrm>
    </dsp:sp>
    <dsp:sp modelId="{5BCCC9F7-37CC-4CA2-8D65-50BCCAB17CBC}">
      <dsp:nvSpPr>
        <dsp:cNvPr id="0" name=""/>
        <dsp:cNvSpPr/>
      </dsp:nvSpPr>
      <dsp:spPr>
        <a:xfrm rot="3310531">
          <a:off x="2013965" y="3555527"/>
          <a:ext cx="1658446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1658446" y="18413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801727" y="3532479"/>
        <a:ext cx="82922" cy="82922"/>
      </dsp:txXfrm>
    </dsp:sp>
    <dsp:sp modelId="{1E16261C-8245-4D82-935C-A5A3E3549F73}">
      <dsp:nvSpPr>
        <dsp:cNvPr id="0" name=""/>
        <dsp:cNvSpPr/>
      </dsp:nvSpPr>
      <dsp:spPr>
        <a:xfrm>
          <a:off x="3316728" y="3662729"/>
          <a:ext cx="2367699" cy="1183849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alpha val="7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000" kern="1200" dirty="0" smtClean="0">
              <a:latin typeface="Times New Roman"/>
              <a:cs typeface="Times New Roman"/>
            </a:rPr>
            <a:t>β</a:t>
          </a:r>
          <a:endParaRPr lang="fr-FR" sz="6000" kern="1200" dirty="0"/>
        </a:p>
      </dsp:txBody>
      <dsp:txXfrm>
        <a:off x="3351402" y="3697403"/>
        <a:ext cx="2298351" cy="1114501"/>
      </dsp:txXfrm>
    </dsp:sp>
    <dsp:sp modelId="{9C46800E-FFFD-47C9-8C85-042797B3E55B}">
      <dsp:nvSpPr>
        <dsp:cNvPr id="0" name=""/>
        <dsp:cNvSpPr/>
      </dsp:nvSpPr>
      <dsp:spPr>
        <a:xfrm rot="19457599">
          <a:off x="5574801" y="3895884"/>
          <a:ext cx="1166332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1166332" y="18413"/>
              </a:lnTo>
            </a:path>
          </a:pathLst>
        </a:custGeom>
        <a:noFill/>
        <a:ln w="1905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128809" y="3885139"/>
        <a:ext cx="58316" cy="58316"/>
      </dsp:txXfrm>
    </dsp:sp>
    <dsp:sp modelId="{830A99C1-E898-4453-8E5E-664DF0AAAAD2}">
      <dsp:nvSpPr>
        <dsp:cNvPr id="0" name=""/>
        <dsp:cNvSpPr/>
      </dsp:nvSpPr>
      <dsp:spPr>
        <a:xfrm>
          <a:off x="6631507" y="2982015"/>
          <a:ext cx="2367699" cy="1183849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alpha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000" kern="1200" dirty="0" smtClean="0">
              <a:latin typeface="Times New Roman"/>
              <a:cs typeface="Times New Roman"/>
            </a:rPr>
            <a:t>β</a:t>
          </a:r>
          <a:r>
            <a:rPr lang="fr-FR" sz="6000" kern="1200" dirty="0" smtClean="0">
              <a:latin typeface="Times New Roman"/>
              <a:cs typeface="Times New Roman"/>
            </a:rPr>
            <a:t>1</a:t>
          </a:r>
          <a:endParaRPr lang="fr-FR" sz="6000" kern="1200" dirty="0"/>
        </a:p>
      </dsp:txBody>
      <dsp:txXfrm>
        <a:off x="6666181" y="3016689"/>
        <a:ext cx="2298351" cy="1114501"/>
      </dsp:txXfrm>
    </dsp:sp>
    <dsp:sp modelId="{E5B3AB71-7AB5-4954-B74B-A7730AF7F63F}">
      <dsp:nvSpPr>
        <dsp:cNvPr id="0" name=""/>
        <dsp:cNvSpPr/>
      </dsp:nvSpPr>
      <dsp:spPr>
        <a:xfrm rot="2283206">
          <a:off x="5564594" y="4583736"/>
          <a:ext cx="1127506" cy="36826"/>
        </a:xfrm>
        <a:custGeom>
          <a:avLst/>
          <a:gdLst/>
          <a:ahLst/>
          <a:cxnLst/>
          <a:rect l="0" t="0" r="0" b="0"/>
          <a:pathLst>
            <a:path>
              <a:moveTo>
                <a:pt x="0" y="18413"/>
              </a:moveTo>
              <a:lnTo>
                <a:pt x="1127506" y="18413"/>
              </a:lnTo>
            </a:path>
          </a:pathLst>
        </a:custGeom>
        <a:noFill/>
        <a:ln w="1905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100160" y="4573961"/>
        <a:ext cx="56375" cy="56375"/>
      </dsp:txXfrm>
    </dsp:sp>
    <dsp:sp modelId="{F0D4458B-6334-4E00-A1A4-E3BD09A5F8A6}">
      <dsp:nvSpPr>
        <dsp:cNvPr id="0" name=""/>
        <dsp:cNvSpPr/>
      </dsp:nvSpPr>
      <dsp:spPr>
        <a:xfrm>
          <a:off x="6572267" y="4357720"/>
          <a:ext cx="2367699" cy="1183849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alpha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6000" kern="1200" dirty="0" smtClean="0">
              <a:latin typeface="Times New Roman"/>
              <a:cs typeface="Times New Roman"/>
            </a:rPr>
            <a:t>β</a:t>
          </a:r>
          <a:r>
            <a:rPr lang="fr-FR" sz="6000" kern="1200" dirty="0" smtClean="0">
              <a:latin typeface="Times New Roman"/>
              <a:cs typeface="Times New Roman"/>
            </a:rPr>
            <a:t>2</a:t>
          </a:r>
          <a:endParaRPr lang="fr-FR" sz="6000" kern="1200" dirty="0"/>
        </a:p>
      </dsp:txBody>
      <dsp:txXfrm>
        <a:off x="6606941" y="4392394"/>
        <a:ext cx="2298351" cy="1114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F645E-CEE8-4200-B8B7-99AAEA084051}">
      <dsp:nvSpPr>
        <dsp:cNvPr id="0" name=""/>
        <dsp:cNvSpPr/>
      </dsp:nvSpPr>
      <dsp:spPr>
        <a:xfrm rot="1365345">
          <a:off x="2479444" y="4370904"/>
          <a:ext cx="2341705" cy="65478"/>
        </a:xfrm>
        <a:custGeom>
          <a:avLst/>
          <a:gdLst/>
          <a:ahLst/>
          <a:cxnLst/>
          <a:rect l="0" t="0" r="0" b="0"/>
          <a:pathLst>
            <a:path>
              <a:moveTo>
                <a:pt x="0" y="32739"/>
              </a:moveTo>
              <a:lnTo>
                <a:pt x="2341705" y="32739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8D6C3-61D7-4F2A-AD5B-841259B33392}">
      <dsp:nvSpPr>
        <dsp:cNvPr id="0" name=""/>
        <dsp:cNvSpPr/>
      </dsp:nvSpPr>
      <dsp:spPr>
        <a:xfrm rot="21436753">
          <a:off x="2569409" y="3325036"/>
          <a:ext cx="2078041" cy="65478"/>
        </a:xfrm>
        <a:custGeom>
          <a:avLst/>
          <a:gdLst/>
          <a:ahLst/>
          <a:cxnLst/>
          <a:rect l="0" t="0" r="0" b="0"/>
          <a:pathLst>
            <a:path>
              <a:moveTo>
                <a:pt x="0" y="32739"/>
              </a:moveTo>
              <a:lnTo>
                <a:pt x="2078041" y="32739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E586D-EC66-4960-80FE-E960699639C7}">
      <dsp:nvSpPr>
        <dsp:cNvPr id="0" name=""/>
        <dsp:cNvSpPr/>
      </dsp:nvSpPr>
      <dsp:spPr>
        <a:xfrm rot="19829529">
          <a:off x="2419809" y="2198286"/>
          <a:ext cx="2324709" cy="65478"/>
        </a:xfrm>
        <a:custGeom>
          <a:avLst/>
          <a:gdLst/>
          <a:ahLst/>
          <a:cxnLst/>
          <a:rect l="0" t="0" r="0" b="0"/>
          <a:pathLst>
            <a:path>
              <a:moveTo>
                <a:pt x="0" y="32739"/>
              </a:moveTo>
              <a:lnTo>
                <a:pt x="2324709" y="32739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6C2EC-3779-4401-8605-2433152606E4}">
      <dsp:nvSpPr>
        <dsp:cNvPr id="0" name=""/>
        <dsp:cNvSpPr/>
      </dsp:nvSpPr>
      <dsp:spPr>
        <a:xfrm>
          <a:off x="9" y="1785930"/>
          <a:ext cx="3326308" cy="33263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404774-EF8A-4CA5-A463-C8A0593B6269}">
      <dsp:nvSpPr>
        <dsp:cNvPr id="0" name=""/>
        <dsp:cNvSpPr/>
      </dsp:nvSpPr>
      <dsp:spPr>
        <a:xfrm>
          <a:off x="4210097" y="2699"/>
          <a:ext cx="3092309" cy="199578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Métaboliques </a:t>
          </a:r>
          <a:endParaRPr lang="fr-FR" sz="2400" kern="1200" dirty="0"/>
        </a:p>
      </dsp:txBody>
      <dsp:txXfrm>
        <a:off x="4662955" y="294975"/>
        <a:ext cx="2186593" cy="1411233"/>
      </dsp:txXfrm>
    </dsp:sp>
    <dsp:sp modelId="{84AC544A-DA90-4724-9B93-1813B809B624}">
      <dsp:nvSpPr>
        <dsp:cNvPr id="0" name=""/>
        <dsp:cNvSpPr/>
      </dsp:nvSpPr>
      <dsp:spPr>
        <a:xfrm>
          <a:off x="4642305" y="2308577"/>
          <a:ext cx="2904752" cy="18620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Secrétions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hormonales</a:t>
          </a:r>
          <a:endParaRPr lang="fr-FR" sz="2700" kern="1200" dirty="0"/>
        </a:p>
      </dsp:txBody>
      <dsp:txXfrm>
        <a:off x="5067696" y="2581274"/>
        <a:ext cx="2053970" cy="1316698"/>
      </dsp:txXfrm>
    </dsp:sp>
    <dsp:sp modelId="{13D62675-AE83-4A83-BE65-62E93F79FFD4}">
      <dsp:nvSpPr>
        <dsp:cNvPr id="0" name=""/>
        <dsp:cNvSpPr/>
      </dsp:nvSpPr>
      <dsp:spPr>
        <a:xfrm>
          <a:off x="4357686" y="4500573"/>
          <a:ext cx="3486731" cy="18620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dirty="0" smtClean="0">
              <a:latin typeface="Aparajita" pitchFamily="34" charset="0"/>
              <a:cs typeface="Aparajita" pitchFamily="34" charset="0"/>
            </a:rPr>
            <a:t>Sympathomimétiqu</a:t>
          </a:r>
          <a:r>
            <a:rPr lang="fr-FR" sz="2500" kern="1200" dirty="0" smtClean="0">
              <a:latin typeface="Bodoni MT" pitchFamily="18" charset="0"/>
            </a:rPr>
            <a:t>e</a:t>
          </a:r>
          <a:endParaRPr lang="fr-FR" sz="2500" kern="1200" dirty="0"/>
        </a:p>
      </dsp:txBody>
      <dsp:txXfrm>
        <a:off x="4868306" y="4773270"/>
        <a:ext cx="2465491" cy="1316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AE1E4-B570-462D-BE42-37088443DFCD}">
      <dsp:nvSpPr>
        <dsp:cNvPr id="0" name=""/>
        <dsp:cNvSpPr/>
      </dsp:nvSpPr>
      <dsp:spPr>
        <a:xfrm>
          <a:off x="1250111" y="185729"/>
          <a:ext cx="6630632" cy="1776572"/>
        </a:xfrm>
        <a:prstGeom prst="ellipse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CBE30-3375-49DF-9B7C-DF4D95D8D72E}">
      <dsp:nvSpPr>
        <dsp:cNvPr id="0" name=""/>
        <dsp:cNvSpPr/>
      </dsp:nvSpPr>
      <dsp:spPr>
        <a:xfrm>
          <a:off x="4179078" y="4186255"/>
          <a:ext cx="821531" cy="525780"/>
        </a:xfrm>
        <a:prstGeom prst="down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0D4F7-1A39-4AEE-8EC9-7E09124FE4D5}">
      <dsp:nvSpPr>
        <dsp:cNvPr id="0" name=""/>
        <dsp:cNvSpPr/>
      </dsp:nvSpPr>
      <dsp:spPr>
        <a:xfrm>
          <a:off x="2600324" y="4363427"/>
          <a:ext cx="3943350" cy="985837"/>
        </a:xfrm>
        <a:prstGeom prst="rect">
          <a:avLst/>
        </a:prstGeom>
        <a:noFill/>
        <a:ln w="120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Hyperglycémie </a:t>
          </a:r>
          <a:endParaRPr lang="fr-FR" sz="3400" kern="1200" dirty="0"/>
        </a:p>
      </dsp:txBody>
      <dsp:txXfrm>
        <a:off x="2600324" y="4363427"/>
        <a:ext cx="3943350" cy="985837"/>
      </dsp:txXfrm>
    </dsp:sp>
    <dsp:sp modelId="{5C9070ED-F8C0-49AE-9B27-060DC79E12EA}">
      <dsp:nvSpPr>
        <dsp:cNvPr id="0" name=""/>
        <dsp:cNvSpPr/>
      </dsp:nvSpPr>
      <dsp:spPr>
        <a:xfrm>
          <a:off x="3157487" y="1953131"/>
          <a:ext cx="3093291" cy="14787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 néoglucogenèse</a:t>
          </a:r>
          <a:endParaRPr lang="fr-FR" sz="2000" kern="1200" dirty="0"/>
        </a:p>
      </dsp:txBody>
      <dsp:txXfrm>
        <a:off x="3610489" y="2169690"/>
        <a:ext cx="2187287" cy="1045638"/>
      </dsp:txXfrm>
    </dsp:sp>
    <dsp:sp modelId="{1F3E3364-25B8-4330-8E3C-1335D442362C}">
      <dsp:nvSpPr>
        <dsp:cNvPr id="0" name=""/>
        <dsp:cNvSpPr/>
      </dsp:nvSpPr>
      <dsp:spPr>
        <a:xfrm>
          <a:off x="1821622" y="400035"/>
          <a:ext cx="2907515" cy="14787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- </a:t>
          </a:r>
          <a:r>
            <a:rPr lang="fr-FR" sz="2000" kern="1200" dirty="0" smtClean="0"/>
            <a:t>glycogénogénèse</a:t>
          </a:r>
          <a:endParaRPr lang="fr-FR" sz="2000" kern="1200" dirty="0"/>
        </a:p>
      </dsp:txBody>
      <dsp:txXfrm>
        <a:off x="2247418" y="616594"/>
        <a:ext cx="2055923" cy="1045638"/>
      </dsp:txXfrm>
    </dsp:sp>
    <dsp:sp modelId="{7ED2F086-4E6D-4FD0-AF26-189AE97750C5}">
      <dsp:nvSpPr>
        <dsp:cNvPr id="0" name=""/>
        <dsp:cNvSpPr/>
      </dsp:nvSpPr>
      <dsp:spPr>
        <a:xfrm>
          <a:off x="4536260" y="328599"/>
          <a:ext cx="2570314" cy="14787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+  glycogénolyse</a:t>
          </a:r>
          <a:endParaRPr lang="fr-FR" sz="2000" kern="1200" dirty="0"/>
        </a:p>
      </dsp:txBody>
      <dsp:txXfrm>
        <a:off x="4912674" y="545158"/>
        <a:ext cx="1817486" cy="1045638"/>
      </dsp:txXfrm>
    </dsp:sp>
    <dsp:sp modelId="{E0D7C9D8-FE3B-4795-8FBF-4C65DCDF8891}">
      <dsp:nvSpPr>
        <dsp:cNvPr id="0" name=""/>
        <dsp:cNvSpPr/>
      </dsp:nvSpPr>
      <dsp:spPr>
        <a:xfrm>
          <a:off x="1107260" y="42835"/>
          <a:ext cx="6829461" cy="417776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lt1">
              <a:alpha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22AA5-7A35-4579-B466-1029669899A2}">
      <dsp:nvSpPr>
        <dsp:cNvPr id="0" name=""/>
        <dsp:cNvSpPr/>
      </dsp:nvSpPr>
      <dsp:spPr>
        <a:xfrm>
          <a:off x="1116" y="3494926"/>
          <a:ext cx="1758032" cy="879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Adrénaline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Stress </a:t>
          </a:r>
          <a:endParaRPr lang="fr-FR" sz="1700" kern="1200" dirty="0"/>
        </a:p>
      </dsp:txBody>
      <dsp:txXfrm>
        <a:off x="26861" y="3520671"/>
        <a:ext cx="1706542" cy="827526"/>
      </dsp:txXfrm>
    </dsp:sp>
    <dsp:sp modelId="{5E485C52-DA3A-4BF5-8DF0-397C357E2127}">
      <dsp:nvSpPr>
        <dsp:cNvPr id="0" name=""/>
        <dsp:cNvSpPr/>
      </dsp:nvSpPr>
      <dsp:spPr>
        <a:xfrm rot="17692822">
          <a:off x="1275039" y="3164747"/>
          <a:ext cx="1671431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1671431" y="11535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068969" y="3134497"/>
        <a:ext cx="83571" cy="83571"/>
      </dsp:txXfrm>
    </dsp:sp>
    <dsp:sp modelId="{0BB0D918-DB72-4CF3-8CF0-59F6E01F3EFA}">
      <dsp:nvSpPr>
        <dsp:cNvPr id="0" name=""/>
        <dsp:cNvSpPr/>
      </dsp:nvSpPr>
      <dsp:spPr>
        <a:xfrm>
          <a:off x="2462361" y="1978623"/>
          <a:ext cx="1758032" cy="879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Times New Roman"/>
              <a:cs typeface="Times New Roman"/>
            </a:rPr>
            <a:t>↑ fonctions essentielles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Times New Roman"/>
              <a:cs typeface="Times New Roman"/>
            </a:rPr>
            <a:t>Fuite/lutte</a:t>
          </a:r>
          <a:endParaRPr lang="fr-FR" sz="1700" kern="1200" dirty="0"/>
        </a:p>
      </dsp:txBody>
      <dsp:txXfrm>
        <a:off x="2488106" y="2004368"/>
        <a:ext cx="1706542" cy="827526"/>
      </dsp:txXfrm>
    </dsp:sp>
    <dsp:sp modelId="{57DE339D-AEEC-4D33-A1E6-3FAC20E8220A}">
      <dsp:nvSpPr>
        <dsp:cNvPr id="0" name=""/>
        <dsp:cNvSpPr/>
      </dsp:nvSpPr>
      <dsp:spPr>
        <a:xfrm rot="17692822">
          <a:off x="3736284" y="1648444"/>
          <a:ext cx="1671431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1671431" y="11535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530214" y="1618194"/>
        <a:ext cx="83571" cy="83571"/>
      </dsp:txXfrm>
    </dsp:sp>
    <dsp:sp modelId="{BB0B535A-99DB-4A36-A9E1-6C0310096EDD}">
      <dsp:nvSpPr>
        <dsp:cNvPr id="0" name=""/>
        <dsp:cNvSpPr/>
      </dsp:nvSpPr>
      <dsp:spPr>
        <a:xfrm>
          <a:off x="4923606" y="462320"/>
          <a:ext cx="1758032" cy="879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Energie </a:t>
          </a:r>
          <a:endParaRPr lang="fr-FR" sz="1700" kern="1200" dirty="0"/>
        </a:p>
      </dsp:txBody>
      <dsp:txXfrm>
        <a:off x="4949351" y="488065"/>
        <a:ext cx="1706542" cy="827526"/>
      </dsp:txXfrm>
    </dsp:sp>
    <dsp:sp modelId="{4062DE95-5B08-459E-A6DD-F1016E36CF38}">
      <dsp:nvSpPr>
        <dsp:cNvPr id="0" name=""/>
        <dsp:cNvSpPr/>
      </dsp:nvSpPr>
      <dsp:spPr>
        <a:xfrm>
          <a:off x="6681638" y="890293"/>
          <a:ext cx="703212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703212" y="11535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015664" y="884248"/>
        <a:ext cx="35160" cy="35160"/>
      </dsp:txXfrm>
    </dsp:sp>
    <dsp:sp modelId="{215BFFC2-7E87-4B98-A36B-9E290DDA502B}">
      <dsp:nvSpPr>
        <dsp:cNvPr id="0" name=""/>
        <dsp:cNvSpPr/>
      </dsp:nvSpPr>
      <dsp:spPr>
        <a:xfrm>
          <a:off x="7384851" y="462320"/>
          <a:ext cx="1758032" cy="879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Times New Roman"/>
              <a:cs typeface="Times New Roman"/>
            </a:rPr>
            <a:t>↑ glycémie </a:t>
          </a:r>
          <a:endParaRPr lang="fr-FR" sz="1700" kern="1200" dirty="0"/>
        </a:p>
      </dsp:txBody>
      <dsp:txXfrm>
        <a:off x="7410596" y="488065"/>
        <a:ext cx="1706542" cy="827526"/>
      </dsp:txXfrm>
    </dsp:sp>
    <dsp:sp modelId="{EBA278AC-FE22-4887-9A19-BC8731DA7DA4}">
      <dsp:nvSpPr>
        <dsp:cNvPr id="0" name=""/>
        <dsp:cNvSpPr/>
      </dsp:nvSpPr>
      <dsp:spPr>
        <a:xfrm rot="19457599">
          <a:off x="4138995" y="2153878"/>
          <a:ext cx="866009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866009" y="11535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550349" y="2143764"/>
        <a:ext cx="43300" cy="43300"/>
      </dsp:txXfrm>
    </dsp:sp>
    <dsp:sp modelId="{8D7ED338-24AA-4EC8-B1F9-39845972C35C}">
      <dsp:nvSpPr>
        <dsp:cNvPr id="0" name=""/>
        <dsp:cNvSpPr/>
      </dsp:nvSpPr>
      <dsp:spPr>
        <a:xfrm>
          <a:off x="4923606" y="1473189"/>
          <a:ext cx="1758032" cy="879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O2</a:t>
          </a:r>
          <a:endParaRPr lang="fr-FR" sz="1700" kern="1200" dirty="0"/>
        </a:p>
      </dsp:txBody>
      <dsp:txXfrm>
        <a:off x="4949351" y="1498934"/>
        <a:ext cx="1706542" cy="827526"/>
      </dsp:txXfrm>
    </dsp:sp>
    <dsp:sp modelId="{E8E58E3B-BB15-41A3-AAA5-E938C7F3DCE7}">
      <dsp:nvSpPr>
        <dsp:cNvPr id="0" name=""/>
        <dsp:cNvSpPr/>
      </dsp:nvSpPr>
      <dsp:spPr>
        <a:xfrm>
          <a:off x="6681638" y="1901161"/>
          <a:ext cx="703212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703212" y="11535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015664" y="1895116"/>
        <a:ext cx="35160" cy="35160"/>
      </dsp:txXfrm>
    </dsp:sp>
    <dsp:sp modelId="{F5A55E76-C2F8-4B45-B510-19F253785F69}">
      <dsp:nvSpPr>
        <dsp:cNvPr id="0" name=""/>
        <dsp:cNvSpPr/>
      </dsp:nvSpPr>
      <dsp:spPr>
        <a:xfrm>
          <a:off x="7384851" y="1473189"/>
          <a:ext cx="1758032" cy="879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Broncho dilatation </a:t>
          </a:r>
          <a:endParaRPr lang="fr-FR" sz="1700" kern="1200" dirty="0"/>
        </a:p>
      </dsp:txBody>
      <dsp:txXfrm>
        <a:off x="7410596" y="1498934"/>
        <a:ext cx="1706542" cy="827526"/>
      </dsp:txXfrm>
    </dsp:sp>
    <dsp:sp modelId="{4082C5AD-16B0-4EDA-B6AE-C0CE8824A145}">
      <dsp:nvSpPr>
        <dsp:cNvPr id="0" name=""/>
        <dsp:cNvSpPr/>
      </dsp:nvSpPr>
      <dsp:spPr>
        <a:xfrm rot="3907178">
          <a:off x="3736284" y="3164747"/>
          <a:ext cx="1671431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1671431" y="11535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530214" y="3134497"/>
        <a:ext cx="83571" cy="83571"/>
      </dsp:txXfrm>
    </dsp:sp>
    <dsp:sp modelId="{E52AC6C9-0A1E-44D4-A37A-59B93E02D101}">
      <dsp:nvSpPr>
        <dsp:cNvPr id="0" name=""/>
        <dsp:cNvSpPr/>
      </dsp:nvSpPr>
      <dsp:spPr>
        <a:xfrm>
          <a:off x="4923606" y="3494926"/>
          <a:ext cx="1758032" cy="879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Nutriments </a:t>
          </a:r>
          <a:endParaRPr lang="fr-FR" sz="1700" kern="1200" dirty="0"/>
        </a:p>
      </dsp:txBody>
      <dsp:txXfrm>
        <a:off x="4949351" y="3520671"/>
        <a:ext cx="1706542" cy="827526"/>
      </dsp:txXfrm>
    </dsp:sp>
    <dsp:sp modelId="{54722535-049B-4861-B11B-909CE84DC9B5}">
      <dsp:nvSpPr>
        <dsp:cNvPr id="0" name=""/>
        <dsp:cNvSpPr/>
      </dsp:nvSpPr>
      <dsp:spPr>
        <a:xfrm rot="18327022">
          <a:off x="6426620" y="3428276"/>
          <a:ext cx="1214365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1214365" y="11535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003444" y="3409452"/>
        <a:ext cx="60718" cy="60718"/>
      </dsp:txXfrm>
    </dsp:sp>
    <dsp:sp modelId="{815402B2-3764-4FF8-8CE8-A32CA212E961}">
      <dsp:nvSpPr>
        <dsp:cNvPr id="0" name=""/>
        <dsp:cNvSpPr/>
      </dsp:nvSpPr>
      <dsp:spPr>
        <a:xfrm>
          <a:off x="7385967" y="2505681"/>
          <a:ext cx="1758032" cy="879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Times New Roman"/>
              <a:cs typeface="Times New Roman"/>
            </a:rPr>
            <a:t>↑ PA</a:t>
          </a:r>
          <a:endParaRPr lang="fr-FR" sz="1700" kern="1200" dirty="0"/>
        </a:p>
      </dsp:txBody>
      <dsp:txXfrm>
        <a:off x="7411712" y="2531426"/>
        <a:ext cx="1706542" cy="827526"/>
      </dsp:txXfrm>
    </dsp:sp>
    <dsp:sp modelId="{4362423F-7AE1-4620-80CF-9CDFAB965088}">
      <dsp:nvSpPr>
        <dsp:cNvPr id="0" name=""/>
        <dsp:cNvSpPr/>
      </dsp:nvSpPr>
      <dsp:spPr>
        <a:xfrm>
          <a:off x="6681638" y="3922898"/>
          <a:ext cx="703212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703212" y="11535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015664" y="3916853"/>
        <a:ext cx="35160" cy="35160"/>
      </dsp:txXfrm>
    </dsp:sp>
    <dsp:sp modelId="{FACDCAB0-E212-43CE-A2E9-D8E328265DAE}">
      <dsp:nvSpPr>
        <dsp:cNvPr id="0" name=""/>
        <dsp:cNvSpPr/>
      </dsp:nvSpPr>
      <dsp:spPr>
        <a:xfrm>
          <a:off x="7384851" y="3494926"/>
          <a:ext cx="1758032" cy="879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Vasoconstriction périphérique </a:t>
          </a:r>
          <a:endParaRPr lang="fr-FR" sz="1700" kern="1200" dirty="0"/>
        </a:p>
      </dsp:txBody>
      <dsp:txXfrm>
        <a:off x="7410596" y="3520671"/>
        <a:ext cx="1706542" cy="827526"/>
      </dsp:txXfrm>
    </dsp:sp>
    <dsp:sp modelId="{9D4413B0-3578-4FF3-9FA1-F6E400749CD0}">
      <dsp:nvSpPr>
        <dsp:cNvPr id="0" name=""/>
        <dsp:cNvSpPr/>
      </dsp:nvSpPr>
      <dsp:spPr>
        <a:xfrm rot="3310531">
          <a:off x="6417541" y="4428332"/>
          <a:ext cx="1231407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1231407" y="11535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7002459" y="4409083"/>
        <a:ext cx="61570" cy="61570"/>
      </dsp:txXfrm>
    </dsp:sp>
    <dsp:sp modelId="{D4291D1F-12B5-4BB0-B857-7FCD1B08FFB0}">
      <dsp:nvSpPr>
        <dsp:cNvPr id="0" name=""/>
        <dsp:cNvSpPr/>
      </dsp:nvSpPr>
      <dsp:spPr>
        <a:xfrm>
          <a:off x="7384851" y="4505794"/>
          <a:ext cx="1758032" cy="879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Times New Roman"/>
              <a:cs typeface="Times New Roman"/>
            </a:rPr>
            <a:t>↑ </a:t>
          </a:r>
          <a:r>
            <a:rPr lang="fr-FR" sz="1700" kern="1200" dirty="0" err="1" smtClean="0">
              <a:latin typeface="Times New Roman"/>
              <a:cs typeface="Times New Roman"/>
            </a:rPr>
            <a:t>Fc</a:t>
          </a:r>
          <a:endParaRPr lang="fr-FR" sz="1700" kern="1200" dirty="0"/>
        </a:p>
      </dsp:txBody>
      <dsp:txXfrm>
        <a:off x="7410596" y="4531539"/>
        <a:ext cx="1706542" cy="827526"/>
      </dsp:txXfrm>
    </dsp:sp>
    <dsp:sp modelId="{12FFA218-1D6F-4E03-9802-B7D120B1ADD0}">
      <dsp:nvSpPr>
        <dsp:cNvPr id="0" name=""/>
        <dsp:cNvSpPr/>
      </dsp:nvSpPr>
      <dsp:spPr>
        <a:xfrm rot="3907178">
          <a:off x="1275039" y="4681050"/>
          <a:ext cx="1671431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1671431" y="11535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068969" y="4650799"/>
        <a:ext cx="83571" cy="83571"/>
      </dsp:txXfrm>
    </dsp:sp>
    <dsp:sp modelId="{69ED25E2-9AF1-4631-9118-5BEC49235AD2}">
      <dsp:nvSpPr>
        <dsp:cNvPr id="0" name=""/>
        <dsp:cNvSpPr/>
      </dsp:nvSpPr>
      <dsp:spPr>
        <a:xfrm>
          <a:off x="2462361" y="5011229"/>
          <a:ext cx="1758032" cy="879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>
              <a:latin typeface="Times New Roman"/>
              <a:cs typeface="Times New Roman"/>
            </a:rPr>
            <a:t>↓ fonctions secondaires </a:t>
          </a:r>
          <a:endParaRPr lang="fr-FR" sz="1700" kern="1200" dirty="0"/>
        </a:p>
      </dsp:txBody>
      <dsp:txXfrm>
        <a:off x="2488106" y="5036974"/>
        <a:ext cx="1706542" cy="827526"/>
      </dsp:txXfrm>
    </dsp:sp>
    <dsp:sp modelId="{7999A2CB-EFE3-44D0-9730-365DEAD1BF0A}">
      <dsp:nvSpPr>
        <dsp:cNvPr id="0" name=""/>
        <dsp:cNvSpPr/>
      </dsp:nvSpPr>
      <dsp:spPr>
        <a:xfrm rot="19457599">
          <a:off x="4138995" y="5186484"/>
          <a:ext cx="866009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866009" y="11535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550349" y="5176369"/>
        <a:ext cx="43300" cy="43300"/>
      </dsp:txXfrm>
    </dsp:sp>
    <dsp:sp modelId="{2625F97D-0B29-435E-871E-86FC1BD95A10}">
      <dsp:nvSpPr>
        <dsp:cNvPr id="0" name=""/>
        <dsp:cNvSpPr/>
      </dsp:nvSpPr>
      <dsp:spPr>
        <a:xfrm>
          <a:off x="4923606" y="4505794"/>
          <a:ext cx="1758032" cy="879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Digestion </a:t>
          </a:r>
          <a:endParaRPr lang="fr-FR" sz="1700" kern="1200" dirty="0"/>
        </a:p>
      </dsp:txBody>
      <dsp:txXfrm>
        <a:off x="4949351" y="4531539"/>
        <a:ext cx="1706542" cy="827526"/>
      </dsp:txXfrm>
    </dsp:sp>
    <dsp:sp modelId="{3806ABAA-4C42-4508-9832-A0C14BDB6A51}">
      <dsp:nvSpPr>
        <dsp:cNvPr id="0" name=""/>
        <dsp:cNvSpPr/>
      </dsp:nvSpPr>
      <dsp:spPr>
        <a:xfrm rot="2142401">
          <a:off x="4138995" y="5691918"/>
          <a:ext cx="866009" cy="23071"/>
        </a:xfrm>
        <a:custGeom>
          <a:avLst/>
          <a:gdLst/>
          <a:ahLst/>
          <a:cxnLst/>
          <a:rect l="0" t="0" r="0" b="0"/>
          <a:pathLst>
            <a:path>
              <a:moveTo>
                <a:pt x="0" y="11535"/>
              </a:moveTo>
              <a:lnTo>
                <a:pt x="866009" y="11535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550349" y="5681803"/>
        <a:ext cx="43300" cy="43300"/>
      </dsp:txXfrm>
    </dsp:sp>
    <dsp:sp modelId="{EA8CBE06-4930-4131-9EC3-808E25BD4A27}">
      <dsp:nvSpPr>
        <dsp:cNvPr id="0" name=""/>
        <dsp:cNvSpPr/>
      </dsp:nvSpPr>
      <dsp:spPr>
        <a:xfrm>
          <a:off x="4923606" y="5516663"/>
          <a:ext cx="1758032" cy="8790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Diurèse </a:t>
          </a:r>
          <a:endParaRPr lang="fr-FR" sz="1700" kern="1200" dirty="0"/>
        </a:p>
      </dsp:txBody>
      <dsp:txXfrm>
        <a:off x="4949351" y="5542408"/>
        <a:ext cx="1706542" cy="827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3D189-532B-4A67-899F-93C634E35A0E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F126E-10B5-4AE8-B1C7-BE8364C9D8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38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D5E2D-578B-49F4-B2AF-6513F835DC0D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0DE07-38B4-4A79-AB05-8C031C2DB3B9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BE344-F519-4097-9B79-DD2F6B16816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0DE07-38B4-4A79-AB05-8C031C2DB3B9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BE344-F519-4097-9B79-DD2F6B168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0DE07-38B4-4A79-AB05-8C031C2DB3B9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BE344-F519-4097-9B79-DD2F6B168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0DE07-38B4-4A79-AB05-8C031C2DB3B9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BE344-F519-4097-9B79-DD2F6B168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0DE07-38B4-4A79-AB05-8C031C2DB3B9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BE344-F519-4097-9B79-DD2F6B16816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0DE07-38B4-4A79-AB05-8C031C2DB3B9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BE344-F519-4097-9B79-DD2F6B168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0DE07-38B4-4A79-AB05-8C031C2DB3B9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BE344-F519-4097-9B79-DD2F6B16816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0DE07-38B4-4A79-AB05-8C031C2DB3B9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BE344-F519-4097-9B79-DD2F6B168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0DE07-38B4-4A79-AB05-8C031C2DB3B9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BE344-F519-4097-9B79-DD2F6B168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0DE07-38B4-4A79-AB05-8C031C2DB3B9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6BE344-F519-4097-9B79-DD2F6B168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2E0DE07-38B4-4A79-AB05-8C031C2DB3B9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66BE344-F519-4097-9B79-DD2F6B168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E0DE07-38B4-4A79-AB05-8C031C2DB3B9}" type="datetimeFigureOut">
              <a:rPr lang="fr-FR" smtClean="0"/>
              <a:pPr/>
              <a:t>01/02/2020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66BE344-F519-4097-9B79-DD2F6B1681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1785938"/>
            <a:ext cx="9144000" cy="4143392"/>
          </a:xfrm>
        </p:spPr>
        <p:txBody>
          <a:bodyPr/>
          <a:lstStyle/>
          <a:p>
            <a:pPr algn="ctr"/>
            <a:r>
              <a:rPr lang="fr-FR" sz="6000" dirty="0" smtClean="0">
                <a:solidFill>
                  <a:schemeClr val="bg2"/>
                </a:solidFill>
                <a:latin typeface="Algerian" pitchFamily="82" charset="0"/>
              </a:rPr>
              <a:t>La </a:t>
            </a:r>
            <a:r>
              <a:rPr lang="fr-FR" sz="6000" dirty="0" err="1" smtClean="0">
                <a:solidFill>
                  <a:schemeClr val="bg2"/>
                </a:solidFill>
                <a:latin typeface="Algerian" pitchFamily="82" charset="0"/>
              </a:rPr>
              <a:t>Médullo-SURRENALE</a:t>
            </a:r>
            <a:r>
              <a:rPr lang="fr-FR" dirty="0" smtClean="0">
                <a:solidFill>
                  <a:schemeClr val="bg2"/>
                </a:solidFill>
              </a:rPr>
              <a:t/>
            </a:r>
            <a:br>
              <a:rPr lang="fr-FR" dirty="0" smtClean="0">
                <a:solidFill>
                  <a:schemeClr val="bg2"/>
                </a:solidFill>
              </a:rPr>
            </a:br>
            <a:r>
              <a:rPr lang="fr-FR" dirty="0" smtClean="0">
                <a:solidFill>
                  <a:schemeClr val="bg2"/>
                </a:solidFill>
              </a:rPr>
              <a:t/>
            </a:r>
            <a:br>
              <a:rPr lang="fr-FR" dirty="0" smtClean="0">
                <a:solidFill>
                  <a:schemeClr val="bg2"/>
                </a:solidFill>
              </a:rPr>
            </a:br>
            <a:r>
              <a:rPr lang="fr-FR" dirty="0" smtClean="0">
                <a:solidFill>
                  <a:schemeClr val="tx1"/>
                </a:solidFill>
                <a:latin typeface="Baskerville Old Face" pitchFamily="18" charset="0"/>
              </a:rPr>
              <a:t>Réalisée par Dr </a:t>
            </a:r>
            <a:r>
              <a:rPr lang="fr-FR" dirty="0" err="1" smtClean="0">
                <a:solidFill>
                  <a:schemeClr val="tx1"/>
                </a:solidFill>
                <a:latin typeface="Baskerville Old Face" pitchFamily="18" charset="0"/>
              </a:rPr>
              <a:t>H.Gouasmia</a:t>
            </a:r>
            <a:r>
              <a:rPr lang="fr-FR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fr-FR" dirty="0" smtClean="0">
                <a:solidFill>
                  <a:schemeClr val="tx1"/>
                </a:solidFill>
                <a:latin typeface="Baskerville Old Face" pitchFamily="18" charset="0"/>
              </a:rPr>
              <a:t>service de physiologie clinique et explorations fonctionnelles </a:t>
            </a:r>
            <a:br>
              <a:rPr lang="fr-FR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fr-FR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fr-FR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fr-FR" dirty="0" smtClean="0">
                <a:solidFill>
                  <a:schemeClr val="tx1"/>
                </a:solidFill>
                <a:latin typeface="Baskerville Old Face" pitchFamily="18" charset="0"/>
              </a:rPr>
              <a:t>                               </a:t>
            </a:r>
            <a:r>
              <a:rPr lang="fr-FR" dirty="0" smtClean="0">
                <a:solidFill>
                  <a:srgbClr val="FFC000"/>
                </a:solidFill>
                <a:latin typeface="Baskerville Old Face" pitchFamily="18" charset="0"/>
              </a:rPr>
              <a:t>CHU Ibn </a:t>
            </a:r>
            <a:r>
              <a:rPr lang="fr-FR" dirty="0" err="1" smtClean="0">
                <a:solidFill>
                  <a:srgbClr val="FFC000"/>
                </a:solidFill>
                <a:latin typeface="Baskerville Old Face" pitchFamily="18" charset="0"/>
              </a:rPr>
              <a:t>Rochd</a:t>
            </a:r>
            <a:r>
              <a:rPr lang="fr-FR" dirty="0" smtClean="0">
                <a:solidFill>
                  <a:srgbClr val="FFC000"/>
                </a:solidFill>
                <a:latin typeface="Baskerville Old Face" pitchFamily="18" charset="0"/>
              </a:rPr>
              <a:t> Annaba </a:t>
            </a:r>
            <a:endParaRPr lang="fr-FR" dirty="0">
              <a:solidFill>
                <a:srgbClr val="FFC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fr-FR" dirty="0" smtClean="0"/>
              <a:t>II- METABOLISME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 rot="21433451">
            <a:off x="3143240" y="110945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Tyrosine</a:t>
            </a:r>
          </a:p>
          <a:p>
            <a:endParaRPr lang="fr-FR" sz="3200" dirty="0" smtClean="0">
              <a:solidFill>
                <a:srgbClr val="FF0000"/>
              </a:solidFill>
            </a:endParaRPr>
          </a:p>
          <a:p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</a:rPr>
              <a:t>hydroxylase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72198" y="1857364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    </a:t>
            </a:r>
            <a:r>
              <a:rPr lang="fr-FR" sz="2800" dirty="0" err="1" smtClean="0">
                <a:solidFill>
                  <a:srgbClr val="FF0000"/>
                </a:solidFill>
              </a:rPr>
              <a:t>Decarboxylase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57554" y="321468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   </a:t>
            </a:r>
            <a:r>
              <a:rPr lang="fr-FR" sz="2800" dirty="0" err="1" smtClean="0">
                <a:solidFill>
                  <a:srgbClr val="FF0000"/>
                </a:solidFill>
              </a:rPr>
              <a:t>Hydroxylase</a:t>
            </a:r>
            <a:r>
              <a:rPr lang="fr-FR" sz="2800" dirty="0" smtClean="0">
                <a:solidFill>
                  <a:srgbClr val="FF0000"/>
                </a:solidFill>
              </a:rPr>
              <a:t> 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4643446"/>
            <a:ext cx="36433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Méthyle transférase 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072206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Cortisol</a:t>
            </a:r>
            <a:endParaRPr lang="fr-FR" sz="3600" dirty="0"/>
          </a:p>
        </p:txBody>
      </p:sp>
      <p:cxnSp>
        <p:nvCxnSpPr>
          <p:cNvPr id="9" name="Connecteur droit avec flèche 8"/>
          <p:cNvCxnSpPr/>
          <p:nvPr/>
        </p:nvCxnSpPr>
        <p:spPr>
          <a:xfrm rot="5400000" flipH="1" flipV="1">
            <a:off x="1000100" y="5643578"/>
            <a:ext cx="1000132" cy="1588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28662" y="5214950"/>
            <a:ext cx="541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+</a:t>
            </a:r>
            <a:endParaRPr lang="fr-FR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1F9E09-2AA0-4F2A-BF14-B079F4142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81F9E09-2AA0-4F2A-BF14-B079F4142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0DEA7-88B8-41A4-8CD8-F40BC252C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760DEA7-88B8-41A4-8CD8-F40BC252C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FB4BEC-08E7-449E-AD8A-669B11E6A8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CFB4BEC-08E7-449E-AD8A-669B11E6A8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33E90F-F235-4BFD-A06E-F0B4B9D08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C333E90F-F235-4BFD-A06E-F0B4B9D08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CCBF73-484C-4C46-86C4-718ECA660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BBCCBF73-484C-4C46-86C4-718ECA660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0936CD-7CE5-4912-AF1C-3CF431D10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5C0936CD-7CE5-4912-AF1C-3CF431D10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A08DE1-51B9-4E08-81F2-F66EBB4F3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FA08DE1-51B9-4E08-81F2-F66EBB4F3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C83A98-22C7-413B-A298-E9E64C6B9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B2C83A98-22C7-413B-A298-E9E64C6B9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568B96-1FF0-42D7-AF72-63DF5EBDE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8568B96-1FF0-42D7-AF72-63DF5EBDE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p"/>
      <p:bldP spid="4" grpId="0" build="p"/>
      <p:bldP spid="5" grpId="0" build="p"/>
      <p:bldP spid="6" grpId="0" build="p"/>
      <p:bldP spid="7" grpId="0" build="p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en-US" sz="2400" i="1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i="1" dirty="0" smtClean="0">
                <a:latin typeface="Bodoni MT" pitchFamily="18" charset="0"/>
              </a:rPr>
              <a:t>  </a:t>
            </a:r>
            <a:r>
              <a:rPr lang="fr-FR" dirty="0" smtClean="0"/>
              <a:t>une fois synthétisées les catécholamines sont stockées dans des vésicules spécifiques </a:t>
            </a:r>
          </a:p>
          <a:p>
            <a:pPr>
              <a:lnSpc>
                <a:spcPct val="80000"/>
              </a:lnSpc>
              <a:buNone/>
            </a:pPr>
            <a:r>
              <a:rPr lang="fr-FR" dirty="0" smtClean="0">
                <a:ea typeface="宋体" charset="0"/>
                <a:cs typeface="宋体" charset="0"/>
              </a:rPr>
              <a:t>Qui  contiennent aussi ATP et autres neuropeptides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fr-FR" dirty="0" smtClean="0"/>
              <a:t>La libération s'effectue par exocytose </a:t>
            </a:r>
          </a:p>
          <a:p>
            <a:pPr>
              <a:lnSpc>
                <a:spcPct val="80000"/>
              </a:lnSpc>
              <a:buNone/>
            </a:pPr>
            <a:r>
              <a:rPr lang="fr-FR" dirty="0" smtClean="0"/>
              <a:t>L’</a:t>
            </a:r>
            <a:r>
              <a:rPr lang="fr-FR" dirty="0" err="1" smtClean="0"/>
              <a:t>adrénalinémie</a:t>
            </a:r>
            <a:r>
              <a:rPr lang="fr-FR" dirty="0" smtClean="0"/>
              <a:t> physiologique basale est de 2-3 mg/j. </a:t>
            </a:r>
          </a:p>
          <a:p>
            <a:pPr eaLnBrk="1" hangingPunct="1">
              <a:lnSpc>
                <a:spcPct val="80000"/>
              </a:lnSpc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2875" y="142874"/>
            <a:ext cx="885825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r-CA" b="1" dirty="0"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fr-CA" sz="2800" dirty="0" smtClean="0"/>
              <a:t>Les catécholamines sont dégradées par deux enzymes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fr-CA" sz="2800" dirty="0" smtClean="0">
                <a:solidFill>
                  <a:srgbClr val="FF0000"/>
                </a:solidFill>
                <a:cs typeface="Arial" pitchFamily="34" charset="0"/>
              </a:rPr>
              <a:t>La MAO</a:t>
            </a:r>
            <a:r>
              <a:rPr lang="fr-CA" sz="2800" dirty="0" smtClean="0">
                <a:cs typeface="Arial" pitchFamily="34" charset="0"/>
              </a:rPr>
              <a:t>: monoamine oxydase</a:t>
            </a:r>
          </a:p>
          <a:p>
            <a:pPr marL="342900" indent="-342900">
              <a:defRPr/>
            </a:pPr>
            <a:r>
              <a:rPr lang="fr-CA" sz="2800" dirty="0" smtClean="0">
                <a:cs typeface="Arial" pitchFamily="34" charset="0"/>
              </a:rPr>
              <a:t> </a:t>
            </a:r>
            <a:r>
              <a:rPr lang="fr-CA" sz="2800" dirty="0">
                <a:cs typeface="Arial" pitchFamily="34" charset="0"/>
              </a:rPr>
              <a:t>Les inhibiteurs des MAO  sont employés comme antidépresseurs</a:t>
            </a:r>
          </a:p>
          <a:p>
            <a:pPr>
              <a:defRPr/>
            </a:pPr>
            <a:endParaRPr lang="fr-CA" sz="2800" dirty="0">
              <a:cs typeface="Arial" pitchFamily="34" charset="0"/>
            </a:endParaRPr>
          </a:p>
          <a:p>
            <a:pPr marL="342900" indent="-342900">
              <a:defRPr/>
            </a:pPr>
            <a:r>
              <a:rPr lang="fr-CA" sz="2800" dirty="0">
                <a:cs typeface="Arial" pitchFamily="34" charset="0"/>
              </a:rPr>
              <a:t>2. </a:t>
            </a:r>
            <a:r>
              <a:rPr lang="fr-CA" sz="2800" dirty="0">
                <a:solidFill>
                  <a:srgbClr val="FF0000"/>
                </a:solidFill>
                <a:cs typeface="Arial" pitchFamily="34" charset="0"/>
              </a:rPr>
              <a:t>La </a:t>
            </a:r>
            <a:r>
              <a:rPr lang="fr-CA" sz="2800" dirty="0" smtClean="0">
                <a:solidFill>
                  <a:srgbClr val="FF0000"/>
                </a:solidFill>
                <a:cs typeface="Arial" pitchFamily="34" charset="0"/>
              </a:rPr>
              <a:t>COMT</a:t>
            </a:r>
            <a:r>
              <a:rPr lang="fr-CA" sz="2800" dirty="0" smtClean="0">
                <a:cs typeface="Arial" pitchFamily="34" charset="0"/>
              </a:rPr>
              <a:t>: catéchol-o-</a:t>
            </a:r>
            <a:r>
              <a:rPr lang="fr-CA" sz="2800" dirty="0" err="1" smtClean="0">
                <a:cs typeface="Arial" pitchFamily="34" charset="0"/>
              </a:rPr>
              <a:t>méthyltransferase</a:t>
            </a:r>
            <a:endParaRPr lang="fr-CA" sz="2800" dirty="0">
              <a:cs typeface="Arial" pitchFamily="34" charset="0"/>
            </a:endParaRPr>
          </a:p>
          <a:p>
            <a:pPr marL="342900" indent="-342900">
              <a:defRPr/>
            </a:pPr>
            <a:r>
              <a:rPr lang="fr-CA" sz="2800" dirty="0">
                <a:cs typeface="Arial" pitchFamily="34" charset="0"/>
              </a:rPr>
              <a:t> </a:t>
            </a:r>
            <a:endParaRPr lang="fr-CA" sz="2800" dirty="0" smtClean="0">
              <a:cs typeface="Arial" pitchFamily="34" charset="0"/>
            </a:endParaRPr>
          </a:p>
          <a:p>
            <a:pPr>
              <a:buFont typeface="Arial" charset="0"/>
              <a:buChar char="•"/>
            </a:pPr>
            <a:r>
              <a:rPr lang="fr-CA" sz="2800" dirty="0" smtClean="0"/>
              <a:t> Les métabolites sont éliminés dans les </a:t>
            </a:r>
            <a:r>
              <a:rPr lang="fr-CA" sz="2800" dirty="0" smtClean="0"/>
              <a:t>urines(</a:t>
            </a:r>
            <a:r>
              <a:rPr lang="fr-CA" sz="2800" dirty="0" err="1" smtClean="0"/>
              <a:t>VMA</a:t>
            </a:r>
            <a:r>
              <a:rPr lang="fr-CA" sz="2800" dirty="0" smtClean="0"/>
              <a:t>)</a:t>
            </a:r>
            <a:endParaRPr lang="fr-FR" sz="2800" dirty="0" smtClean="0">
              <a:solidFill>
                <a:srgbClr val="FF0000"/>
              </a:solidFill>
            </a:endParaRPr>
          </a:p>
          <a:p>
            <a:pPr marL="342900" indent="-342900">
              <a:defRPr/>
            </a:pPr>
            <a:endParaRPr lang="fr-CA" sz="2800" dirty="0" smtClean="0">
              <a:cs typeface="Arial" pitchFamily="34" charset="0"/>
            </a:endParaRPr>
          </a:p>
          <a:p>
            <a:pPr marL="342900" indent="-342900">
              <a:defRPr/>
            </a:pPr>
            <a:r>
              <a:rPr lang="fr-CA" sz="2800" dirty="0" smtClean="0">
                <a:cs typeface="Arial" pitchFamily="34" charset="0"/>
              </a:rPr>
              <a:t> </a:t>
            </a:r>
            <a:r>
              <a:rPr lang="fr-CA" sz="2800" dirty="0" smtClean="0">
                <a:cs typeface="Arial" pitchFamily="34" charset="0"/>
              </a:rPr>
              <a:t>acide </a:t>
            </a:r>
            <a:r>
              <a:rPr lang="fr-CA" sz="2800" dirty="0" err="1" smtClean="0">
                <a:cs typeface="Arial" pitchFamily="34" charset="0"/>
              </a:rPr>
              <a:t>vanyl</a:t>
            </a:r>
            <a:r>
              <a:rPr lang="fr-CA" sz="2800" dirty="0" smtClean="0">
                <a:cs typeface="Arial" pitchFamily="34" charset="0"/>
              </a:rPr>
              <a:t> </a:t>
            </a:r>
            <a:r>
              <a:rPr lang="fr-CA" sz="2800" dirty="0" err="1" smtClean="0">
                <a:cs typeface="Arial" pitchFamily="34" charset="0"/>
              </a:rPr>
              <a:t>mandélique</a:t>
            </a:r>
            <a:endParaRPr lang="fr-CA" sz="2800" dirty="0">
              <a:cs typeface="Arial" pitchFamily="34" charset="0"/>
            </a:endParaRPr>
          </a:p>
          <a:p>
            <a:pPr>
              <a:defRPr/>
            </a:pPr>
            <a:endParaRPr lang="fr-FR" sz="28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III-LES RECEPTEURS ADRENERGIQUES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0" y="1071546"/>
          <a:ext cx="9001156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9EF0C3-E040-4A2B-99F4-F3EB0FCEA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29EF0C3-E040-4A2B-99F4-F3EB0FCEA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9B506-0C08-4B5A-87AF-7C790A2D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639B506-0C08-4B5A-87AF-7C790A2DC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AC6FA2-710D-4F72-B7F7-16B10B645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9AC6FA2-710D-4F72-B7F7-16B10B645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CCC9F7-37CC-4CA2-8D65-50BCCAB17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5BCCC9F7-37CC-4CA2-8D65-50BCCAB17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16261C-8245-4D82-935C-A5A3E3549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E16261C-8245-4D82-935C-A5A3E3549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49D44C-95E0-45BC-8DA5-A6756E4DE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149D44C-95E0-45BC-8DA5-A6756E4DE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6A6D40-34C2-4B05-B451-E6F657683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C46A6D40-34C2-4B05-B451-E6F657683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EBD801-6772-47E8-BF63-40862F7F1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58EBD801-6772-47E8-BF63-40862F7F1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5F8B88-36C0-46B1-9DE8-7CE3118E8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5C5F8B88-36C0-46B1-9DE8-7CE3118E8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46800E-FFFD-47C9-8C85-042797B3E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9C46800E-FFFD-47C9-8C85-042797B3E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0A99C1-E898-4453-8E5E-664DF0AA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830A99C1-E898-4453-8E5E-664DF0AAA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3AB71-7AB5-4954-B74B-A7730AF7F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E5B3AB71-7AB5-4954-B74B-A7730AF7F6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D4458B-6334-4E00-A1A4-E3BD09A5F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F0D4458B-6334-4E00-A1A4-E3BD09A5F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214290"/>
            <a:ext cx="7772400" cy="1212174"/>
          </a:xfrm>
        </p:spPr>
        <p:txBody>
          <a:bodyPr/>
          <a:lstStyle/>
          <a:p>
            <a:r>
              <a:rPr lang="fr-FR" sz="3600" dirty="0" smtClean="0">
                <a:latin typeface="Baskerville Old Face" pitchFamily="18" charset="0"/>
              </a:rPr>
              <a:t>Stimulation de l’</a:t>
            </a:r>
            <a:r>
              <a:rPr lang="fr-FR" sz="3600" dirty="0" err="1" smtClean="0">
                <a:latin typeface="Baskerville Old Face" pitchFamily="18" charset="0"/>
              </a:rPr>
              <a:t>adényl</a:t>
            </a:r>
            <a:r>
              <a:rPr lang="fr-FR" sz="3600" dirty="0" smtClean="0">
                <a:latin typeface="Baskerville Old Face" pitchFamily="18" charset="0"/>
              </a:rPr>
              <a:t>-</a:t>
            </a:r>
            <a:r>
              <a:rPr lang="fr-FR" sz="3600" dirty="0" err="1" smtClean="0">
                <a:latin typeface="Baskerville Old Face" pitchFamily="18" charset="0"/>
              </a:rPr>
              <a:t>cyclase</a:t>
            </a:r>
            <a:r>
              <a:rPr lang="fr-FR" sz="3600" dirty="0" smtClean="0">
                <a:latin typeface="Baskerville Old Face" pitchFamily="18" charset="0"/>
              </a:rPr>
              <a:t>  et la </a:t>
            </a:r>
            <a:r>
              <a:rPr lang="fr-FR" sz="3600" dirty="0" err="1" smtClean="0">
                <a:latin typeface="Baskerville Old Face" pitchFamily="18" charset="0"/>
              </a:rPr>
              <a:t>phospholipase</a:t>
            </a:r>
            <a:r>
              <a:rPr lang="fr-FR" sz="3600" dirty="0" smtClean="0">
                <a:latin typeface="Baskerville Old Face" pitchFamily="18" charset="0"/>
              </a:rPr>
              <a:t> C par une protéine G </a:t>
            </a:r>
            <a:endParaRPr lang="fr-FR" sz="3600" dirty="0">
              <a:latin typeface="Baskerville Old Face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fixation de la noradrénaline(NA)au récepteur  b-adrénergique active une protéine G stimulatrice (</a:t>
            </a:r>
            <a:r>
              <a:rPr lang="fr-FR" dirty="0" err="1" smtClean="0"/>
              <a:t>Gs</a:t>
            </a:r>
            <a:r>
              <a:rPr lang="fr-FR" dirty="0" smtClean="0"/>
              <a:t>) qui, à son tour ,active l’</a:t>
            </a:r>
            <a:r>
              <a:rPr lang="fr-FR" dirty="0" err="1" smtClean="0"/>
              <a:t>adényl</a:t>
            </a:r>
            <a:r>
              <a:rPr lang="fr-FR" dirty="0" smtClean="0"/>
              <a:t>-</a:t>
            </a:r>
            <a:r>
              <a:rPr lang="fr-FR" dirty="0" err="1" smtClean="0"/>
              <a:t>cyclase</a:t>
            </a:r>
            <a:r>
              <a:rPr lang="fr-FR" dirty="0" smtClean="0"/>
              <a:t> .qui va entrainer une augmentation de la production de l’</a:t>
            </a:r>
            <a:r>
              <a:rPr lang="fr-FR" dirty="0" err="1" smtClean="0"/>
              <a:t>AMPc</a:t>
            </a:r>
            <a:r>
              <a:rPr lang="fr-FR" dirty="0" smtClean="0"/>
              <a:t> , qui provoque une activation de la protéine kinase A(PKA)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L’activation de la protéine G stimule la </a:t>
            </a:r>
            <a:r>
              <a:rPr lang="fr-FR" dirty="0" err="1" smtClean="0"/>
              <a:t>phospho</a:t>
            </a:r>
            <a:r>
              <a:rPr lang="fr-FR" dirty="0" smtClean="0"/>
              <a:t>-lipase C (PLC), enzyme  membranaire qui agit  au niveau des phospholipides .La PLC transforme le PIP2 en DAG et en IP3 . Le DAG stimule la protéine kinase C(PKC) .L’IP3 agit  au niveau de compartiments de stockage intracellulaire de Calcium pour le libérer 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ead.univ-angers.fr/~jaspard/Page2/COURS/7RelStructFonction/2Biochimie/5Signalisation/4RCPGetProteinesG/3FigRCPGetProtG/4ExempleTransducSignal/2BetaAdrenergiq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ée 2"/>
          <p:cNvSpPr/>
          <p:nvPr/>
        </p:nvSpPr>
        <p:spPr>
          <a:xfrm>
            <a:off x="6643702" y="714356"/>
            <a:ext cx="1857388" cy="1143008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uée 2"/>
          <p:cNvSpPr/>
          <p:nvPr/>
        </p:nvSpPr>
        <p:spPr>
          <a:xfrm>
            <a:off x="1785918" y="1428736"/>
            <a:ext cx="1500198" cy="2714644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7158" y="471488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Protéine G</a:t>
            </a:r>
            <a:endParaRPr lang="fr-FR" sz="2800" dirty="0">
              <a:solidFill>
                <a:schemeClr val="bg1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 rot="10800000" flipV="1">
            <a:off x="1214415" y="3929068"/>
            <a:ext cx="857257" cy="857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ouée 9"/>
          <p:cNvSpPr/>
          <p:nvPr/>
        </p:nvSpPr>
        <p:spPr>
          <a:xfrm>
            <a:off x="4357686" y="928670"/>
            <a:ext cx="1428760" cy="3786214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86116" y="285728"/>
            <a:ext cx="585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Vaisseaux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Stimulation : vasoconstriction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10" grpId="0" animBg="1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2643182"/>
            <a:ext cx="3286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chemeClr val="bg1"/>
                </a:solidFill>
              </a:rPr>
              <a:t>  IV- Effets biologiques</a:t>
            </a:r>
            <a:endParaRPr lang="fr-FR" sz="440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72396" y="2571744"/>
            <a:ext cx="178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/>
                <a:cs typeface="Times New Roman"/>
              </a:rPr>
              <a:t>↑rénine</a:t>
            </a:r>
          </a:p>
          <a:p>
            <a:r>
              <a:rPr lang="fr-FR" sz="2800" dirty="0" smtClean="0">
                <a:latin typeface="Times New Roman"/>
                <a:cs typeface="Times New Roman"/>
              </a:rPr>
              <a:t>↓insuline</a:t>
            </a:r>
          </a:p>
          <a:p>
            <a:r>
              <a:rPr lang="fr-FR" sz="2800" dirty="0" smtClean="0">
                <a:latin typeface="Times New Roman"/>
                <a:cs typeface="Times New Roman"/>
              </a:rPr>
              <a:t>↑glucagon</a:t>
            </a:r>
          </a:p>
          <a:p>
            <a:r>
              <a:rPr lang="fr-FR" sz="2800" dirty="0" smtClean="0">
                <a:latin typeface="Times New Roman"/>
                <a:cs typeface="Times New Roman"/>
              </a:rPr>
              <a:t>↑T3 T4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7286644" y="285728"/>
            <a:ext cx="185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/>
                <a:cs typeface="Times New Roman"/>
              </a:rPr>
              <a:t>↑glycémie</a:t>
            </a:r>
          </a:p>
          <a:p>
            <a:r>
              <a:rPr lang="fr-FR" sz="2400" dirty="0" smtClean="0">
                <a:latin typeface="Times New Roman"/>
                <a:cs typeface="Times New Roman"/>
              </a:rPr>
              <a:t>↑lipidémie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E6C2EC-3779-4401-8605-2433152606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6E6C2EC-3779-4401-8605-2433152606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BE586D-EC66-4960-80FE-E96069963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3BE586D-EC66-4960-80FE-E96069963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404774-EF8A-4CA5-A463-C8A0593B6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4404774-EF8A-4CA5-A463-C8A0593B62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38D6C3-61D7-4F2A-AD5B-841259B33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C38D6C3-61D7-4F2A-AD5B-841259B33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AC544A-DA90-4724-9B93-1813B809B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4AC544A-DA90-4724-9B93-1813B809B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4F645E-CEE8-4200-B8B7-99AAEA084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D54F645E-CEE8-4200-B8B7-99AAEA084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D62675-AE83-4A83-BE65-62E93F79F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13D62675-AE83-4A83-BE65-62E93F79F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2E9096-A357-4C90-BA11-47053B93C6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62E9096-A357-4C90-BA11-47053B93C6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36E829-3024-40F1-B5F0-EC958E1DC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5636E829-3024-40F1-B5F0-EC958E1DC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F22EB-37AF-47FB-BC1C-8EFFDD9AC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9B4F22EB-37AF-47FB-BC1C-8EFFDD9AC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 build="p"/>
      <p:bldP spid="7" grpId="0" build="p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L'effet global est de stimuler la dégradation des substrats, et leur utilisation à la périphérie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AE1E4-B570-462D-BE42-37088443D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31AE1E4-B570-462D-BE42-37088443D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D7C9D8-FE3B-4795-8FBF-4C65DCDF8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E0D7C9D8-FE3B-4795-8FBF-4C65DCDF8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ECBE30-3375-49DF-9B7C-DF4D95D8D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7AECBE30-3375-49DF-9B7C-DF4D95D8D7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D2F086-4E6D-4FD0-AF26-189AE9775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7ED2F086-4E6D-4FD0-AF26-189AE9775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3E3364-25B8-4330-8E3C-1335D4423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F3E3364-25B8-4330-8E3C-1335D4423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9070ED-F8C0-49AE-9B27-060DC79E1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C9070ED-F8C0-49AE-9B27-060DC79E1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30D4F7-1A39-4AEE-8EC9-7E09124FE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930D4F7-1A39-4AEE-8EC9-7E09124FE4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5857892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bg2"/>
                </a:solidFill>
              </a:rPr>
              <a:t>LA MEDULLO-SURRENALE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latin typeface="Baskerville Old Face" pitchFamily="18" charset="0"/>
              </a:rPr>
              <a:t>c’est une glande endocrine ; située au centre de la glande surrénale</a:t>
            </a:r>
            <a:br>
              <a:rPr lang="fr-FR" sz="3600" dirty="0" smtClean="0">
                <a:latin typeface="Baskerville Old Face" pitchFamily="18" charset="0"/>
              </a:rPr>
            </a:br>
            <a:r>
              <a:rPr lang="fr-FR" sz="3600" dirty="0" smtClean="0">
                <a:latin typeface="Baskerville Old Face" pitchFamily="18" charset="0"/>
              </a:rPr>
              <a:t>joue un rôle fondamentale par l’intermédiaire de 02 catécholamine : l’adrénaline(</a:t>
            </a:r>
            <a:r>
              <a:rPr lang="fr-FR" sz="3600" dirty="0" err="1" smtClean="0">
                <a:latin typeface="Baskerville Old Face" pitchFamily="18" charset="0"/>
              </a:rPr>
              <a:t>épinephrine</a:t>
            </a:r>
            <a:r>
              <a:rPr lang="fr-FR" sz="3600" dirty="0" smtClean="0">
                <a:latin typeface="Baskerville Old Face" pitchFamily="18" charset="0"/>
              </a:rPr>
              <a:t>)et la noradrénaline(</a:t>
            </a:r>
            <a:r>
              <a:rPr lang="fr-FR" sz="3600" dirty="0" err="1" smtClean="0">
                <a:latin typeface="Baskerville Old Face" pitchFamily="18" charset="0"/>
              </a:rPr>
              <a:t>norépinéphrine</a:t>
            </a:r>
            <a:r>
              <a:rPr lang="fr-FR" sz="3600" dirty="0" smtClean="0"/>
              <a:t>)</a:t>
            </a:r>
            <a:br>
              <a:rPr lang="fr-FR" sz="3600" dirty="0" smtClean="0"/>
            </a:br>
            <a:r>
              <a:rPr lang="fr-FR" sz="3600" dirty="0" smtClean="0">
                <a:latin typeface="Baskerville Old Face" pitchFamily="18" charset="0"/>
              </a:rPr>
              <a:t>dans </a:t>
            </a:r>
            <a:r>
              <a:rPr lang="fr-FR" sz="3600" dirty="0" smtClean="0"/>
              <a:t>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latin typeface="Baskerville Old Face" pitchFamily="18" charset="0"/>
              </a:rPr>
              <a:t>la réponse immédiate aux agression : stresse</a:t>
            </a:r>
            <a:br>
              <a:rPr lang="fr-FR" sz="3600" dirty="0" smtClean="0">
                <a:latin typeface="Baskerville Old Face" pitchFamily="18" charset="0"/>
              </a:rPr>
            </a:br>
            <a:r>
              <a:rPr lang="fr-FR" sz="3600" dirty="0" smtClean="0">
                <a:latin typeface="Baskerville Old Face" pitchFamily="18" charset="0"/>
              </a:rPr>
              <a:t>les grandes régulations physiologiques: PA; glycémie ; température corporelle.</a:t>
            </a:r>
            <a:br>
              <a:rPr lang="fr-FR" sz="3600" dirty="0" smtClean="0">
                <a:latin typeface="Baskerville Old Face" pitchFamily="18" charset="0"/>
              </a:rPr>
            </a:br>
            <a:r>
              <a:rPr lang="fr-FR" sz="3600" dirty="0" smtClean="0">
                <a:latin typeface="Baskerville Old Face" pitchFamily="18" charset="0"/>
              </a:rPr>
              <a:t>L’exercice musculaire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 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3046" y="1000108"/>
            <a:ext cx="3401507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0"/>
            <a:ext cx="296843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i="0" dirty="0">
                <a:solidFill>
                  <a:srgbClr val="FF6600"/>
                </a:solidFill>
                <a:latin typeface="Arial" charset="0"/>
                <a:sym typeface="Symbol" pitchFamily="18" charset="2"/>
              </a:rPr>
              <a:t>Récepteurs 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6211373" y="0"/>
            <a:ext cx="293262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i="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Récepteurs 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1071546"/>
            <a:ext cx="2357422" cy="646331"/>
          </a:xfrm>
          <a:prstGeom prst="rect">
            <a:avLst/>
          </a:prstGeom>
          <a:solidFill>
            <a:schemeClr val="tx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i="0" dirty="0" smtClean="0">
                <a:solidFill>
                  <a:schemeClr val="bg1"/>
                </a:solidFill>
                <a:latin typeface="Arial" charset="0"/>
              </a:rPr>
              <a:t>vasoconstriction</a:t>
            </a:r>
          </a:p>
          <a:p>
            <a:r>
              <a:rPr lang="fr-F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peau, abdomen</a:t>
            </a:r>
            <a:endParaRPr lang="fr-FR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500826" y="928670"/>
            <a:ext cx="3031599" cy="646331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i="0" dirty="0" smtClean="0">
                <a:solidFill>
                  <a:schemeClr val="bg1"/>
                </a:solidFill>
                <a:latin typeface="Arial" charset="0"/>
              </a:rPr>
              <a:t>Vasodilatation</a:t>
            </a:r>
          </a:p>
          <a:p>
            <a:r>
              <a:rPr lang="fr-FR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Muscles squelettique et foie</a:t>
            </a:r>
            <a:endParaRPr lang="fr-FR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429388" y="1714488"/>
            <a:ext cx="1556259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i="0" dirty="0">
                <a:solidFill>
                  <a:schemeClr val="bg1"/>
                </a:solidFill>
                <a:latin typeface="Arial" charset="0"/>
              </a:rPr>
              <a:t>Excitation</a:t>
            </a: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6429388" y="2214555"/>
            <a:ext cx="2380202" cy="646331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i="0" dirty="0">
                <a:solidFill>
                  <a:schemeClr val="bg1"/>
                </a:solidFill>
                <a:latin typeface="Arial" charset="0"/>
              </a:rPr>
              <a:t>Muscle squelettique : </a:t>
            </a:r>
            <a:r>
              <a:rPr lang="fr-FR" i="0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 </a:t>
            </a:r>
            <a:r>
              <a:rPr lang="fr-FR" i="0" dirty="0">
                <a:solidFill>
                  <a:schemeClr val="bg1"/>
                </a:solidFill>
                <a:latin typeface="Arial" charset="0"/>
              </a:rPr>
              <a:t>contraction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786578" y="4071942"/>
            <a:ext cx="2345487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i="0" dirty="0">
                <a:solidFill>
                  <a:schemeClr val="bg1"/>
                </a:solidFill>
                <a:latin typeface="Arial" charset="0"/>
              </a:rPr>
              <a:t>Relaxation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6357950" y="5273675"/>
            <a:ext cx="2786050" cy="36933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i="0" dirty="0">
                <a:latin typeface="Arial" charset="0"/>
              </a:rPr>
              <a:t>Utérus : </a:t>
            </a:r>
            <a:r>
              <a:rPr lang="fr-FR" i="0" dirty="0" smtClean="0">
                <a:latin typeface="Arial" charset="0"/>
              </a:rPr>
              <a:t>relaxation</a:t>
            </a:r>
            <a:endParaRPr lang="fr-FR" i="0" dirty="0">
              <a:latin typeface="Arial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2165" y="3348038"/>
            <a:ext cx="2478133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i="0" dirty="0">
                <a:solidFill>
                  <a:schemeClr val="bg1"/>
                </a:solidFill>
                <a:latin typeface="Arial" charset="0"/>
              </a:rPr>
              <a:t>Rate : contraction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0" y="4192588"/>
            <a:ext cx="1757871" cy="466725"/>
          </a:xfrm>
          <a:prstGeom prst="rect">
            <a:avLst/>
          </a:prstGeom>
          <a:solidFill>
            <a:schemeClr val="tx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i="0" dirty="0">
                <a:solidFill>
                  <a:schemeClr val="bg1"/>
                </a:solidFill>
                <a:latin typeface="Arial" charset="0"/>
              </a:rPr>
              <a:t>Relaxation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820" y="5075238"/>
            <a:ext cx="2422040" cy="36933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i="0" dirty="0">
                <a:latin typeface="Arial" charset="0"/>
              </a:rPr>
              <a:t>Utérus : </a:t>
            </a:r>
            <a:r>
              <a:rPr lang="fr-FR" i="0" dirty="0" smtClean="0">
                <a:latin typeface="Arial" charset="0"/>
              </a:rPr>
              <a:t>contraction</a:t>
            </a:r>
            <a:endParaRPr lang="fr-FR" i="0" dirty="0">
              <a:latin typeface="Arial" charset="0"/>
            </a:endParaRPr>
          </a:p>
        </p:txBody>
      </p:sp>
      <p:pic>
        <p:nvPicPr>
          <p:cNvPr id="14" name="Picture 28"/>
          <p:cNvPicPr>
            <a:picLocks noChangeAspect="1" noChangeArrowheads="1"/>
          </p:cNvPicPr>
          <p:nvPr/>
        </p:nvPicPr>
        <p:blipFill>
          <a:blip r:embed="rId3" cstate="print"/>
          <a:srcRect t="22223" r="15352" b="-3758"/>
          <a:stretch>
            <a:fillRect/>
          </a:stretch>
        </p:blipFill>
        <p:spPr bwMode="auto">
          <a:xfrm>
            <a:off x="428596" y="5857892"/>
            <a:ext cx="170160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4857752" y="1928802"/>
            <a:ext cx="1571636" cy="85725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357422" y="1285861"/>
            <a:ext cx="928694" cy="1000132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H="1">
            <a:off x="5500693" y="1285860"/>
            <a:ext cx="1000132" cy="50006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" name="Line 30"/>
          <p:cNvSpPr>
            <a:spLocks noChangeShapeType="1"/>
          </p:cNvSpPr>
          <p:nvPr/>
        </p:nvSpPr>
        <p:spPr bwMode="auto">
          <a:xfrm flipH="1">
            <a:off x="5857884" y="2643183"/>
            <a:ext cx="571504" cy="214313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>
            <a:off x="3807300" y="4286255"/>
            <a:ext cx="2907840" cy="41115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1785918" y="4500570"/>
            <a:ext cx="1944657" cy="123819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4500562" y="5429264"/>
            <a:ext cx="1857390" cy="571504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2428861" y="5357826"/>
            <a:ext cx="1928826" cy="64294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2500298" y="3500438"/>
            <a:ext cx="2428892" cy="11715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384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l_fi" descr="http://www.pharmacorama.com/Rubriques/Output/images/Sodium_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928934"/>
            <a:ext cx="9144000" cy="39290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643570" cy="63579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50000"/>
              </a:lnSpc>
            </a:pPr>
            <a:endParaRPr lang="fr-FR" sz="32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2132" y="0"/>
            <a:ext cx="428628" cy="18430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000760" y="1857364"/>
            <a:ext cx="500066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643570" y="1428737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Na+</a:t>
            </a:r>
            <a:endParaRPr lang="fr-FR" sz="2400" dirty="0">
              <a:solidFill>
                <a:schemeClr val="bg1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6322231" y="392885"/>
            <a:ext cx="357190" cy="1428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143636" y="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Cl</a:t>
            </a:r>
            <a:r>
              <a:rPr lang="he-IL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־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rot="5400000">
            <a:off x="6607983" y="678637"/>
            <a:ext cx="357190" cy="1428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786578" y="0"/>
            <a:ext cx="2143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Na+Ca+²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7215206" y="1500174"/>
            <a:ext cx="642942" cy="2857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715240" y="1643050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K+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rot="5400000">
            <a:off x="7858148" y="2643182"/>
            <a:ext cx="571504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143900" y="2143116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Na+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0" y="0"/>
            <a:ext cx="57150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Ý"/>
            </a:pPr>
            <a:r>
              <a:rPr lang="fr-FR" sz="2800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pente de la phase 4 de la dépolarisation</a:t>
            </a:r>
          </a:p>
          <a:p>
            <a:pPr>
              <a:lnSpc>
                <a:spcPct val="250000"/>
              </a:lnSpc>
              <a:buFont typeface="Wingdings" pitchFamily="2" charset="2"/>
              <a:buChar char="Ý"/>
            </a:pPr>
            <a:r>
              <a:rPr lang="fr-FR" sz="2800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 seuil maximal de dépolarisation en phase 0</a:t>
            </a:r>
          </a:p>
          <a:p>
            <a:pPr>
              <a:lnSpc>
                <a:spcPct val="250000"/>
              </a:lnSpc>
            </a:pPr>
            <a:r>
              <a:rPr lang="fr-FR" sz="2800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 Vitesse de conduction</a:t>
            </a:r>
          </a:p>
          <a:p>
            <a:pPr>
              <a:lnSpc>
                <a:spcPct val="250000"/>
              </a:lnSpc>
            </a:pPr>
            <a:r>
              <a:rPr lang="fr-FR" sz="2800" dirty="0" smtClean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 période réfractaire</a:t>
            </a:r>
            <a:endParaRPr lang="fr-FR" sz="2800" dirty="0">
              <a:solidFill>
                <a:schemeClr val="bg1"/>
              </a:solidFill>
              <a:latin typeface="Arial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22AA5-7A35-4579-B466-102966989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0C22AA5-7A35-4579-B466-102966989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485C52-DA3A-4BF5-8DF0-397C357E2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E485C52-DA3A-4BF5-8DF0-397C357E21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B0D918-DB72-4CF3-8CF0-59F6E01F3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BB0D918-DB72-4CF3-8CF0-59F6E01F3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FFA218-1D6F-4E03-9802-B7D120B1A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2FFA218-1D6F-4E03-9802-B7D120B1A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D25E2-9AF1-4631-9118-5BEC49235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9ED25E2-9AF1-4631-9118-5BEC49235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DE339D-AEEC-4D33-A1E6-3FAC20E82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7DE339D-AEEC-4D33-A1E6-3FAC20E82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B535A-99DB-4A36-A9E1-6C0310096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B0B535A-99DB-4A36-A9E1-6C0310096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A278AC-FE22-4887-9A19-BC8731DA7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EBA278AC-FE22-4887-9A19-BC8731DA7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7ED338-24AA-4EC8-B1F9-39845972C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8D7ED338-24AA-4EC8-B1F9-39845972C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82C5AD-16B0-4EDA-B6AE-C0CE8824A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4082C5AD-16B0-4EDA-B6AE-C0CE8824A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AC6C9-0A1E-44D4-A37A-59B93E02D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E52AC6C9-0A1E-44D4-A37A-59B93E02D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99A2CB-EFE3-44D0-9730-365DEAD1B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7999A2CB-EFE3-44D0-9730-365DEAD1B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5F97D-0B29-435E-871E-86FC1BD95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2625F97D-0B29-435E-871E-86FC1BD95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06ABAA-4C42-4508-9832-A0C14BDB6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806ABAA-4C42-4508-9832-A0C14BDB6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8CBE06-4930-4131-9EC3-808E25BD4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EA8CBE06-4930-4131-9EC3-808E25BD4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62DE95-5B08-459E-A6DD-F1016E36C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4062DE95-5B08-459E-A6DD-F1016E36CF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5BFFC2-7E87-4B98-A36B-9E290DDA5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215BFFC2-7E87-4B98-A36B-9E290DDA5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E58E3B-BB15-41A3-AAA5-E938C7F3D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8E58E3B-BB15-41A3-AAA5-E938C7F3D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A55E76-C2F8-4B45-B510-19F253785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F5A55E76-C2F8-4B45-B510-19F253785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722535-049B-4861-B11B-909CE84DC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54722535-049B-4861-B11B-909CE84DC9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5402B2-3764-4FF8-8CE8-A32CA212E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815402B2-3764-4FF8-8CE8-A32CA212E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62423F-7AE1-4620-80CF-9CDFAB965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4362423F-7AE1-4620-80CF-9CDFAB965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CDCAB0-E212-43CE-A2E9-D8E328265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FACDCAB0-E212-43CE-A2E9-D8E328265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413B0-3578-4FF3-9FA1-F6E400749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9D4413B0-3578-4FF3-9FA1-F6E400749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291D1F-12B5-4BB0-B857-7FCD1B08F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D4291D1F-12B5-4BB0-B857-7FCD1B08F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endParaRPr lang="fr-FR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4643438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643438" y="0"/>
            <a:ext cx="4500562" cy="17859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358082" y="2500306"/>
            <a:ext cx="1785918" cy="2500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000364" y="1000108"/>
            <a:ext cx="1500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HYPOXIE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357918" y="35716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TRAVAIL PHYSIQUE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179587" y="100010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FROID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86182" y="35716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EMOTION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14942" y="78579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DOULEUR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714612" y="185736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HYPOTENSION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3438" y="6429397"/>
            <a:ext cx="4500562" cy="4286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643966" y="1643050"/>
            <a:ext cx="500034" cy="52149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5643570" y="1500174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>
            <a:off x="6536545" y="1321579"/>
            <a:ext cx="107157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>
            <a:off x="7822430" y="1321580"/>
            <a:ext cx="571504" cy="500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6200000" flipH="1">
            <a:off x="4500563" y="857231"/>
            <a:ext cx="1071569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143372" y="1357298"/>
            <a:ext cx="928694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500562" y="2143116"/>
            <a:ext cx="500066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0" y="5143512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</a:rPr>
              <a:t>RETROACTION ?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0100" y="3143248"/>
            <a:ext cx="27146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T3   T4</a:t>
            </a:r>
          </a:p>
          <a:p>
            <a:pPr algn="ctr"/>
            <a:r>
              <a:rPr lang="fr-FR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 gonadique</a:t>
            </a:r>
            <a:endParaRPr lang="fr-FR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3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umériser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EXPLORATION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A/ Statique</a:t>
            </a:r>
          </a:p>
          <a:p>
            <a:pPr>
              <a:buNone/>
            </a:pPr>
            <a:r>
              <a:rPr lang="fr-FR" dirty="0" smtClean="0"/>
              <a:t>Prélèvement 2 à 3 jours avant </a:t>
            </a:r>
            <a:r>
              <a:rPr lang="fr-FR" dirty="0" smtClean="0"/>
              <a:t> si le malade est sous: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</a:t>
            </a:r>
            <a:r>
              <a:rPr lang="fr-FR" dirty="0" err="1" smtClean="0"/>
              <a:t>méthyl</a:t>
            </a:r>
            <a:r>
              <a:rPr lang="fr-FR" dirty="0" smtClean="0"/>
              <a:t> dopa 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Dosage des catécholamine dans le sang </a:t>
            </a:r>
          </a:p>
          <a:p>
            <a:pPr>
              <a:buNone/>
            </a:pPr>
            <a:r>
              <a:rPr lang="fr-FR" dirty="0" smtClean="0"/>
              <a:t>Valeurs Adrénaline &lt;0.55µg/l</a:t>
            </a:r>
          </a:p>
          <a:p>
            <a:pPr>
              <a:buNone/>
            </a:pPr>
            <a:r>
              <a:rPr lang="fr-FR" dirty="0" smtClean="0"/>
              <a:t>                Noradrénaline &lt; 0.85 µg/l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Dosage des catécholamines dans les urines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C000"/>
                </a:solidFill>
              </a:rPr>
              <a:t>B/ Dynamique : </a:t>
            </a:r>
            <a:r>
              <a:rPr lang="fr-FR" dirty="0" smtClean="0"/>
              <a:t>non utilisée en pratique courante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médullosurrénale joue </a:t>
            </a:r>
            <a:r>
              <a:rPr lang="fr-FR" smtClean="0"/>
              <a:t>un rôle </a:t>
            </a:r>
            <a:r>
              <a:rPr lang="fr-FR" dirty="0" smtClean="0"/>
              <a:t>important dans divers domaines </a:t>
            </a:r>
          </a:p>
          <a:p>
            <a:r>
              <a:rPr lang="fr-FR" dirty="0" smtClean="0"/>
              <a:t>Le dosage de l’adrénaline pose problème car son taux varie chez le même individu entre le repos et les situations de stress</a:t>
            </a:r>
          </a:p>
          <a:p>
            <a:r>
              <a:rPr lang="fr-FR" dirty="0" smtClean="0"/>
              <a:t>L’utilisation thérapeutique de l’adrénaline a rendu énormément de bénéfice notamment pour les patients en état de choc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5750"/>
            <a:ext cx="9144000" cy="6429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On distingue 2 </a:t>
            </a:r>
            <a:r>
              <a:rPr lang="fr-FR" sz="2800" dirty="0"/>
              <a:t>zones </a:t>
            </a:r>
          </a:p>
        </p:txBody>
      </p:sp>
      <p:pic>
        <p:nvPicPr>
          <p:cNvPr id="8196" name="Picture 4" descr="Sans titr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grayscl/>
          </a:blip>
          <a:srcRect l="30186" t="23373"/>
          <a:stretch>
            <a:fillRect/>
          </a:stretch>
        </p:blipFill>
        <p:spPr>
          <a:xfrm>
            <a:off x="0" y="785794"/>
            <a:ext cx="9144000" cy="5429250"/>
          </a:xfrm>
          <a:noFill/>
          <a:ln w="3175">
            <a:solidFill>
              <a:srgbClr val="000000"/>
            </a:solidFill>
          </a:ln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6072198" y="857232"/>
            <a:ext cx="1928826" cy="228601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500034" y="2857496"/>
            <a:ext cx="2663825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2143116"/>
            <a:ext cx="3857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la corticosurrénale 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86512" y="0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La </a:t>
            </a:r>
            <a:r>
              <a:rPr lang="fr-FR" sz="2800" b="1" dirty="0" smtClean="0">
                <a:solidFill>
                  <a:srgbClr val="FF0000"/>
                </a:solidFill>
              </a:rPr>
              <a:t>médullosurrénale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286520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diffèrent aussi bien sur le plan structural que fonctionnel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8" grpId="0" animBg="1"/>
      <p:bldP spid="8199" grpId="0" animBg="1"/>
      <p:bldP spid="7" grpId="0" build="p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26464"/>
          </a:xfrm>
        </p:spPr>
        <p:txBody>
          <a:bodyPr/>
          <a:lstStyle/>
          <a:p>
            <a:endParaRPr lang="fr-FR" sz="3600" dirty="0"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smtClean="0">
                <a:latin typeface="Baskerville Old Face" pitchFamily="18" charset="0"/>
              </a:rPr>
              <a:t>Considérée comme un ganglion sympathique avec une évolution endocrinienne</a:t>
            </a:r>
          </a:p>
          <a:p>
            <a:endParaRPr lang="fr-FR" sz="3200" dirty="0" smtClean="0">
              <a:latin typeface="Baskerville Old Face" pitchFamily="18" charset="0"/>
            </a:endParaRPr>
          </a:p>
          <a:p>
            <a:r>
              <a:rPr lang="fr-FR" sz="3200" dirty="0" smtClean="0">
                <a:latin typeface="Baskerville Old Face" pitchFamily="18" charset="0"/>
              </a:rPr>
              <a:t>Fonctionnellement ;elle fait partie du SN sympathique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 l="6299" t="14659" r="6335" b="14705"/>
          <a:stretch>
            <a:fillRect/>
          </a:stretch>
        </p:blipFill>
        <p:spPr bwMode="auto">
          <a:xfrm>
            <a:off x="0" y="44450"/>
            <a:ext cx="9109075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00034" y="2357430"/>
            <a:ext cx="10715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1472" y="2428868"/>
            <a:ext cx="10715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285860"/>
            <a:ext cx="9144000" cy="557214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La médullosurrénale (coloration brun rouge)</a:t>
            </a:r>
          </a:p>
          <a:p>
            <a:pPr>
              <a:buNone/>
            </a:pPr>
            <a:r>
              <a:rPr lang="fr-FR" dirty="0" smtClean="0"/>
              <a:t>Constituée de cellules </a:t>
            </a:r>
            <a:r>
              <a:rPr lang="fr-FR" dirty="0" err="1" smtClean="0"/>
              <a:t>chromaffine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Caractérisées par la présence de vésicules à corps dense </a:t>
            </a:r>
          </a:p>
          <a:p>
            <a:pPr>
              <a:buNone/>
            </a:pPr>
            <a:r>
              <a:rPr lang="fr-FR" dirty="0" smtClean="0"/>
              <a:t>Qui stockent les catécholamines: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Accolade ouvrante 3"/>
          <p:cNvSpPr/>
          <p:nvPr/>
        </p:nvSpPr>
        <p:spPr>
          <a:xfrm>
            <a:off x="1500166" y="3643314"/>
            <a:ext cx="1500198" cy="2500330"/>
          </a:xfrm>
          <a:prstGeom prst="leftBrace">
            <a:avLst>
              <a:gd name="adj1" fmla="val 8333"/>
              <a:gd name="adj2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071802" y="342900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Adrénaline 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2928926" y="4429132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Noradrénaline 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2928926" y="564357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Dopamine(précurseur) 04% 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5572132" y="3214686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80%</a:t>
            </a:r>
            <a:endParaRPr lang="fr-FR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57884" y="450057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16%</a:t>
            </a:r>
            <a:endParaRPr lang="fr-FR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71438"/>
            <a:ext cx="9144000" cy="24288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2428868"/>
            <a:ext cx="1285852" cy="2857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357818" y="2428868"/>
            <a:ext cx="3786182" cy="2857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00628" y="3929066"/>
            <a:ext cx="1200152" cy="6429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21429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Les </a:t>
            </a:r>
            <a:r>
              <a:rPr lang="fr-FR" sz="2400" dirty="0" smtClean="0">
                <a:solidFill>
                  <a:schemeClr val="bg1"/>
                </a:solidFill>
              </a:rPr>
              <a:t>hormones sont libérées en réponse à des stimulations </a:t>
            </a:r>
            <a:r>
              <a:rPr lang="fr-FR" sz="2400" dirty="0" smtClean="0">
                <a:solidFill>
                  <a:srgbClr val="FF0000"/>
                </a:solidFill>
              </a:rPr>
              <a:t>nerveuses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Par l’intermédiaire du nerf splanchnique « cholinergique »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>
                <a:solidFill>
                  <a:srgbClr val="0070C0"/>
                </a:solidFill>
                <a:latin typeface="Baskerville Old Face" pitchFamily="18" charset="0"/>
              </a:rPr>
              <a:t>La sécrétion des hormones médullosurrénaliennes </a:t>
            </a:r>
            <a:endParaRPr lang="fr-FR" sz="3200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783560"/>
            <a:ext cx="8715404" cy="4572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Stimuli déclencheurs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Stress, hypotension artérielle , choc , hémorragie , effort musculaire , douleurs , émotion , hypoglycémie.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Stockage 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et libération </a:t>
            </a:r>
            <a:r>
              <a:rPr lang="fr-FR" dirty="0" smtClean="0"/>
              <a:t>par les vésicules pré synaptiques des neurones catécholaminergiques 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24288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Différence entre système nerveux </a:t>
            </a:r>
            <a:r>
              <a:rPr lang="fr-FR" b="1" dirty="0" err="1" smtClean="0">
                <a:solidFill>
                  <a:schemeClr val="bg1"/>
                </a:solidFill>
              </a:rPr>
              <a:t>symp</a:t>
            </a:r>
            <a:r>
              <a:rPr lang="fr-FR" b="1" dirty="0" smtClean="0">
                <a:solidFill>
                  <a:schemeClr val="bg1"/>
                </a:solidFill>
              </a:rPr>
              <a:t> et la médullosurrénale </a:t>
            </a:r>
            <a:r>
              <a:rPr lang="fr-FR" dirty="0" smtClean="0"/>
              <a:t>e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2428868"/>
            <a:ext cx="1285852" cy="2857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429520" y="2428868"/>
            <a:ext cx="1714480" cy="2857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2261</TotalTime>
  <Words>576</Words>
  <Application>Microsoft Office PowerPoint</Application>
  <PresentationFormat>Affichage à l'écran (4:3)</PresentationFormat>
  <Paragraphs>145</Paragraphs>
  <Slides>26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Métro</vt:lpstr>
      <vt:lpstr>La Médullo-SURRENALE  Réalisée par Dr H.Gouasmia service de physiologie clinique et explorations fonctionnelles                                  CHU Ibn Rochd Annaba </vt:lpstr>
      <vt:lpstr>LA MEDULLO-SURRENALE c’est une glande endocrine ; située au centre de la glande surrénale joue un rôle fondamentale par l’intermédiaire de 02 catécholamine : l’adrénaline(épinephrine)et la noradrénaline(norépinéphrine) dans :  la réponse immédiate aux agression : stresse les grandes régulations physiologiques: PA; glycémie ; température corporelle. L’exercice musculaire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sécrétion des hormones médullosurrénaliennes </vt:lpstr>
      <vt:lpstr>Présentation PowerPoint</vt:lpstr>
      <vt:lpstr>II- METABOLISME </vt:lpstr>
      <vt:lpstr>Présentation PowerPoint</vt:lpstr>
      <vt:lpstr>Présentation PowerPoint</vt:lpstr>
      <vt:lpstr>Présentation PowerPoint</vt:lpstr>
      <vt:lpstr>III-LES RECEPTEURS ADRENERGIQUES </vt:lpstr>
      <vt:lpstr>Stimulation de l’adényl-cyclase  et la phospholipase C par une protéine G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EXPLORATION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SURRENALES</dc:title>
  <dc:creator>Toshibac660</dc:creator>
  <cp:lastModifiedBy>JAQUES boumaiza</cp:lastModifiedBy>
  <cp:revision>190</cp:revision>
  <dcterms:created xsi:type="dcterms:W3CDTF">2013-02-03T07:34:49Z</dcterms:created>
  <dcterms:modified xsi:type="dcterms:W3CDTF">2020-02-01T21:26:38Z</dcterms:modified>
</cp:coreProperties>
</file>