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13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ECEDD-B8BB-4DB8-B321-A25758AFE207}" type="datetimeFigureOut">
              <a:rPr lang="fr-FR" smtClean="0"/>
              <a:t>23/11/2019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E6FCC-394E-4AE4-9B35-D567D397977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ECEDD-B8BB-4DB8-B321-A25758AFE207}" type="datetimeFigureOut">
              <a:rPr lang="fr-FR" smtClean="0"/>
              <a:t>23/11/2019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E6FCC-394E-4AE4-9B35-D567D397977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ECEDD-B8BB-4DB8-B321-A25758AFE207}" type="datetimeFigureOut">
              <a:rPr lang="fr-FR" smtClean="0"/>
              <a:t>23/11/2019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E6FCC-394E-4AE4-9B35-D567D397977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ECEDD-B8BB-4DB8-B321-A25758AFE207}" type="datetimeFigureOut">
              <a:rPr lang="fr-FR" smtClean="0"/>
              <a:t>23/11/2019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E6FCC-394E-4AE4-9B35-D567D397977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ECEDD-B8BB-4DB8-B321-A25758AFE207}" type="datetimeFigureOut">
              <a:rPr lang="fr-FR" smtClean="0"/>
              <a:t>23/11/2019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E6FCC-394E-4AE4-9B35-D567D397977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ECEDD-B8BB-4DB8-B321-A25758AFE207}" type="datetimeFigureOut">
              <a:rPr lang="fr-FR" smtClean="0"/>
              <a:t>23/11/2019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E6FCC-394E-4AE4-9B35-D567D397977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ECEDD-B8BB-4DB8-B321-A25758AFE207}" type="datetimeFigureOut">
              <a:rPr lang="fr-FR" smtClean="0"/>
              <a:t>23/11/2019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E6FCC-394E-4AE4-9B35-D567D397977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ECEDD-B8BB-4DB8-B321-A25758AFE207}" type="datetimeFigureOut">
              <a:rPr lang="fr-FR" smtClean="0"/>
              <a:t>23/11/2019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E6FCC-394E-4AE4-9B35-D567D397977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ECEDD-B8BB-4DB8-B321-A25758AFE207}" type="datetimeFigureOut">
              <a:rPr lang="fr-FR" smtClean="0"/>
              <a:t>23/11/2019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E6FCC-394E-4AE4-9B35-D567D397977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ECEDD-B8BB-4DB8-B321-A25758AFE207}" type="datetimeFigureOut">
              <a:rPr lang="fr-FR" smtClean="0"/>
              <a:t>23/11/2019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E6FCC-394E-4AE4-9B35-D567D397977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ECEDD-B8BB-4DB8-B321-A25758AFE207}" type="datetimeFigureOut">
              <a:rPr lang="fr-FR" smtClean="0"/>
              <a:t>23/11/2019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E6FCC-394E-4AE4-9B35-D567D397977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DECEDD-B8BB-4DB8-B321-A25758AFE207}" type="datetimeFigureOut">
              <a:rPr lang="fr-FR" smtClean="0"/>
              <a:t>23/11/2019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E6FCC-394E-4AE4-9B35-D567D3979771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42852"/>
            <a:ext cx="7772400" cy="1470025"/>
          </a:xfrm>
        </p:spPr>
        <p:txBody>
          <a:bodyPr/>
          <a:lstStyle/>
          <a:p>
            <a:r>
              <a:rPr lang="fr-FR" dirty="0" smtClean="0"/>
              <a:t>Exo1: régression linéaire</a:t>
            </a:r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1357290" y="3657431"/>
            <a:ext cx="61436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fr-FR" dirty="0" smtClean="0"/>
              <a:t>Estimer les coefficients du modèle de la régression linéaire </a:t>
            </a:r>
          </a:p>
          <a:p>
            <a:pPr>
              <a:buFont typeface="Arial" pitchFamily="34" charset="0"/>
              <a:buChar char="•"/>
            </a:pPr>
            <a:r>
              <a:rPr lang="fr-FR" dirty="0" smtClean="0"/>
              <a:t>Estimer la variance résiduelle</a:t>
            </a:r>
          </a:p>
          <a:p>
            <a:pPr>
              <a:buFont typeface="Arial" pitchFamily="34" charset="0"/>
              <a:buChar char="•"/>
            </a:pPr>
            <a:r>
              <a:rPr lang="fr-FR" dirty="0" smtClean="0"/>
              <a:t>Calculer le coefficient de détermination et l’interpréter</a:t>
            </a:r>
          </a:p>
          <a:p>
            <a:pPr>
              <a:buFont typeface="Arial" pitchFamily="34" charset="0"/>
              <a:buChar char="•"/>
            </a:pPr>
            <a:r>
              <a:rPr lang="fr-FR" dirty="0" smtClean="0"/>
              <a:t>Prédire la valeur de y en x=4.5</a:t>
            </a:r>
            <a:endParaRPr lang="fr-FR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1643050"/>
            <a:ext cx="7929618" cy="1995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Exo2: test de chi-deux (d’ajustement)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14422"/>
            <a:ext cx="8686800" cy="5286412"/>
          </a:xfrm>
        </p:spPr>
        <p:txBody>
          <a:bodyPr>
            <a:normAutofit lnSpcReduction="10000"/>
          </a:bodyPr>
          <a:lstStyle/>
          <a:p>
            <a:r>
              <a:rPr lang="fr-FR" dirty="0" smtClean="0"/>
              <a:t>Une enquête réalisée sur les salaires mensuels nets de jeunes diplômés des grandes écoles fournit les résultats suivants :</a:t>
            </a:r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r>
              <a:rPr lang="fr-FR" dirty="0" smtClean="0"/>
              <a:t>Peut-on considérer que la distribution des salaires mensuels des jeunes diplômés suit une loi normale (au seuil 1%)?(arrondir à 10</a:t>
            </a:r>
            <a:r>
              <a:rPr lang="fr-FR" baseline="30000" dirty="0" smtClean="0"/>
              <a:t>-4</a:t>
            </a:r>
            <a:r>
              <a:rPr lang="fr-FR" dirty="0" smtClean="0"/>
              <a:t> )</a:t>
            </a:r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571470" y="2857496"/>
          <a:ext cx="8215374" cy="15001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9229"/>
                <a:gridCol w="1369229"/>
                <a:gridCol w="1369229"/>
                <a:gridCol w="1369229"/>
                <a:gridCol w="1369229"/>
                <a:gridCol w="1369229"/>
              </a:tblGrid>
              <a:tr h="750099">
                <a:tc>
                  <a:txBody>
                    <a:bodyPr/>
                    <a:lstStyle/>
                    <a:p>
                      <a:r>
                        <a:rPr lang="fr-FR" dirty="0" smtClean="0"/>
                        <a:t>Salaire mensuel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2100-2300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2300-2500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2500-2700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2700-2900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2900-3100</a:t>
                      </a:r>
                      <a:endParaRPr lang="fr-FR" dirty="0"/>
                    </a:p>
                  </a:txBody>
                  <a:tcPr/>
                </a:tc>
              </a:tr>
              <a:tr h="750099">
                <a:tc>
                  <a:txBody>
                    <a:bodyPr/>
                    <a:lstStyle/>
                    <a:p>
                      <a:r>
                        <a:rPr lang="fr-FR" dirty="0" smtClean="0"/>
                        <a:t>Nombre de</a:t>
                      </a:r>
                      <a:r>
                        <a:rPr lang="fr-FR" baseline="0" dirty="0" smtClean="0"/>
                        <a:t> salariés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4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7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18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13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8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</TotalTime>
  <Words>97</Words>
  <Application>Microsoft Office PowerPoint</Application>
  <PresentationFormat>Affichage à l'écran (4:3)</PresentationFormat>
  <Paragraphs>24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Exo1: régression linéaire</vt:lpstr>
      <vt:lpstr>Exo2: test de chi-deux (d’ajustement)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Exo1: régression linéaire</dc:title>
  <dc:creator>s-t2014</dc:creator>
  <cp:lastModifiedBy>s-t2014</cp:lastModifiedBy>
  <cp:revision>20</cp:revision>
  <dcterms:created xsi:type="dcterms:W3CDTF">2019-11-23T14:48:48Z</dcterms:created>
  <dcterms:modified xsi:type="dcterms:W3CDTF">2019-11-23T18:04:59Z</dcterms:modified>
</cp:coreProperties>
</file>