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04AFA1-11B5-4277-BC88-A5E6D5FB89C7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1785926"/>
            <a:ext cx="6522427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 smtClean="0">
                <a:solidFill>
                  <a:srgbClr val="FF0000"/>
                </a:solidFill>
              </a:rPr>
              <a:t>CRYOGENIE</a:t>
            </a:r>
          </a:p>
          <a:p>
            <a:pPr algn="ctr"/>
            <a:endParaRPr lang="fr-FR" sz="4400" dirty="0" smtClean="0">
              <a:solidFill>
                <a:srgbClr val="FF0000"/>
              </a:solidFill>
            </a:endParaRPr>
          </a:p>
          <a:p>
            <a:pPr algn="ctr"/>
            <a:r>
              <a:rPr lang="fr-FR" sz="4400" dirty="0" smtClean="0">
                <a:solidFill>
                  <a:srgbClr val="FF0000"/>
                </a:solidFill>
              </a:rPr>
              <a:t>LICENCE ENERGETIQUE</a:t>
            </a:r>
            <a:endParaRPr lang="fr-FR" sz="4400" dirty="0">
              <a:solidFill>
                <a:srgbClr val="FF0000"/>
              </a:solidFill>
            </a:endParaRPr>
          </a:p>
          <a:p>
            <a:pPr algn="ctr"/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14348" y="4357694"/>
            <a:ext cx="82197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Programme étudié et achevé du 02/02/2020 achevé le 09/03/2020</a:t>
            </a:r>
          </a:p>
          <a:p>
            <a:r>
              <a:rPr lang="fr-FR" b="1" dirty="0"/>
              <a:t> </a:t>
            </a:r>
            <a:r>
              <a:rPr lang="fr-FR" b="1" dirty="0" smtClean="0"/>
              <a:t>  12 séances réalisées en 6 semaines</a:t>
            </a:r>
            <a:r>
              <a:rPr lang="fr-FR" dirty="0" smtClean="0"/>
              <a:t>.</a:t>
            </a:r>
          </a:p>
          <a:p>
            <a:endParaRPr lang="fr-FR" b="1" dirty="0" smtClean="0"/>
          </a:p>
          <a:p>
            <a:r>
              <a:rPr lang="fr-FR" b="1" dirty="0" smtClean="0"/>
              <a:t>NB: </a:t>
            </a:r>
            <a:r>
              <a:rPr lang="fr-FR" dirty="0" smtClean="0"/>
              <a:t>Nous avons pris une séance supplémentaire par semaine afin de se concentrer</a:t>
            </a:r>
          </a:p>
          <a:p>
            <a:r>
              <a:rPr lang="fr-FR" dirty="0" smtClean="0"/>
              <a:t>par la suite </a:t>
            </a:r>
            <a:r>
              <a:rPr lang="fr-FR" dirty="0" smtClean="0"/>
              <a:t>sur </a:t>
            </a:r>
            <a:r>
              <a:rPr lang="fr-FR" dirty="0" smtClean="0"/>
              <a:t>le cours de Turbomachines 2 le reste du </a:t>
            </a:r>
            <a:r>
              <a:rPr lang="fr-FR" dirty="0" smtClean="0"/>
              <a:t>semestre 2.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14348" y="2071678"/>
            <a:ext cx="791511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 mes étudiants L3 Energétique</a:t>
            </a:r>
            <a:r>
              <a:rPr lang="fr-FR" sz="2400" dirty="0" smtClean="0"/>
              <a:t>:</a:t>
            </a:r>
          </a:p>
          <a:p>
            <a:endParaRPr lang="fr-FR" sz="2400" dirty="0" smtClean="0"/>
          </a:p>
          <a:p>
            <a:r>
              <a:rPr lang="fr-FR" sz="2400" dirty="0" smtClean="0"/>
              <a:t>Nous entamons la révision du cours pendant cette période </a:t>
            </a:r>
          </a:p>
          <a:p>
            <a:r>
              <a:rPr lang="fr-FR" sz="2400" dirty="0" smtClean="0"/>
              <a:t>de confinement.</a:t>
            </a:r>
          </a:p>
          <a:p>
            <a:endParaRPr lang="fr-FR" sz="2400" dirty="0" smtClean="0"/>
          </a:p>
          <a:p>
            <a:r>
              <a:rPr lang="fr-FR" sz="2400" dirty="0" smtClean="0"/>
              <a:t>Vous trouverez ci-joint les étapes à suivre par chapitre.</a:t>
            </a:r>
          </a:p>
          <a:p>
            <a:endParaRPr lang="fr-FR" sz="2400" dirty="0" smtClean="0"/>
          </a:p>
          <a:p>
            <a:r>
              <a:rPr lang="fr-FR" sz="2400" dirty="0" smtClean="0"/>
              <a:t>J’insisterai sur les points essentiels à retenir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4414" y="1000108"/>
            <a:ext cx="68580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Chapitre 1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Rappels de thermodynamique</a:t>
            </a:r>
          </a:p>
          <a:p>
            <a:endParaRPr lang="fr-FR" b="1" dirty="0"/>
          </a:p>
          <a:p>
            <a:r>
              <a:rPr lang="fr-FR" b="1" dirty="0" smtClean="0"/>
              <a:t>- Transformations thermodynamiques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b="1" dirty="0" smtClean="0"/>
              <a:t> Lois de Joule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Cycles directs et cycles inverses</a:t>
            </a:r>
          </a:p>
          <a:p>
            <a:endParaRPr lang="fr-FR" b="1" dirty="0"/>
          </a:p>
          <a:p>
            <a:pPr>
              <a:buFontTx/>
              <a:buChar char="-"/>
            </a:pPr>
            <a:r>
              <a:rPr lang="fr-FR" b="1" dirty="0" smtClean="0"/>
              <a:t> Premier principe de la thermo, fonction enthalpie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Deuxième Principe de la thermo, fonction entropie</a:t>
            </a:r>
          </a:p>
          <a:p>
            <a:endParaRPr lang="fr-FR" b="1" dirty="0" smtClean="0"/>
          </a:p>
          <a:p>
            <a:r>
              <a:rPr lang="fr-FR" b="1" dirty="0" smtClean="0"/>
              <a:t>- Sens physique des 2 principes</a:t>
            </a:r>
          </a:p>
          <a:p>
            <a:endParaRPr lang="fr-FR" b="1" dirty="0"/>
          </a:p>
          <a:p>
            <a:r>
              <a:rPr lang="fr-FR" b="1" dirty="0" smtClean="0"/>
              <a:t>- Equations de Maxwell</a:t>
            </a:r>
          </a:p>
          <a:p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132</Words>
  <Application>Microsoft Office PowerPoint</Application>
  <PresentationFormat>Affichage à l'écran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Débit</vt:lpstr>
      <vt:lpstr>Diapositive 1</vt:lpstr>
      <vt:lpstr>Diapositive 2</vt:lpstr>
      <vt:lpstr>Diapositive 3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7</cp:revision>
  <dcterms:created xsi:type="dcterms:W3CDTF">2020-04-16T11:21:20Z</dcterms:created>
  <dcterms:modified xsi:type="dcterms:W3CDTF">2020-04-20T07:50:00Z</dcterms:modified>
</cp:coreProperties>
</file>