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AF33-8EBE-4DA0-9791-D8150CD82B63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7668-8C4B-4913-A5A6-106ED1DEDA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AF33-8EBE-4DA0-9791-D8150CD82B63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7668-8C4B-4913-A5A6-106ED1DEDA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AF33-8EBE-4DA0-9791-D8150CD82B63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7668-8C4B-4913-A5A6-106ED1DEDA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AF33-8EBE-4DA0-9791-D8150CD82B63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7668-8C4B-4913-A5A6-106ED1DEDA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AF33-8EBE-4DA0-9791-D8150CD82B63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7668-8C4B-4913-A5A6-106ED1DEDA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AF33-8EBE-4DA0-9791-D8150CD82B63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7668-8C4B-4913-A5A6-106ED1DEDA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AF33-8EBE-4DA0-9791-D8150CD82B63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7668-8C4B-4913-A5A6-106ED1DEDA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AF33-8EBE-4DA0-9791-D8150CD82B63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7668-8C4B-4913-A5A6-106ED1DEDA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AF33-8EBE-4DA0-9791-D8150CD82B63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7668-8C4B-4913-A5A6-106ED1DEDA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AF33-8EBE-4DA0-9791-D8150CD82B63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7668-8C4B-4913-A5A6-106ED1DEDA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AF33-8EBE-4DA0-9791-D8150CD82B63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7668-8C4B-4913-A5A6-106ED1DEDA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4AF33-8EBE-4DA0-9791-D8150CD82B63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37668-8C4B-4913-A5A6-106ED1DEDA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4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5" Type="http://schemas.openxmlformats.org/officeDocument/2006/relationships/image" Target="../media/image21.png"/><Relationship Id="rId4" Type="http://schemas.microsoft.com/office/2007/relationships/hdphoto" Target="../media/hdphoto17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1.wdp"/><Relationship Id="rId5" Type="http://schemas.openxmlformats.org/officeDocument/2006/relationships/image" Target="../media/image25.png"/><Relationship Id="rId4" Type="http://schemas.microsoft.com/office/2007/relationships/hdphoto" Target="../media/hdphoto20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4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7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0.wdp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2.wdp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5.wdp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7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8.wdp"/><Relationship Id="rId7" Type="http://schemas.microsoft.com/office/2007/relationships/hdphoto" Target="../media/hdphoto40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microsoft.com/office/2007/relationships/hdphoto" Target="../media/hdphoto39.wdp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72008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Arithmétique</a:t>
            </a: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bright="12000" contrast="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7914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32004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7800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7776864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7776864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75335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181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74676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5591175"/>
            <a:ext cx="748883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5438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28289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248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792088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7818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70572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4664"/>
            <a:ext cx="2819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6275" y="1119188"/>
            <a:ext cx="77914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8486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1"/>
            <a:ext cx="761512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5113065"/>
            <a:ext cx="7632848" cy="174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1. Division euclidienne et pgcd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6762" y="1124744"/>
            <a:ext cx="76104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79928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064896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812824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8488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4664"/>
            <a:ext cx="22955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1895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60095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 contrast="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1669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200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5292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4724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2955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49389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4771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748883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333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64096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12000" contrast="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6328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 contrast="4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648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7115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780097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714375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3628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74888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9928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793432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74199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2675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</Words>
  <Application>Microsoft Office PowerPoint</Application>
  <PresentationFormat>Affichage à l'écran (4:3)</PresentationFormat>
  <Paragraphs>2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Arithmétique</vt:lpstr>
      <vt:lpstr>1. Division euclidienne et pgcd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Préambule</dc:title>
  <dc:creator>KADDECHE MOHAMED</dc:creator>
  <cp:lastModifiedBy>folio</cp:lastModifiedBy>
  <cp:revision>106</cp:revision>
  <dcterms:created xsi:type="dcterms:W3CDTF">2014-11-10T07:11:25Z</dcterms:created>
  <dcterms:modified xsi:type="dcterms:W3CDTF">2020-04-08T12:45:51Z</dcterms:modified>
</cp:coreProperties>
</file>