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21386800"/>
  <p:notesSz cx="9144000" cy="6858000"/>
  <p:defaultTextStyle>
    <a:defPPr>
      <a:defRPr lang="fr-FR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14" y="-72"/>
      </p:cViewPr>
      <p:guideLst>
        <p:guide orient="horz" pos="673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1EB76-7734-4136-9955-52C25AE772FE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51138" y="514350"/>
            <a:ext cx="36417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1815A-FB06-4C70-A1FD-88B6901CFE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31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6643772"/>
            <a:ext cx="25737979" cy="45843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4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14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44535" y="3782297"/>
            <a:ext cx="15933784" cy="80571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3179" y="3782297"/>
            <a:ext cx="47296691" cy="80571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2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0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13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3180" y="22035337"/>
            <a:ext cx="31615237" cy="6231875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663083" y="22035337"/>
            <a:ext cx="31615237" cy="6231875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72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0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000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75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41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9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851511"/>
            <a:ext cx="9961903" cy="362387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30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1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6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6" y="1910951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6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12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300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4D31-AED3-4C4D-B2B5-77DBC70BE632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9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50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675D-C24F-4FBD-AF79-90DEDE720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29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05603" y="1476376"/>
            <a:ext cx="2368365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Université BADJI Mokhtar Annaba</a:t>
            </a:r>
            <a:r>
              <a:rPr lang="fr-F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4800" b="1" dirty="0">
                <a:latin typeface="Arial" panose="020B0604020202020204" pitchFamily="34" charset="0"/>
                <a:cs typeface="Arial" panose="020B0604020202020204" pitchFamily="34" charset="0"/>
              </a:rPr>
              <a:t>Département d’Electronique Annaba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540272"/>
            <a:ext cx="61389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1836731" y="1032714"/>
            <a:ext cx="63367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668486" y="3520308"/>
            <a:ext cx="12313368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0" b="1" dirty="0" smtClean="0"/>
              <a:t>TITRE</a:t>
            </a:r>
            <a:endParaRPr lang="fr-FR" sz="8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765895" y="5118360"/>
            <a:ext cx="17497944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Auteurs</a:t>
            </a:r>
            <a:r>
              <a:rPr lang="fr-FR" sz="4800" dirty="0" smtClean="0"/>
              <a:t>:                </a:t>
            </a:r>
            <a:r>
              <a:rPr lang="fr-F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Encadreur:</a:t>
            </a:r>
            <a:endParaRPr lang="fr-F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11217" y="8018139"/>
            <a:ext cx="7560840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Résumé: </a:t>
            </a:r>
          </a:p>
          <a:p>
            <a:endParaRPr lang="fr-FR" sz="7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66379" y="11845528"/>
            <a:ext cx="756084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endParaRPr lang="fr-FR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15678" y="15998765"/>
            <a:ext cx="7211541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Matériels  utilisés</a:t>
            </a:r>
            <a:endParaRPr lang="fr-FR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329312" y="8018139"/>
            <a:ext cx="6912768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Méthodes</a:t>
            </a:r>
            <a:endParaRPr lang="fr-F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0495451" y="7957096"/>
            <a:ext cx="8784976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et perspectives</a:t>
            </a:r>
            <a:endParaRPr lang="fr-FR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540587" y="14509824"/>
            <a:ext cx="8280920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Références bibliographiques</a:t>
            </a:r>
            <a:endParaRPr lang="fr-FR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 descr="D:\univannab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112" y="1194059"/>
            <a:ext cx="2285491" cy="192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ZoneTexte 18"/>
          <p:cNvSpPr txBox="1"/>
          <p:nvPr/>
        </p:nvSpPr>
        <p:spPr>
          <a:xfrm>
            <a:off x="21989131" y="1185114"/>
            <a:ext cx="63367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026" name="Picture 2" descr="C:\Users\LERICA CBI 1\Desktop\ffcf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9259" y="1185114"/>
            <a:ext cx="2024608" cy="193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653575" y="6293361"/>
            <a:ext cx="24187712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PFC   3</a:t>
            </a:r>
            <a:r>
              <a:rPr lang="fr-FR" sz="6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  Année Licence </a:t>
            </a:r>
            <a:r>
              <a:rPr lang="fr-F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LMD-ELECTRONIQUE   </a:t>
            </a:r>
            <a:endParaRPr lang="fr-F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29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LERICA CBI 1</dc:creator>
  <cp:lastModifiedBy>BOUCHAALA</cp:lastModifiedBy>
  <cp:revision>17</cp:revision>
  <dcterms:created xsi:type="dcterms:W3CDTF">2019-06-18T17:00:32Z</dcterms:created>
  <dcterms:modified xsi:type="dcterms:W3CDTF">2019-06-20T02:22:44Z</dcterms:modified>
</cp:coreProperties>
</file>