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8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AC61FE-6A87-4CD8-BE1C-85170CD9E7E5}" type="datetimeFigureOut">
              <a:rPr lang="fr-FR" smtClean="0"/>
              <a:t>26/04/2020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BB0483-E0D5-4C1D-A918-2F8810571E9D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ABB93-07C1-4B52-A80E-566AEF6DC8FA}" type="datetimeFigureOut">
              <a:rPr lang="fr-FR" smtClean="0"/>
              <a:pPr/>
              <a:t>26/04/2020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0C39D-C180-4987-ACB6-43FC198AAC0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ABB93-07C1-4B52-A80E-566AEF6DC8FA}" type="datetimeFigureOut">
              <a:rPr lang="fr-FR" smtClean="0"/>
              <a:pPr/>
              <a:t>26/04/2020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0C39D-C180-4987-ACB6-43FC198AAC0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ABB93-07C1-4B52-A80E-566AEF6DC8FA}" type="datetimeFigureOut">
              <a:rPr lang="fr-FR" smtClean="0"/>
              <a:pPr/>
              <a:t>26/04/2020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0C39D-C180-4987-ACB6-43FC198AAC0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ABB93-07C1-4B52-A80E-566AEF6DC8FA}" type="datetimeFigureOut">
              <a:rPr lang="fr-FR" smtClean="0"/>
              <a:pPr/>
              <a:t>26/04/2020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0C39D-C180-4987-ACB6-43FC198AAC0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ABB93-07C1-4B52-A80E-566AEF6DC8FA}" type="datetimeFigureOut">
              <a:rPr lang="fr-FR" smtClean="0"/>
              <a:pPr/>
              <a:t>26/04/2020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0C39D-C180-4987-ACB6-43FC198AAC0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ABB93-07C1-4B52-A80E-566AEF6DC8FA}" type="datetimeFigureOut">
              <a:rPr lang="fr-FR" smtClean="0"/>
              <a:pPr/>
              <a:t>26/04/2020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0C39D-C180-4987-ACB6-43FC198AAC0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ABB93-07C1-4B52-A80E-566AEF6DC8FA}" type="datetimeFigureOut">
              <a:rPr lang="fr-FR" smtClean="0"/>
              <a:pPr/>
              <a:t>26/04/2020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0C39D-C180-4987-ACB6-43FC198AAC0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ABB93-07C1-4B52-A80E-566AEF6DC8FA}" type="datetimeFigureOut">
              <a:rPr lang="fr-FR" smtClean="0"/>
              <a:pPr/>
              <a:t>26/04/2020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0C39D-C180-4987-ACB6-43FC198AAC0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ABB93-07C1-4B52-A80E-566AEF6DC8FA}" type="datetimeFigureOut">
              <a:rPr lang="fr-FR" smtClean="0"/>
              <a:pPr/>
              <a:t>26/04/2020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0C39D-C180-4987-ACB6-43FC198AAC0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ABB93-07C1-4B52-A80E-566AEF6DC8FA}" type="datetimeFigureOut">
              <a:rPr lang="fr-FR" smtClean="0"/>
              <a:pPr/>
              <a:t>26/04/2020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0C39D-C180-4987-ACB6-43FC198AAC0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ABB93-07C1-4B52-A80E-566AEF6DC8FA}" type="datetimeFigureOut">
              <a:rPr lang="fr-FR" smtClean="0"/>
              <a:pPr/>
              <a:t>26/04/2020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FE0C39D-C180-4987-ACB6-43FC198AAC0D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D1ABB93-07C1-4B52-A80E-566AEF6DC8FA}" type="datetimeFigureOut">
              <a:rPr lang="fr-FR" smtClean="0"/>
              <a:pPr/>
              <a:t>26/04/2020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FE0C39D-C180-4987-ACB6-43FC198AAC0D}" type="slidenum">
              <a:rPr lang="fr-FR" smtClean="0"/>
              <a:pPr/>
              <a:t>‹N°›</a:t>
            </a:fld>
            <a:endParaRPr lang="fr-FR"/>
          </a:p>
        </p:txBody>
      </p:sp>
      <p:grpSp>
        <p:nvGrpSpPr>
          <p:cNvPr id="2" name="Grou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85786" y="1142985"/>
            <a:ext cx="785818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b="1" dirty="0" smtClean="0">
                <a:solidFill>
                  <a:srgbClr val="FF0000"/>
                </a:solidFill>
              </a:rPr>
              <a:t>Chapitre 2</a:t>
            </a:r>
          </a:p>
          <a:p>
            <a:pPr algn="ctr"/>
            <a:r>
              <a:rPr lang="fr-FR" b="1" dirty="0" smtClean="0">
                <a:solidFill>
                  <a:srgbClr val="FF0000"/>
                </a:solidFill>
              </a:rPr>
              <a:t>Principaux Processus d’ Obtention des Basses Températures</a:t>
            </a:r>
          </a:p>
          <a:p>
            <a:endParaRPr lang="fr-FR" b="1" dirty="0">
              <a:solidFill>
                <a:srgbClr val="FF0000"/>
              </a:solidFill>
            </a:endParaRPr>
          </a:p>
          <a:p>
            <a:pPr>
              <a:buFontTx/>
              <a:buChar char="-"/>
            </a:pPr>
            <a:r>
              <a:rPr lang="fr-FR" b="1" dirty="0" smtClean="0"/>
              <a:t>Température d’inversion d’un gaz</a:t>
            </a:r>
          </a:p>
          <a:p>
            <a:pPr>
              <a:buFontTx/>
              <a:buChar char="-"/>
            </a:pPr>
            <a:endParaRPr lang="fr-FR" b="1" dirty="0"/>
          </a:p>
          <a:p>
            <a:pPr>
              <a:buFontTx/>
              <a:buChar char="-"/>
            </a:pPr>
            <a:r>
              <a:rPr lang="fr-FR" b="1" dirty="0" smtClean="0"/>
              <a:t> Courbes d’inversion</a:t>
            </a:r>
          </a:p>
          <a:p>
            <a:pPr algn="ctr"/>
            <a:endParaRPr lang="fr-FR" b="1" dirty="0">
              <a:solidFill>
                <a:srgbClr val="FF0000"/>
              </a:solidFill>
            </a:endParaRPr>
          </a:p>
          <a:p>
            <a:pPr>
              <a:buFontTx/>
              <a:buChar char="-"/>
            </a:pPr>
            <a:r>
              <a:rPr lang="fr-FR" b="1" dirty="0" smtClean="0"/>
              <a:t>Le processus d’étranglement </a:t>
            </a:r>
            <a:r>
              <a:rPr lang="fr-FR" b="1" dirty="0" err="1" smtClean="0"/>
              <a:t>isenthalpique</a:t>
            </a:r>
            <a:r>
              <a:rPr lang="fr-FR" b="1" dirty="0" smtClean="0"/>
              <a:t>: La détente Joule-Thomson</a:t>
            </a:r>
          </a:p>
          <a:p>
            <a:r>
              <a:rPr lang="fr-FR" b="1" dirty="0" smtClean="0"/>
              <a:t>- Coefficient d’étranglement: formulation</a:t>
            </a:r>
          </a:p>
          <a:p>
            <a:pPr>
              <a:buFontTx/>
              <a:buChar char="-"/>
            </a:pPr>
            <a:endParaRPr lang="fr-FR" b="1" dirty="0" smtClean="0"/>
          </a:p>
          <a:p>
            <a:pPr>
              <a:buFontTx/>
              <a:buChar char="-"/>
            </a:pPr>
            <a:r>
              <a:rPr lang="fr-FR" b="1" dirty="0" smtClean="0"/>
              <a:t>Le processus isentropique:</a:t>
            </a:r>
          </a:p>
          <a:p>
            <a:pPr>
              <a:buFontTx/>
              <a:buChar char="-"/>
            </a:pPr>
            <a:r>
              <a:rPr lang="fr-FR" b="1" dirty="0" smtClean="0"/>
              <a:t>Relation entre les coefficients d’étranglement et de détente isentropique</a:t>
            </a:r>
          </a:p>
          <a:p>
            <a:pPr>
              <a:buFontTx/>
              <a:buChar char="-"/>
            </a:pPr>
            <a:endParaRPr lang="fr-FR" b="1" dirty="0"/>
          </a:p>
          <a:p>
            <a:pPr>
              <a:buFontTx/>
              <a:buChar char="-"/>
            </a:pPr>
            <a:r>
              <a:rPr lang="fr-FR" b="1" dirty="0" smtClean="0"/>
              <a:t>Le processus échappement des gaz</a:t>
            </a:r>
          </a:p>
          <a:p>
            <a:pPr>
              <a:buFontTx/>
              <a:buChar char="-"/>
            </a:pPr>
            <a:endParaRPr lang="fr-FR" b="1" dirty="0" smtClean="0"/>
          </a:p>
          <a:p>
            <a:pPr>
              <a:buFontTx/>
              <a:buChar char="-"/>
            </a:pPr>
            <a:endParaRPr lang="fr-FR" b="1" dirty="0" smtClean="0"/>
          </a:p>
          <a:p>
            <a:pPr>
              <a:buFontTx/>
              <a:buChar char="-"/>
            </a:pPr>
            <a:endParaRPr lang="fr-FR" b="1" dirty="0" smtClean="0">
              <a:solidFill>
                <a:srgbClr val="FF0000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1928794" y="6072206"/>
            <a:ext cx="5715040" cy="365125"/>
          </a:xfrm>
        </p:spPr>
        <p:txBody>
          <a:bodyPr/>
          <a:lstStyle/>
          <a:p>
            <a:r>
              <a:rPr lang="fr-FR" dirty="0" smtClean="0"/>
              <a:t>Cours assuré 3ème semaine Février 2020    Dr A. HAOUAM</a:t>
            </a:r>
            <a:endParaRPr lang="fr-F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</TotalTime>
  <Words>58</Words>
  <Application>Microsoft Office PowerPoint</Application>
  <PresentationFormat>Affichage à l'écran (4:3)</PresentationFormat>
  <Paragraphs>16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Débit</vt:lpstr>
      <vt:lpstr>Diapositive 1</vt:lpstr>
    </vt:vector>
  </TitlesOfParts>
  <Company>Sweet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User</dc:creator>
  <cp:lastModifiedBy>User</cp:lastModifiedBy>
  <cp:revision>2</cp:revision>
  <dcterms:created xsi:type="dcterms:W3CDTF">2020-04-26T14:56:22Z</dcterms:created>
  <dcterms:modified xsi:type="dcterms:W3CDTF">2020-04-26T15:02:52Z</dcterms:modified>
</cp:coreProperties>
</file>