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49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93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7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72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56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66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29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61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79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73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45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01F9D-2D9E-4454-B2EC-3D9997F214CD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62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52"/>
          <p:cNvSpPr txBox="1"/>
          <p:nvPr/>
        </p:nvSpPr>
        <p:spPr>
          <a:xfrm>
            <a:off x="3775192" y="106013"/>
            <a:ext cx="4562054" cy="12670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SITES D’INSERTION- 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Model des sphères dures (Suite)</a:t>
            </a:r>
            <a:endParaRPr lang="fr-FR" sz="1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Zone de texte 52"/>
          <p:cNvSpPr txBox="1"/>
          <p:nvPr/>
        </p:nvSpPr>
        <p:spPr>
          <a:xfrm>
            <a:off x="6216928" y="3991481"/>
            <a:ext cx="3141509" cy="12114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fr-FR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r= Rayon atomique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fr-FR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r’= Rayon interstitiel </a:t>
            </a:r>
            <a:r>
              <a:rPr lang="fr-FR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 O »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fr-FR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r’’= Rayon interstitiel «  T»</a:t>
            </a:r>
            <a:endParaRPr lang="fr-FR" sz="14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fr-FR" sz="12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490" y="3801966"/>
            <a:ext cx="3895725" cy="28194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369" y="1239741"/>
            <a:ext cx="4895850" cy="25622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8395" y="197407"/>
            <a:ext cx="3792125" cy="3614042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8841341" y="4176988"/>
            <a:ext cx="3334871" cy="2531598"/>
            <a:chOff x="4238705" y="2895357"/>
            <a:chExt cx="1928266" cy="1535613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38705" y="2895357"/>
              <a:ext cx="1928266" cy="1535613"/>
            </a:xfrm>
            <a:prstGeom prst="rect">
              <a:avLst/>
            </a:prstGeom>
          </p:spPr>
        </p:pic>
        <p:cxnSp>
          <p:nvCxnSpPr>
            <p:cNvPr id="15" name="Connecteur droit avec flèche 14"/>
            <p:cNvCxnSpPr/>
            <p:nvPr/>
          </p:nvCxnSpPr>
          <p:spPr>
            <a:xfrm flipV="1">
              <a:off x="5220000" y="3016800"/>
              <a:ext cx="156864" cy="20160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5"/>
          <p:cNvSpPr txBox="1"/>
          <p:nvPr/>
        </p:nvSpPr>
        <p:spPr>
          <a:xfrm>
            <a:off x="658906" y="753034"/>
            <a:ext cx="264907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Réseau I - Centré</a:t>
            </a:r>
            <a:endParaRPr 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16928" y="1943295"/>
            <a:ext cx="191648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Octaédrique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349733" y="6206038"/>
            <a:ext cx="191648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Tétraédrique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30609" y="3614455"/>
            <a:ext cx="1627094" cy="37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Figure 1a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0489457" y="3514350"/>
            <a:ext cx="1627094" cy="37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Figure 1b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927010" y="6142209"/>
            <a:ext cx="1627094" cy="37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Figure 2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1064489" y="6199535"/>
            <a:ext cx="1052062" cy="37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Figure 3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167120" y="5128822"/>
            <a:ext cx="379431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</a:rPr>
              <a:t>Q: Regardez dans votre cours N°2 et trouvez les</a:t>
            </a:r>
          </a:p>
          <a:p>
            <a:r>
              <a:rPr lang="fr-FR" sz="1400" b="1" dirty="0" smtClean="0">
                <a:solidFill>
                  <a:srgbClr val="002060"/>
                </a:solidFill>
              </a:rPr>
              <a:t> valeurs de r’ et r’’. Sont-ils corrects? </a:t>
            </a:r>
            <a:endParaRPr lang="fr-FR" sz="1400" b="1" dirty="0">
              <a:solidFill>
                <a:srgbClr val="00206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59394"/>
            <a:ext cx="609600" cy="609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1706" y="197407"/>
            <a:ext cx="16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24/04/2020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1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862"/>
    </mc:Choice>
    <mc:Fallback xmlns="">
      <p:transition spd="slow" advTm="450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07154" y="-29967"/>
            <a:ext cx="268941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Réseau F - Faces centrées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2" y="655409"/>
            <a:ext cx="3372010" cy="38933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204" y="502013"/>
            <a:ext cx="3425866" cy="40548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75415" y="317347"/>
            <a:ext cx="31087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 Octaédriques = 4 « O »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37665" y="154699"/>
            <a:ext cx="296298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 Tétraédriques = 8 « T »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57" y="4548794"/>
            <a:ext cx="2824962" cy="22984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6312" y="540137"/>
            <a:ext cx="3942253" cy="364010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979219" y="4778959"/>
            <a:ext cx="4330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noProof="1" smtClean="0"/>
              <a:t>Centre cube: ( ½ ½ ½ ; nbr= </a:t>
            </a:r>
            <a:r>
              <a:rPr lang="fr-FR" b="1" noProof="1" smtClean="0">
                <a:solidFill>
                  <a:srgbClr val="FF0000"/>
                </a:solidFill>
              </a:rPr>
              <a:t>1</a:t>
            </a:r>
            <a:r>
              <a:rPr lang="fr-FR" noProof="1" smtClean="0"/>
              <a:t>/Maille) </a:t>
            </a:r>
          </a:p>
          <a:p>
            <a:r>
              <a:rPr lang="fr-FR" noProof="1" smtClean="0"/>
              <a:t> + Milieux des arêtes : (00 ½; )nbr=</a:t>
            </a:r>
            <a:r>
              <a:rPr lang="fr-FR" b="1" noProof="1" smtClean="0">
                <a:solidFill>
                  <a:srgbClr val="FF0000"/>
                </a:solidFill>
              </a:rPr>
              <a:t>3</a:t>
            </a:r>
            <a:r>
              <a:rPr lang="fr-FR" noProof="1" smtClean="0"/>
              <a:t> (12. ¼ ); Ri (0) = 0.146 . a</a:t>
            </a:r>
          </a:p>
          <a:p>
            <a:endParaRPr lang="fr-FR" noProof="1"/>
          </a:p>
        </p:txBody>
      </p:sp>
      <p:sp>
        <p:nvSpPr>
          <p:cNvPr id="11" name="ZoneTexte 10"/>
          <p:cNvSpPr txBox="1"/>
          <p:nvPr/>
        </p:nvSpPr>
        <p:spPr>
          <a:xfrm>
            <a:off x="7523575" y="5026900"/>
            <a:ext cx="452498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Nombre = 8 sites T </a:t>
            </a:r>
          </a:p>
          <a:p>
            <a:r>
              <a:rPr lang="fr-FR" dirty="0" smtClean="0"/>
              <a:t>Coordonnées = </a:t>
            </a:r>
            <a:r>
              <a:rPr lang="fr-FR" b="1" u="sng" dirty="0" smtClean="0">
                <a:solidFill>
                  <a:srgbClr val="FF0000"/>
                </a:solidFill>
              </a:rPr>
              <a:t>Centres</a:t>
            </a:r>
            <a:r>
              <a:rPr lang="fr-FR" dirty="0" smtClean="0"/>
              <a:t> des 8 petits cubes</a:t>
            </a:r>
          </a:p>
        </p:txBody>
      </p:sp>
      <p:sp>
        <p:nvSpPr>
          <p:cNvPr id="12" name="Zone de texte 1868"/>
          <p:cNvSpPr txBox="1"/>
          <p:nvPr/>
        </p:nvSpPr>
        <p:spPr>
          <a:xfrm>
            <a:off x="1678057" y="4401337"/>
            <a:ext cx="3029333" cy="3695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Figure 4a : </a:t>
            </a:r>
            <a:r>
              <a:rPr lang="fr-FR" sz="14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centre du cube (Plan 1234)</a:t>
            </a:r>
            <a:endParaRPr lang="fr-FR" sz="1100" b="1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 de texte 1868"/>
          <p:cNvSpPr txBox="1"/>
          <p:nvPr/>
        </p:nvSpPr>
        <p:spPr>
          <a:xfrm>
            <a:off x="5190309" y="4372061"/>
            <a:ext cx="1906256" cy="3695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Figure 4b : </a:t>
            </a:r>
            <a:r>
              <a:rPr lang="fr-FR" sz="14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plan ABCD</a:t>
            </a:r>
            <a:endParaRPr lang="fr-FR" sz="1100" b="1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 de texte 1868"/>
          <p:cNvSpPr txBox="1"/>
          <p:nvPr/>
        </p:nvSpPr>
        <p:spPr>
          <a:xfrm>
            <a:off x="2494862" y="6252134"/>
            <a:ext cx="2562452" cy="3695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Figure 4c : </a:t>
            </a:r>
            <a:r>
              <a:rPr lang="fr-FR" sz="1400" b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milieu de l’arête </a:t>
            </a:r>
            <a:endParaRPr lang="fr-FR" sz="1100" b="1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7310070" y="0"/>
            <a:ext cx="0" cy="66697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419129" y="5882802"/>
            <a:ext cx="448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noProof="1" smtClean="0"/>
              <a:t>Q: Quel est la valeur de </a:t>
            </a:r>
            <a:r>
              <a:rPr lang="fr-FR" b="1" noProof="1" smtClean="0">
                <a:solidFill>
                  <a:srgbClr val="FF0000"/>
                </a:solidFill>
              </a:rPr>
              <a:t>Ri (T</a:t>
            </a:r>
            <a:r>
              <a:rPr lang="fr-FR" noProof="1" smtClean="0"/>
              <a:t>)? </a:t>
            </a:r>
            <a:r>
              <a:rPr lang="fr-FR" b="1" noProof="1" smtClean="0">
                <a:solidFill>
                  <a:srgbClr val="00B050"/>
                </a:solidFill>
              </a:rPr>
              <a:t>Rep= 0.008 . a </a:t>
            </a:r>
            <a:endParaRPr lang="fr-FR" b="1" noProof="1">
              <a:solidFill>
                <a:srgbClr val="00B050"/>
              </a:solidFill>
            </a:endParaRPr>
          </a:p>
        </p:txBody>
      </p:sp>
      <p:sp>
        <p:nvSpPr>
          <p:cNvPr id="19" name="Zone de texte 1868"/>
          <p:cNvSpPr txBox="1"/>
          <p:nvPr/>
        </p:nvSpPr>
        <p:spPr>
          <a:xfrm>
            <a:off x="8725818" y="4011567"/>
            <a:ext cx="1123103" cy="3695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Figure 5</a:t>
            </a:r>
            <a:endParaRPr lang="fr-FR" sz="11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331"/>
    </mc:Choice>
    <mc:Fallback xmlns="">
      <p:transition spd="slow" advTm="250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161</Words>
  <Application>Microsoft Office PowerPoint</Application>
  <PresentationFormat>Grand écran</PresentationFormat>
  <Paragraphs>27</Paragraphs>
  <Slides>2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COMPAQ</dc:creator>
  <cp:lastModifiedBy>COMPAQ</cp:lastModifiedBy>
  <cp:revision>40</cp:revision>
  <dcterms:created xsi:type="dcterms:W3CDTF">2020-04-16T19:20:59Z</dcterms:created>
  <dcterms:modified xsi:type="dcterms:W3CDTF">2020-04-24T08:23:32Z</dcterms:modified>
</cp:coreProperties>
</file>