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78" r:id="rId3"/>
    <p:sldId id="281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72" r:id="rId12"/>
    <p:sldId id="270" r:id="rId13"/>
    <p:sldId id="274" r:id="rId14"/>
    <p:sldId id="266" r:id="rId15"/>
    <p:sldId id="276" r:id="rId16"/>
    <p:sldId id="28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5D6DA-ACC8-4559-AE1E-2357142D5382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F2C38A-C1C4-4ADD-B710-569A74AA724C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antre</a:t>
          </a:r>
          <a:endParaRPr lang="fr-FR" dirty="0">
            <a:latin typeface="Arial Black" panose="020B0A04020102020204" pitchFamily="34" charset="0"/>
          </a:endParaRPr>
        </a:p>
      </dgm:t>
    </dgm:pt>
    <dgm:pt modelId="{ADEA3DED-FD53-428F-B275-33962CFDD05A}" type="sibTrans" cxnId="{AF587753-33B0-4F4C-9456-5F4B1A9B81AB}">
      <dgm:prSet/>
      <dgm:spPr/>
      <dgm:t>
        <a:bodyPr/>
        <a:lstStyle/>
        <a:p>
          <a:endParaRPr lang="fr-FR"/>
        </a:p>
      </dgm:t>
    </dgm:pt>
    <dgm:pt modelId="{ED41BDA7-0D55-49F4-9794-F6AF4D624B93}" type="parTrans" cxnId="{AF587753-33B0-4F4C-9456-5F4B1A9B81AB}">
      <dgm:prSet/>
      <dgm:spPr/>
      <dgm:t>
        <a:bodyPr/>
        <a:lstStyle/>
        <a:p>
          <a:endParaRPr lang="fr-FR"/>
        </a:p>
      </dgm:t>
    </dgm:pt>
    <dgm:pt modelId="{4EAF289A-B700-4BD2-8FE9-7577D11E1D58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  <a:cs typeface="Arial" panose="020B0604020202020204" pitchFamily="34" charset="0"/>
            </a:rPr>
            <a:t>Estomac distal</a:t>
          </a:r>
          <a:endParaRPr lang="fr-FR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16694118-C746-4004-8483-08626CD88FA6}" type="sibTrans" cxnId="{9ADCEE56-A0DF-418B-BD89-E6F6AB79EFC7}">
      <dgm:prSet/>
      <dgm:spPr/>
      <dgm:t>
        <a:bodyPr/>
        <a:lstStyle/>
        <a:p>
          <a:endParaRPr lang="fr-FR"/>
        </a:p>
      </dgm:t>
    </dgm:pt>
    <dgm:pt modelId="{E7DA1AA7-1E18-4D02-8E34-61D06D2DFB53}" type="parTrans" cxnId="{9ADCEE56-A0DF-418B-BD89-E6F6AB79EFC7}">
      <dgm:prSet/>
      <dgm:spPr/>
      <dgm:t>
        <a:bodyPr/>
        <a:lstStyle/>
        <a:p>
          <a:endParaRPr lang="fr-FR"/>
        </a:p>
      </dgm:t>
    </dgm:pt>
    <dgm:pt modelId="{35096875-FD65-47C5-837C-BA945E6E942A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corps</a:t>
          </a:r>
          <a:endParaRPr lang="fr-FR" dirty="0">
            <a:latin typeface="Arial Black" panose="020B0A04020102020204" pitchFamily="34" charset="0"/>
          </a:endParaRPr>
        </a:p>
      </dgm:t>
    </dgm:pt>
    <dgm:pt modelId="{5612C1DE-AA11-4082-9C08-CD9D56DAA875}" type="sibTrans" cxnId="{AB19001D-F9E1-4607-A1CE-8AE7B9935FC6}">
      <dgm:prSet/>
      <dgm:spPr/>
      <dgm:t>
        <a:bodyPr/>
        <a:lstStyle/>
        <a:p>
          <a:endParaRPr lang="fr-FR"/>
        </a:p>
      </dgm:t>
    </dgm:pt>
    <dgm:pt modelId="{D7A4D50E-3E23-49A4-B8CB-9A4120B84207}" type="parTrans" cxnId="{AB19001D-F9E1-4607-A1CE-8AE7B9935FC6}">
      <dgm:prSet/>
      <dgm:spPr/>
      <dgm:t>
        <a:bodyPr/>
        <a:lstStyle/>
        <a:p>
          <a:endParaRPr lang="fr-FR"/>
        </a:p>
      </dgm:t>
    </dgm:pt>
    <dgm:pt modelId="{589E5968-288D-4024-B15B-B9F3B8AC97DF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fundus</a:t>
          </a:r>
          <a:endParaRPr lang="fr-FR" dirty="0">
            <a:latin typeface="Arial Black" panose="020B0A04020102020204" pitchFamily="34" charset="0"/>
          </a:endParaRPr>
        </a:p>
      </dgm:t>
    </dgm:pt>
    <dgm:pt modelId="{9AD2FD55-A205-43D3-B339-671E4C512CFE}" type="sibTrans" cxnId="{F32E6294-DC9D-4524-9C4D-C0FFC9AD64B8}">
      <dgm:prSet/>
      <dgm:spPr/>
      <dgm:t>
        <a:bodyPr/>
        <a:lstStyle/>
        <a:p>
          <a:endParaRPr lang="fr-FR"/>
        </a:p>
      </dgm:t>
    </dgm:pt>
    <dgm:pt modelId="{F269D8F4-2582-46C2-94CA-73005865BCB4}" type="parTrans" cxnId="{F32E6294-DC9D-4524-9C4D-C0FFC9AD64B8}">
      <dgm:prSet/>
      <dgm:spPr/>
      <dgm:t>
        <a:bodyPr/>
        <a:lstStyle/>
        <a:p>
          <a:endParaRPr lang="fr-FR"/>
        </a:p>
      </dgm:t>
    </dgm:pt>
    <dgm:pt modelId="{2B22D188-ED45-4C1B-91D8-465AB71E3567}">
      <dgm:prSet phldrT="[Texte]"/>
      <dgm:spPr/>
      <dgm:t>
        <a:bodyPr/>
        <a:lstStyle/>
        <a:p>
          <a:r>
            <a:rPr lang="fr-FR" dirty="0" smtClean="0">
              <a:latin typeface="Arial Black" panose="020B0A04020102020204" pitchFamily="34" charset="0"/>
            </a:rPr>
            <a:t>Estomac proximal</a:t>
          </a:r>
          <a:endParaRPr lang="fr-FR" dirty="0">
            <a:latin typeface="Arial Black" panose="020B0A04020102020204" pitchFamily="34" charset="0"/>
          </a:endParaRPr>
        </a:p>
      </dgm:t>
    </dgm:pt>
    <dgm:pt modelId="{D916B2FD-5CAD-496C-8C57-ACE366B966EC}" type="sibTrans" cxnId="{9678575B-FA14-4CA6-B732-2E7BC1FCDC7A}">
      <dgm:prSet/>
      <dgm:spPr/>
      <dgm:t>
        <a:bodyPr/>
        <a:lstStyle/>
        <a:p>
          <a:endParaRPr lang="fr-FR"/>
        </a:p>
      </dgm:t>
    </dgm:pt>
    <dgm:pt modelId="{AC26FCA6-C9CC-4669-8BF3-46FE97FCE5D2}" type="parTrans" cxnId="{9678575B-FA14-4CA6-B732-2E7BC1FCDC7A}">
      <dgm:prSet/>
      <dgm:spPr/>
      <dgm:t>
        <a:bodyPr/>
        <a:lstStyle/>
        <a:p>
          <a:endParaRPr lang="fr-FR"/>
        </a:p>
      </dgm:t>
    </dgm:pt>
    <dgm:pt modelId="{379C7F5F-A29F-42F0-9115-53C769ECC9D1}" type="pres">
      <dgm:prSet presAssocID="{8145D6DA-ACC8-4559-AE1E-2357142D538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86EA0EC-C227-461D-ABB6-9DFB3859D44C}" type="pres">
      <dgm:prSet presAssocID="{2B22D188-ED45-4C1B-91D8-465AB71E3567}" presName="hierRoot1" presStyleCnt="0">
        <dgm:presLayoutVars>
          <dgm:hierBranch val="init"/>
        </dgm:presLayoutVars>
      </dgm:prSet>
      <dgm:spPr/>
    </dgm:pt>
    <dgm:pt modelId="{77C9B6FA-9448-4475-B12E-ABC8E8F5F26C}" type="pres">
      <dgm:prSet presAssocID="{2B22D188-ED45-4C1B-91D8-465AB71E3567}" presName="rootComposite1" presStyleCnt="0"/>
      <dgm:spPr/>
    </dgm:pt>
    <dgm:pt modelId="{6B8FCF0A-9A54-4A19-8D75-5079C325274E}" type="pres">
      <dgm:prSet presAssocID="{2B22D188-ED45-4C1B-91D8-465AB71E356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988E33-40FB-43CA-966B-560C736B6A71}" type="pres">
      <dgm:prSet presAssocID="{2B22D188-ED45-4C1B-91D8-465AB71E3567}" presName="topArc1" presStyleLbl="parChTrans1D1" presStyleIdx="0" presStyleCnt="10"/>
      <dgm:spPr/>
    </dgm:pt>
    <dgm:pt modelId="{66A811A8-630E-4AEA-9F10-D7858C745475}" type="pres">
      <dgm:prSet presAssocID="{2B22D188-ED45-4C1B-91D8-465AB71E3567}" presName="bottomArc1" presStyleLbl="parChTrans1D1" presStyleIdx="1" presStyleCnt="10"/>
      <dgm:spPr/>
    </dgm:pt>
    <dgm:pt modelId="{1B25CB28-7032-4680-AF06-9D11ED27C2F7}" type="pres">
      <dgm:prSet presAssocID="{2B22D188-ED45-4C1B-91D8-465AB71E3567}" presName="topConnNode1" presStyleLbl="node1" presStyleIdx="0" presStyleCnt="0"/>
      <dgm:spPr/>
      <dgm:t>
        <a:bodyPr/>
        <a:lstStyle/>
        <a:p>
          <a:endParaRPr lang="fr-FR"/>
        </a:p>
      </dgm:t>
    </dgm:pt>
    <dgm:pt modelId="{46EA8E64-195D-43ED-993F-B83D846E2C4A}" type="pres">
      <dgm:prSet presAssocID="{2B22D188-ED45-4C1B-91D8-465AB71E3567}" presName="hierChild2" presStyleCnt="0"/>
      <dgm:spPr/>
    </dgm:pt>
    <dgm:pt modelId="{C250B0B3-7E70-4A03-A836-CB69D2F2B242}" type="pres">
      <dgm:prSet presAssocID="{F269D8F4-2582-46C2-94CA-73005865BCB4}" presName="Name28" presStyleLbl="parChTrans1D2" presStyleIdx="0" presStyleCnt="3"/>
      <dgm:spPr/>
      <dgm:t>
        <a:bodyPr/>
        <a:lstStyle/>
        <a:p>
          <a:endParaRPr lang="fr-FR"/>
        </a:p>
      </dgm:t>
    </dgm:pt>
    <dgm:pt modelId="{8FD08320-EC3F-458E-B832-AB1CA6558469}" type="pres">
      <dgm:prSet presAssocID="{589E5968-288D-4024-B15B-B9F3B8AC97DF}" presName="hierRoot2" presStyleCnt="0">
        <dgm:presLayoutVars>
          <dgm:hierBranch val="init"/>
        </dgm:presLayoutVars>
      </dgm:prSet>
      <dgm:spPr/>
    </dgm:pt>
    <dgm:pt modelId="{E37F4355-BD38-43E5-B881-908B009BF184}" type="pres">
      <dgm:prSet presAssocID="{589E5968-288D-4024-B15B-B9F3B8AC97DF}" presName="rootComposite2" presStyleCnt="0"/>
      <dgm:spPr/>
    </dgm:pt>
    <dgm:pt modelId="{42DD7B7B-47C1-43AA-9AAF-4A0FB2FB80ED}" type="pres">
      <dgm:prSet presAssocID="{589E5968-288D-4024-B15B-B9F3B8AC97D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1772BC-35A5-4845-B18C-DDD9961397ED}" type="pres">
      <dgm:prSet presAssocID="{589E5968-288D-4024-B15B-B9F3B8AC97DF}" presName="topArc2" presStyleLbl="parChTrans1D1" presStyleIdx="2" presStyleCnt="10"/>
      <dgm:spPr/>
    </dgm:pt>
    <dgm:pt modelId="{66A285BE-66C2-46DD-BAB2-0EC9CF01F1FA}" type="pres">
      <dgm:prSet presAssocID="{589E5968-288D-4024-B15B-B9F3B8AC97DF}" presName="bottomArc2" presStyleLbl="parChTrans1D1" presStyleIdx="3" presStyleCnt="10"/>
      <dgm:spPr/>
    </dgm:pt>
    <dgm:pt modelId="{6EF8211A-750A-46DB-89AA-19A8A95D2D6A}" type="pres">
      <dgm:prSet presAssocID="{589E5968-288D-4024-B15B-B9F3B8AC97DF}" presName="topConnNode2" presStyleLbl="node2" presStyleIdx="0" presStyleCnt="0"/>
      <dgm:spPr/>
      <dgm:t>
        <a:bodyPr/>
        <a:lstStyle/>
        <a:p>
          <a:endParaRPr lang="fr-FR"/>
        </a:p>
      </dgm:t>
    </dgm:pt>
    <dgm:pt modelId="{5BA225E3-9E57-470D-84A7-5E39F4ACAA08}" type="pres">
      <dgm:prSet presAssocID="{589E5968-288D-4024-B15B-B9F3B8AC97DF}" presName="hierChild4" presStyleCnt="0"/>
      <dgm:spPr/>
    </dgm:pt>
    <dgm:pt modelId="{2141E1A3-AE9E-4AFB-9092-1A294A822F25}" type="pres">
      <dgm:prSet presAssocID="{589E5968-288D-4024-B15B-B9F3B8AC97DF}" presName="hierChild5" presStyleCnt="0"/>
      <dgm:spPr/>
    </dgm:pt>
    <dgm:pt modelId="{C0137755-71DF-4C70-9E02-BF3886E05741}" type="pres">
      <dgm:prSet presAssocID="{D7A4D50E-3E23-49A4-B8CB-9A4120B84207}" presName="Name28" presStyleLbl="parChTrans1D2" presStyleIdx="1" presStyleCnt="3"/>
      <dgm:spPr/>
      <dgm:t>
        <a:bodyPr/>
        <a:lstStyle/>
        <a:p>
          <a:endParaRPr lang="fr-FR"/>
        </a:p>
      </dgm:t>
    </dgm:pt>
    <dgm:pt modelId="{22BA13D1-C595-46FF-9F4C-7C17B65538E0}" type="pres">
      <dgm:prSet presAssocID="{35096875-FD65-47C5-837C-BA945E6E942A}" presName="hierRoot2" presStyleCnt="0">
        <dgm:presLayoutVars>
          <dgm:hierBranch val="init"/>
        </dgm:presLayoutVars>
      </dgm:prSet>
      <dgm:spPr/>
    </dgm:pt>
    <dgm:pt modelId="{DBE5D2B7-4848-4958-9292-88A50F8B4F07}" type="pres">
      <dgm:prSet presAssocID="{35096875-FD65-47C5-837C-BA945E6E942A}" presName="rootComposite2" presStyleCnt="0"/>
      <dgm:spPr/>
    </dgm:pt>
    <dgm:pt modelId="{F3D69A37-1933-47A4-98FF-9B142E8D1BD2}" type="pres">
      <dgm:prSet presAssocID="{35096875-FD65-47C5-837C-BA945E6E942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3C8579-14C8-443F-AE5A-58AA26F58EE5}" type="pres">
      <dgm:prSet presAssocID="{35096875-FD65-47C5-837C-BA945E6E942A}" presName="topArc2" presStyleLbl="parChTrans1D1" presStyleIdx="4" presStyleCnt="10"/>
      <dgm:spPr/>
    </dgm:pt>
    <dgm:pt modelId="{EA36E61A-44F2-42EC-AE5B-B6DF03BD0174}" type="pres">
      <dgm:prSet presAssocID="{35096875-FD65-47C5-837C-BA945E6E942A}" presName="bottomArc2" presStyleLbl="parChTrans1D1" presStyleIdx="5" presStyleCnt="10"/>
      <dgm:spPr/>
    </dgm:pt>
    <dgm:pt modelId="{30B66D5A-71F0-406C-8CA4-E3926596D4F3}" type="pres">
      <dgm:prSet presAssocID="{35096875-FD65-47C5-837C-BA945E6E942A}" presName="topConnNode2" presStyleLbl="node2" presStyleIdx="0" presStyleCnt="0"/>
      <dgm:spPr/>
      <dgm:t>
        <a:bodyPr/>
        <a:lstStyle/>
        <a:p>
          <a:endParaRPr lang="fr-FR"/>
        </a:p>
      </dgm:t>
    </dgm:pt>
    <dgm:pt modelId="{CAAD0E1D-BC79-4FD9-8E05-6B87E86CAB9D}" type="pres">
      <dgm:prSet presAssocID="{35096875-FD65-47C5-837C-BA945E6E942A}" presName="hierChild4" presStyleCnt="0"/>
      <dgm:spPr/>
    </dgm:pt>
    <dgm:pt modelId="{646EDA8E-90C7-4D92-BB81-C7D72C373398}" type="pres">
      <dgm:prSet presAssocID="{35096875-FD65-47C5-837C-BA945E6E942A}" presName="hierChild5" presStyleCnt="0"/>
      <dgm:spPr/>
    </dgm:pt>
    <dgm:pt modelId="{79C9C74C-2E0B-4C1D-9B7D-8A36A2B836D5}" type="pres">
      <dgm:prSet presAssocID="{2B22D188-ED45-4C1B-91D8-465AB71E3567}" presName="hierChild3" presStyleCnt="0"/>
      <dgm:spPr/>
    </dgm:pt>
    <dgm:pt modelId="{8F911B8F-0EFC-4311-86D0-A25022EF2D99}" type="pres">
      <dgm:prSet presAssocID="{4EAF289A-B700-4BD2-8FE9-7577D11E1D58}" presName="hierRoot1" presStyleCnt="0">
        <dgm:presLayoutVars>
          <dgm:hierBranch val="init"/>
        </dgm:presLayoutVars>
      </dgm:prSet>
      <dgm:spPr/>
    </dgm:pt>
    <dgm:pt modelId="{DCFB8A21-ACCA-4148-AA1E-4C2013D7D42A}" type="pres">
      <dgm:prSet presAssocID="{4EAF289A-B700-4BD2-8FE9-7577D11E1D58}" presName="rootComposite1" presStyleCnt="0"/>
      <dgm:spPr/>
    </dgm:pt>
    <dgm:pt modelId="{49D0509A-D848-428D-B98C-764193DF774A}" type="pres">
      <dgm:prSet presAssocID="{4EAF289A-B700-4BD2-8FE9-7577D11E1D5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7FF1A4-7BE7-4D28-9E90-4B8CABF0539C}" type="pres">
      <dgm:prSet presAssocID="{4EAF289A-B700-4BD2-8FE9-7577D11E1D58}" presName="topArc1" presStyleLbl="parChTrans1D1" presStyleIdx="6" presStyleCnt="10"/>
      <dgm:spPr/>
    </dgm:pt>
    <dgm:pt modelId="{5962A694-44B5-42F7-82A0-02E3240DF527}" type="pres">
      <dgm:prSet presAssocID="{4EAF289A-B700-4BD2-8FE9-7577D11E1D58}" presName="bottomArc1" presStyleLbl="parChTrans1D1" presStyleIdx="7" presStyleCnt="10"/>
      <dgm:spPr/>
    </dgm:pt>
    <dgm:pt modelId="{4FD2975C-8619-4C1B-9940-0B1314F15B7E}" type="pres">
      <dgm:prSet presAssocID="{4EAF289A-B700-4BD2-8FE9-7577D11E1D58}" presName="topConnNode1" presStyleLbl="node1" presStyleIdx="0" presStyleCnt="0"/>
      <dgm:spPr/>
      <dgm:t>
        <a:bodyPr/>
        <a:lstStyle/>
        <a:p>
          <a:endParaRPr lang="fr-FR"/>
        </a:p>
      </dgm:t>
    </dgm:pt>
    <dgm:pt modelId="{3A546F42-3009-4F8B-BAF3-BDCF6BDAD5CB}" type="pres">
      <dgm:prSet presAssocID="{4EAF289A-B700-4BD2-8FE9-7577D11E1D58}" presName="hierChild2" presStyleCnt="0"/>
      <dgm:spPr/>
    </dgm:pt>
    <dgm:pt modelId="{349ED151-4ADB-40B9-A209-09518A591883}" type="pres">
      <dgm:prSet presAssocID="{ED41BDA7-0D55-49F4-9794-F6AF4D624B93}" presName="Name28" presStyleLbl="parChTrans1D2" presStyleIdx="2" presStyleCnt="3"/>
      <dgm:spPr/>
      <dgm:t>
        <a:bodyPr/>
        <a:lstStyle/>
        <a:p>
          <a:endParaRPr lang="fr-FR"/>
        </a:p>
      </dgm:t>
    </dgm:pt>
    <dgm:pt modelId="{9E5715D2-62D2-428C-BAD0-5AB5BC4C26D0}" type="pres">
      <dgm:prSet presAssocID="{8FF2C38A-C1C4-4ADD-B710-569A74AA724C}" presName="hierRoot2" presStyleCnt="0">
        <dgm:presLayoutVars>
          <dgm:hierBranch val="init"/>
        </dgm:presLayoutVars>
      </dgm:prSet>
      <dgm:spPr/>
    </dgm:pt>
    <dgm:pt modelId="{51033562-8DE3-421E-B0C5-59476DCBE5E3}" type="pres">
      <dgm:prSet presAssocID="{8FF2C38A-C1C4-4ADD-B710-569A74AA724C}" presName="rootComposite2" presStyleCnt="0"/>
      <dgm:spPr/>
    </dgm:pt>
    <dgm:pt modelId="{CA9D58F1-B30E-4F64-B7E2-6F9EFF5B4F9B}" type="pres">
      <dgm:prSet presAssocID="{8FF2C38A-C1C4-4ADD-B710-569A74AA724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6BA2906-9ECE-484E-A347-35AA961B84A7}" type="pres">
      <dgm:prSet presAssocID="{8FF2C38A-C1C4-4ADD-B710-569A74AA724C}" presName="topArc2" presStyleLbl="parChTrans1D1" presStyleIdx="8" presStyleCnt="10"/>
      <dgm:spPr/>
    </dgm:pt>
    <dgm:pt modelId="{F9518FCF-0622-4DE2-A5A8-6D081AEA11AE}" type="pres">
      <dgm:prSet presAssocID="{8FF2C38A-C1C4-4ADD-B710-569A74AA724C}" presName="bottomArc2" presStyleLbl="parChTrans1D1" presStyleIdx="9" presStyleCnt="10"/>
      <dgm:spPr/>
    </dgm:pt>
    <dgm:pt modelId="{EB23EC39-3315-4306-86F2-723BA6321F9C}" type="pres">
      <dgm:prSet presAssocID="{8FF2C38A-C1C4-4ADD-B710-569A74AA724C}" presName="topConnNode2" presStyleLbl="node2" presStyleIdx="0" presStyleCnt="0"/>
      <dgm:spPr/>
      <dgm:t>
        <a:bodyPr/>
        <a:lstStyle/>
        <a:p>
          <a:endParaRPr lang="fr-FR"/>
        </a:p>
      </dgm:t>
    </dgm:pt>
    <dgm:pt modelId="{78B2A3B1-B2D2-4FAE-80B1-DE7CCBCA09FB}" type="pres">
      <dgm:prSet presAssocID="{8FF2C38A-C1C4-4ADD-B710-569A74AA724C}" presName="hierChild4" presStyleCnt="0"/>
      <dgm:spPr/>
    </dgm:pt>
    <dgm:pt modelId="{BB6E42C5-AA37-4A27-B5A6-087A1203EA1F}" type="pres">
      <dgm:prSet presAssocID="{8FF2C38A-C1C4-4ADD-B710-569A74AA724C}" presName="hierChild5" presStyleCnt="0"/>
      <dgm:spPr/>
    </dgm:pt>
    <dgm:pt modelId="{48302816-C0C0-4080-B3CD-1E377AD276E6}" type="pres">
      <dgm:prSet presAssocID="{4EAF289A-B700-4BD2-8FE9-7577D11E1D58}" presName="hierChild3" presStyleCnt="0"/>
      <dgm:spPr/>
    </dgm:pt>
  </dgm:ptLst>
  <dgm:cxnLst>
    <dgm:cxn modelId="{D1B2ACFE-B49A-4D9A-AD3D-8B924AB4F886}" type="presOf" srcId="{35096875-FD65-47C5-837C-BA945E6E942A}" destId="{30B66D5A-71F0-406C-8CA4-E3926596D4F3}" srcOrd="1" destOrd="0" presId="urn:microsoft.com/office/officeart/2008/layout/HalfCircleOrganizationChart"/>
    <dgm:cxn modelId="{60699BEA-CCAD-4E43-BED9-114CCE1AF2AD}" type="presOf" srcId="{D7A4D50E-3E23-49A4-B8CB-9A4120B84207}" destId="{C0137755-71DF-4C70-9E02-BF3886E05741}" srcOrd="0" destOrd="0" presId="urn:microsoft.com/office/officeart/2008/layout/HalfCircleOrganizationChart"/>
    <dgm:cxn modelId="{45A2135F-756B-43A6-B049-453E6B71C585}" type="presOf" srcId="{8FF2C38A-C1C4-4ADD-B710-569A74AA724C}" destId="{EB23EC39-3315-4306-86F2-723BA6321F9C}" srcOrd="1" destOrd="0" presId="urn:microsoft.com/office/officeart/2008/layout/HalfCircleOrganizationChart"/>
    <dgm:cxn modelId="{BF0021DE-DD16-4BB8-87DA-0501367B9751}" type="presOf" srcId="{589E5968-288D-4024-B15B-B9F3B8AC97DF}" destId="{6EF8211A-750A-46DB-89AA-19A8A95D2D6A}" srcOrd="1" destOrd="0" presId="urn:microsoft.com/office/officeart/2008/layout/HalfCircleOrganizationChart"/>
    <dgm:cxn modelId="{AB19001D-F9E1-4607-A1CE-8AE7B9935FC6}" srcId="{2B22D188-ED45-4C1B-91D8-465AB71E3567}" destId="{35096875-FD65-47C5-837C-BA945E6E942A}" srcOrd="1" destOrd="0" parTransId="{D7A4D50E-3E23-49A4-B8CB-9A4120B84207}" sibTransId="{5612C1DE-AA11-4082-9C08-CD9D56DAA875}"/>
    <dgm:cxn modelId="{F0B88896-FF5F-4200-A09E-AE87BBE133CC}" type="presOf" srcId="{4EAF289A-B700-4BD2-8FE9-7577D11E1D58}" destId="{4FD2975C-8619-4C1B-9940-0B1314F15B7E}" srcOrd="1" destOrd="0" presId="urn:microsoft.com/office/officeart/2008/layout/HalfCircleOrganizationChart"/>
    <dgm:cxn modelId="{9ADCEE56-A0DF-418B-BD89-E6F6AB79EFC7}" srcId="{8145D6DA-ACC8-4559-AE1E-2357142D5382}" destId="{4EAF289A-B700-4BD2-8FE9-7577D11E1D58}" srcOrd="1" destOrd="0" parTransId="{E7DA1AA7-1E18-4D02-8E34-61D06D2DFB53}" sibTransId="{16694118-C746-4004-8483-08626CD88FA6}"/>
    <dgm:cxn modelId="{F62B0722-D039-4958-8CD3-A7CBAACDB572}" type="presOf" srcId="{589E5968-288D-4024-B15B-B9F3B8AC97DF}" destId="{42DD7B7B-47C1-43AA-9AAF-4A0FB2FB80ED}" srcOrd="0" destOrd="0" presId="urn:microsoft.com/office/officeart/2008/layout/HalfCircleOrganizationChart"/>
    <dgm:cxn modelId="{0E00868A-5A48-4F15-9EBE-958DEDFA11BB}" type="presOf" srcId="{4EAF289A-B700-4BD2-8FE9-7577D11E1D58}" destId="{49D0509A-D848-428D-B98C-764193DF774A}" srcOrd="0" destOrd="0" presId="urn:microsoft.com/office/officeart/2008/layout/HalfCircleOrganizationChart"/>
    <dgm:cxn modelId="{B7235595-EECA-49FB-BB44-9C59E2A80DC7}" type="presOf" srcId="{2B22D188-ED45-4C1B-91D8-465AB71E3567}" destId="{6B8FCF0A-9A54-4A19-8D75-5079C325274E}" srcOrd="0" destOrd="0" presId="urn:microsoft.com/office/officeart/2008/layout/HalfCircleOrganizationChart"/>
    <dgm:cxn modelId="{9678575B-FA14-4CA6-B732-2E7BC1FCDC7A}" srcId="{8145D6DA-ACC8-4559-AE1E-2357142D5382}" destId="{2B22D188-ED45-4C1B-91D8-465AB71E3567}" srcOrd="0" destOrd="0" parTransId="{AC26FCA6-C9CC-4669-8BF3-46FE97FCE5D2}" sibTransId="{D916B2FD-5CAD-496C-8C57-ACE366B966EC}"/>
    <dgm:cxn modelId="{C3D4763E-2D21-49BA-9E35-DCC99F843B58}" type="presOf" srcId="{8145D6DA-ACC8-4559-AE1E-2357142D5382}" destId="{379C7F5F-A29F-42F0-9115-53C769ECC9D1}" srcOrd="0" destOrd="0" presId="urn:microsoft.com/office/officeart/2008/layout/HalfCircleOrganizationChart"/>
    <dgm:cxn modelId="{6ECE844F-5515-4299-9F7F-B5EDE6BE9E3F}" type="presOf" srcId="{35096875-FD65-47C5-837C-BA945E6E942A}" destId="{F3D69A37-1933-47A4-98FF-9B142E8D1BD2}" srcOrd="0" destOrd="0" presId="urn:microsoft.com/office/officeart/2008/layout/HalfCircleOrganizationChart"/>
    <dgm:cxn modelId="{8C239765-A5E1-41E6-81AD-99D1560EE9CC}" type="presOf" srcId="{ED41BDA7-0D55-49F4-9794-F6AF4D624B93}" destId="{349ED151-4ADB-40B9-A209-09518A591883}" srcOrd="0" destOrd="0" presId="urn:microsoft.com/office/officeart/2008/layout/HalfCircleOrganizationChart"/>
    <dgm:cxn modelId="{DE810732-6DF4-43DB-A5A7-15539D5018C8}" type="presOf" srcId="{8FF2C38A-C1C4-4ADD-B710-569A74AA724C}" destId="{CA9D58F1-B30E-4F64-B7E2-6F9EFF5B4F9B}" srcOrd="0" destOrd="0" presId="urn:microsoft.com/office/officeart/2008/layout/HalfCircleOrganizationChart"/>
    <dgm:cxn modelId="{A246B615-7ACE-4EC6-B803-A11F220EA0A1}" type="presOf" srcId="{2B22D188-ED45-4C1B-91D8-465AB71E3567}" destId="{1B25CB28-7032-4680-AF06-9D11ED27C2F7}" srcOrd="1" destOrd="0" presId="urn:microsoft.com/office/officeart/2008/layout/HalfCircleOrganizationChart"/>
    <dgm:cxn modelId="{F32E6294-DC9D-4524-9C4D-C0FFC9AD64B8}" srcId="{2B22D188-ED45-4C1B-91D8-465AB71E3567}" destId="{589E5968-288D-4024-B15B-B9F3B8AC97DF}" srcOrd="0" destOrd="0" parTransId="{F269D8F4-2582-46C2-94CA-73005865BCB4}" sibTransId="{9AD2FD55-A205-43D3-B339-671E4C512CFE}"/>
    <dgm:cxn modelId="{AF587753-33B0-4F4C-9456-5F4B1A9B81AB}" srcId="{4EAF289A-B700-4BD2-8FE9-7577D11E1D58}" destId="{8FF2C38A-C1C4-4ADD-B710-569A74AA724C}" srcOrd="0" destOrd="0" parTransId="{ED41BDA7-0D55-49F4-9794-F6AF4D624B93}" sibTransId="{ADEA3DED-FD53-428F-B275-33962CFDD05A}"/>
    <dgm:cxn modelId="{AEC82C7A-7CEE-4D2E-BD14-77CB85681888}" type="presOf" srcId="{F269D8F4-2582-46C2-94CA-73005865BCB4}" destId="{C250B0B3-7E70-4A03-A836-CB69D2F2B242}" srcOrd="0" destOrd="0" presId="urn:microsoft.com/office/officeart/2008/layout/HalfCircleOrganizationChart"/>
    <dgm:cxn modelId="{CB2CBE34-7A91-48AC-8EF4-DEBD7E07E0FE}" type="presParOf" srcId="{379C7F5F-A29F-42F0-9115-53C769ECC9D1}" destId="{F86EA0EC-C227-461D-ABB6-9DFB3859D44C}" srcOrd="0" destOrd="0" presId="urn:microsoft.com/office/officeart/2008/layout/HalfCircleOrganizationChart"/>
    <dgm:cxn modelId="{A454317A-0434-4A87-BD00-5A5C10602220}" type="presParOf" srcId="{F86EA0EC-C227-461D-ABB6-9DFB3859D44C}" destId="{77C9B6FA-9448-4475-B12E-ABC8E8F5F26C}" srcOrd="0" destOrd="0" presId="urn:microsoft.com/office/officeart/2008/layout/HalfCircleOrganizationChart"/>
    <dgm:cxn modelId="{B7A27BC6-6925-4216-B232-BF44F43F70F2}" type="presParOf" srcId="{77C9B6FA-9448-4475-B12E-ABC8E8F5F26C}" destId="{6B8FCF0A-9A54-4A19-8D75-5079C325274E}" srcOrd="0" destOrd="0" presId="urn:microsoft.com/office/officeart/2008/layout/HalfCircleOrganizationChart"/>
    <dgm:cxn modelId="{AAF82336-C508-432A-8455-240EEDD3B078}" type="presParOf" srcId="{77C9B6FA-9448-4475-B12E-ABC8E8F5F26C}" destId="{4B988E33-40FB-43CA-966B-560C736B6A71}" srcOrd="1" destOrd="0" presId="urn:microsoft.com/office/officeart/2008/layout/HalfCircleOrganizationChart"/>
    <dgm:cxn modelId="{DCF55057-B677-48FE-B068-C1C95BC24C43}" type="presParOf" srcId="{77C9B6FA-9448-4475-B12E-ABC8E8F5F26C}" destId="{66A811A8-630E-4AEA-9F10-D7858C745475}" srcOrd="2" destOrd="0" presId="urn:microsoft.com/office/officeart/2008/layout/HalfCircleOrganizationChart"/>
    <dgm:cxn modelId="{C818DBF1-4A48-4176-9017-0B0CEFE5D559}" type="presParOf" srcId="{77C9B6FA-9448-4475-B12E-ABC8E8F5F26C}" destId="{1B25CB28-7032-4680-AF06-9D11ED27C2F7}" srcOrd="3" destOrd="0" presId="urn:microsoft.com/office/officeart/2008/layout/HalfCircleOrganizationChart"/>
    <dgm:cxn modelId="{A13D82B8-9BAF-429A-8762-0D64D5BBE3F6}" type="presParOf" srcId="{F86EA0EC-C227-461D-ABB6-9DFB3859D44C}" destId="{46EA8E64-195D-43ED-993F-B83D846E2C4A}" srcOrd="1" destOrd="0" presId="urn:microsoft.com/office/officeart/2008/layout/HalfCircleOrganizationChart"/>
    <dgm:cxn modelId="{5BA3B3D7-580F-4900-BD4B-366CB027C9D4}" type="presParOf" srcId="{46EA8E64-195D-43ED-993F-B83D846E2C4A}" destId="{C250B0B3-7E70-4A03-A836-CB69D2F2B242}" srcOrd="0" destOrd="0" presId="urn:microsoft.com/office/officeart/2008/layout/HalfCircleOrganizationChart"/>
    <dgm:cxn modelId="{E7D09F69-5946-4A03-9475-A55C517A3371}" type="presParOf" srcId="{46EA8E64-195D-43ED-993F-B83D846E2C4A}" destId="{8FD08320-EC3F-458E-B832-AB1CA6558469}" srcOrd="1" destOrd="0" presId="urn:microsoft.com/office/officeart/2008/layout/HalfCircleOrganizationChart"/>
    <dgm:cxn modelId="{F57E4A47-B6A2-48B4-A92D-3A5A3124DBB6}" type="presParOf" srcId="{8FD08320-EC3F-458E-B832-AB1CA6558469}" destId="{E37F4355-BD38-43E5-B881-908B009BF184}" srcOrd="0" destOrd="0" presId="urn:microsoft.com/office/officeart/2008/layout/HalfCircleOrganizationChart"/>
    <dgm:cxn modelId="{52D248B9-70EE-40AB-B6F8-8A4E99EEFA92}" type="presParOf" srcId="{E37F4355-BD38-43E5-B881-908B009BF184}" destId="{42DD7B7B-47C1-43AA-9AAF-4A0FB2FB80ED}" srcOrd="0" destOrd="0" presId="urn:microsoft.com/office/officeart/2008/layout/HalfCircleOrganizationChart"/>
    <dgm:cxn modelId="{2F8B76B2-ECF4-4501-BE95-3D5AEE0A0D36}" type="presParOf" srcId="{E37F4355-BD38-43E5-B881-908B009BF184}" destId="{CC1772BC-35A5-4845-B18C-DDD9961397ED}" srcOrd="1" destOrd="0" presId="urn:microsoft.com/office/officeart/2008/layout/HalfCircleOrganizationChart"/>
    <dgm:cxn modelId="{BB2BDEC3-74C0-4EA5-BB33-1564E847FB67}" type="presParOf" srcId="{E37F4355-BD38-43E5-B881-908B009BF184}" destId="{66A285BE-66C2-46DD-BAB2-0EC9CF01F1FA}" srcOrd="2" destOrd="0" presId="urn:microsoft.com/office/officeart/2008/layout/HalfCircleOrganizationChart"/>
    <dgm:cxn modelId="{9E86DE09-0825-4A13-8E09-7A8538F8A9B6}" type="presParOf" srcId="{E37F4355-BD38-43E5-B881-908B009BF184}" destId="{6EF8211A-750A-46DB-89AA-19A8A95D2D6A}" srcOrd="3" destOrd="0" presId="urn:microsoft.com/office/officeart/2008/layout/HalfCircleOrganizationChart"/>
    <dgm:cxn modelId="{DB5944C3-C077-4199-997A-30157BB123AC}" type="presParOf" srcId="{8FD08320-EC3F-458E-B832-AB1CA6558469}" destId="{5BA225E3-9E57-470D-84A7-5E39F4ACAA08}" srcOrd="1" destOrd="0" presId="urn:microsoft.com/office/officeart/2008/layout/HalfCircleOrganizationChart"/>
    <dgm:cxn modelId="{F21D1BC4-7A8C-4179-8D86-6E6E0DC951C2}" type="presParOf" srcId="{8FD08320-EC3F-458E-B832-AB1CA6558469}" destId="{2141E1A3-AE9E-4AFB-9092-1A294A822F25}" srcOrd="2" destOrd="0" presId="urn:microsoft.com/office/officeart/2008/layout/HalfCircleOrganizationChart"/>
    <dgm:cxn modelId="{0D608E61-14F4-42B3-8A38-0165AAECFBF0}" type="presParOf" srcId="{46EA8E64-195D-43ED-993F-B83D846E2C4A}" destId="{C0137755-71DF-4C70-9E02-BF3886E05741}" srcOrd="2" destOrd="0" presId="urn:microsoft.com/office/officeart/2008/layout/HalfCircleOrganizationChart"/>
    <dgm:cxn modelId="{919A751D-E6BC-493E-8723-1A1C8E66C342}" type="presParOf" srcId="{46EA8E64-195D-43ED-993F-B83D846E2C4A}" destId="{22BA13D1-C595-46FF-9F4C-7C17B65538E0}" srcOrd="3" destOrd="0" presId="urn:microsoft.com/office/officeart/2008/layout/HalfCircleOrganizationChart"/>
    <dgm:cxn modelId="{BA33DCC3-683D-48F9-A57A-D20AFE892F47}" type="presParOf" srcId="{22BA13D1-C595-46FF-9F4C-7C17B65538E0}" destId="{DBE5D2B7-4848-4958-9292-88A50F8B4F07}" srcOrd="0" destOrd="0" presId="urn:microsoft.com/office/officeart/2008/layout/HalfCircleOrganizationChart"/>
    <dgm:cxn modelId="{E008FA76-4C80-4C32-8134-2F003DEAD192}" type="presParOf" srcId="{DBE5D2B7-4848-4958-9292-88A50F8B4F07}" destId="{F3D69A37-1933-47A4-98FF-9B142E8D1BD2}" srcOrd="0" destOrd="0" presId="urn:microsoft.com/office/officeart/2008/layout/HalfCircleOrganizationChart"/>
    <dgm:cxn modelId="{9B6382F3-44BF-490B-B7B7-C2490F2F0BAD}" type="presParOf" srcId="{DBE5D2B7-4848-4958-9292-88A50F8B4F07}" destId="{343C8579-14C8-443F-AE5A-58AA26F58EE5}" srcOrd="1" destOrd="0" presId="urn:microsoft.com/office/officeart/2008/layout/HalfCircleOrganizationChart"/>
    <dgm:cxn modelId="{AFDE94D5-1973-4190-8DB7-33F5D5A15B0E}" type="presParOf" srcId="{DBE5D2B7-4848-4958-9292-88A50F8B4F07}" destId="{EA36E61A-44F2-42EC-AE5B-B6DF03BD0174}" srcOrd="2" destOrd="0" presId="urn:microsoft.com/office/officeart/2008/layout/HalfCircleOrganizationChart"/>
    <dgm:cxn modelId="{F8CFCBB6-60E6-4C04-86AB-2D7F49C242BD}" type="presParOf" srcId="{DBE5D2B7-4848-4958-9292-88A50F8B4F07}" destId="{30B66D5A-71F0-406C-8CA4-E3926596D4F3}" srcOrd="3" destOrd="0" presId="urn:microsoft.com/office/officeart/2008/layout/HalfCircleOrganizationChart"/>
    <dgm:cxn modelId="{8E899568-6A35-4FBF-ADB8-DD883C71A738}" type="presParOf" srcId="{22BA13D1-C595-46FF-9F4C-7C17B65538E0}" destId="{CAAD0E1D-BC79-4FD9-8E05-6B87E86CAB9D}" srcOrd="1" destOrd="0" presId="urn:microsoft.com/office/officeart/2008/layout/HalfCircleOrganizationChart"/>
    <dgm:cxn modelId="{D55725D4-8A35-4F2E-9809-86D933D027A7}" type="presParOf" srcId="{22BA13D1-C595-46FF-9F4C-7C17B65538E0}" destId="{646EDA8E-90C7-4D92-BB81-C7D72C373398}" srcOrd="2" destOrd="0" presId="urn:microsoft.com/office/officeart/2008/layout/HalfCircleOrganizationChart"/>
    <dgm:cxn modelId="{32E398F9-7A1D-4847-8A47-AD7BE8AC1134}" type="presParOf" srcId="{F86EA0EC-C227-461D-ABB6-9DFB3859D44C}" destId="{79C9C74C-2E0B-4C1D-9B7D-8A36A2B836D5}" srcOrd="2" destOrd="0" presId="urn:microsoft.com/office/officeart/2008/layout/HalfCircleOrganizationChart"/>
    <dgm:cxn modelId="{6922776B-501D-428A-9E55-296FE49210E2}" type="presParOf" srcId="{379C7F5F-A29F-42F0-9115-53C769ECC9D1}" destId="{8F911B8F-0EFC-4311-86D0-A25022EF2D99}" srcOrd="1" destOrd="0" presId="urn:microsoft.com/office/officeart/2008/layout/HalfCircleOrganizationChart"/>
    <dgm:cxn modelId="{ACACCE4D-B8F5-4927-9121-B61C2B58FB5B}" type="presParOf" srcId="{8F911B8F-0EFC-4311-86D0-A25022EF2D99}" destId="{DCFB8A21-ACCA-4148-AA1E-4C2013D7D42A}" srcOrd="0" destOrd="0" presId="urn:microsoft.com/office/officeart/2008/layout/HalfCircleOrganizationChart"/>
    <dgm:cxn modelId="{E7DE7625-DF2D-4AF8-9AA5-941393018E20}" type="presParOf" srcId="{DCFB8A21-ACCA-4148-AA1E-4C2013D7D42A}" destId="{49D0509A-D848-428D-B98C-764193DF774A}" srcOrd="0" destOrd="0" presId="urn:microsoft.com/office/officeart/2008/layout/HalfCircleOrganizationChart"/>
    <dgm:cxn modelId="{DB4FEC42-E0F9-4BBB-8B9A-B8562F69CAC8}" type="presParOf" srcId="{DCFB8A21-ACCA-4148-AA1E-4C2013D7D42A}" destId="{8F7FF1A4-7BE7-4D28-9E90-4B8CABF0539C}" srcOrd="1" destOrd="0" presId="urn:microsoft.com/office/officeart/2008/layout/HalfCircleOrganizationChart"/>
    <dgm:cxn modelId="{B4D300D2-6033-4276-AE92-68D098B78C43}" type="presParOf" srcId="{DCFB8A21-ACCA-4148-AA1E-4C2013D7D42A}" destId="{5962A694-44B5-42F7-82A0-02E3240DF527}" srcOrd="2" destOrd="0" presId="urn:microsoft.com/office/officeart/2008/layout/HalfCircleOrganizationChart"/>
    <dgm:cxn modelId="{4D1CF9DF-6505-45CC-A956-CC9351197603}" type="presParOf" srcId="{DCFB8A21-ACCA-4148-AA1E-4C2013D7D42A}" destId="{4FD2975C-8619-4C1B-9940-0B1314F15B7E}" srcOrd="3" destOrd="0" presId="urn:microsoft.com/office/officeart/2008/layout/HalfCircleOrganizationChart"/>
    <dgm:cxn modelId="{A724AC99-4FB3-44FB-A1D7-F10968F3829D}" type="presParOf" srcId="{8F911B8F-0EFC-4311-86D0-A25022EF2D99}" destId="{3A546F42-3009-4F8B-BAF3-BDCF6BDAD5CB}" srcOrd="1" destOrd="0" presId="urn:microsoft.com/office/officeart/2008/layout/HalfCircleOrganizationChart"/>
    <dgm:cxn modelId="{49216780-4F75-4608-90C7-CE3CA3B313E8}" type="presParOf" srcId="{3A546F42-3009-4F8B-BAF3-BDCF6BDAD5CB}" destId="{349ED151-4ADB-40B9-A209-09518A591883}" srcOrd="0" destOrd="0" presId="urn:microsoft.com/office/officeart/2008/layout/HalfCircleOrganizationChart"/>
    <dgm:cxn modelId="{6849D1E4-20AC-46E1-85AA-287066A87476}" type="presParOf" srcId="{3A546F42-3009-4F8B-BAF3-BDCF6BDAD5CB}" destId="{9E5715D2-62D2-428C-BAD0-5AB5BC4C26D0}" srcOrd="1" destOrd="0" presId="urn:microsoft.com/office/officeart/2008/layout/HalfCircleOrganizationChart"/>
    <dgm:cxn modelId="{CE36E964-DAE8-40AE-BAFA-7ED9D625BAE4}" type="presParOf" srcId="{9E5715D2-62D2-428C-BAD0-5AB5BC4C26D0}" destId="{51033562-8DE3-421E-B0C5-59476DCBE5E3}" srcOrd="0" destOrd="0" presId="urn:microsoft.com/office/officeart/2008/layout/HalfCircleOrganizationChart"/>
    <dgm:cxn modelId="{7F732A44-6911-4711-9C7D-410FB05693E5}" type="presParOf" srcId="{51033562-8DE3-421E-B0C5-59476DCBE5E3}" destId="{CA9D58F1-B30E-4F64-B7E2-6F9EFF5B4F9B}" srcOrd="0" destOrd="0" presId="urn:microsoft.com/office/officeart/2008/layout/HalfCircleOrganizationChart"/>
    <dgm:cxn modelId="{1F060BE9-9D59-4B23-ADBF-825BEC4A5ADA}" type="presParOf" srcId="{51033562-8DE3-421E-B0C5-59476DCBE5E3}" destId="{76BA2906-9ECE-484E-A347-35AA961B84A7}" srcOrd="1" destOrd="0" presId="urn:microsoft.com/office/officeart/2008/layout/HalfCircleOrganizationChart"/>
    <dgm:cxn modelId="{A234095F-175A-418C-B1A6-4FAEA354AA20}" type="presParOf" srcId="{51033562-8DE3-421E-B0C5-59476DCBE5E3}" destId="{F9518FCF-0622-4DE2-A5A8-6D081AEA11AE}" srcOrd="2" destOrd="0" presId="urn:microsoft.com/office/officeart/2008/layout/HalfCircleOrganizationChart"/>
    <dgm:cxn modelId="{BED6ABE7-029A-4EAA-9586-553D42010B03}" type="presParOf" srcId="{51033562-8DE3-421E-B0C5-59476DCBE5E3}" destId="{EB23EC39-3315-4306-86F2-723BA6321F9C}" srcOrd="3" destOrd="0" presId="urn:microsoft.com/office/officeart/2008/layout/HalfCircleOrganizationChart"/>
    <dgm:cxn modelId="{061E8D91-E269-47B3-ADEB-441A84EEC81D}" type="presParOf" srcId="{9E5715D2-62D2-428C-BAD0-5AB5BC4C26D0}" destId="{78B2A3B1-B2D2-4FAE-80B1-DE7CCBCA09FB}" srcOrd="1" destOrd="0" presId="urn:microsoft.com/office/officeart/2008/layout/HalfCircleOrganizationChart"/>
    <dgm:cxn modelId="{063AAA9C-F00D-4CB7-9FA7-501852EC21EB}" type="presParOf" srcId="{9E5715D2-62D2-428C-BAD0-5AB5BC4C26D0}" destId="{BB6E42C5-AA37-4A27-B5A6-087A1203EA1F}" srcOrd="2" destOrd="0" presId="urn:microsoft.com/office/officeart/2008/layout/HalfCircleOrganizationChart"/>
    <dgm:cxn modelId="{56C88F57-10D5-4CA4-9494-3ED2F948059F}" type="presParOf" srcId="{8F911B8F-0EFC-4311-86D0-A25022EF2D99}" destId="{48302816-C0C0-4080-B3CD-1E377AD276E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9E26-E9ED-4D68-AA4C-3177EA01B82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14A47E-A8FF-427C-A54F-8450FA10D757}">
      <dgm:prSet phldrT="[Texte]"/>
      <dgm:spPr/>
      <dgm:t>
        <a:bodyPr/>
        <a:lstStyle/>
        <a:p>
          <a:r>
            <a:rPr lang="fr-FR" dirty="0" smtClean="0"/>
            <a:t>Estomac proximal</a:t>
          </a:r>
          <a:endParaRPr lang="fr-FR" dirty="0"/>
        </a:p>
      </dgm:t>
    </dgm:pt>
    <dgm:pt modelId="{5295AE64-74DB-46B8-B47E-ECCAEDF0B80D}" type="parTrans" cxnId="{09BC51F9-CC7F-4EE2-856B-CCC0390513A7}">
      <dgm:prSet/>
      <dgm:spPr/>
      <dgm:t>
        <a:bodyPr/>
        <a:lstStyle/>
        <a:p>
          <a:endParaRPr lang="fr-FR"/>
        </a:p>
      </dgm:t>
    </dgm:pt>
    <dgm:pt modelId="{56629AFC-B3EE-4600-9C9B-41CC48EE577B}" type="sibTrans" cxnId="{09BC51F9-CC7F-4EE2-856B-CCC0390513A7}">
      <dgm:prSet/>
      <dgm:spPr/>
      <dgm:t>
        <a:bodyPr/>
        <a:lstStyle/>
        <a:p>
          <a:endParaRPr lang="fr-FR"/>
        </a:p>
      </dgm:t>
    </dgm:pt>
    <dgm:pt modelId="{7551280B-87A4-4AC4-8C76-B075B97E9225}">
      <dgm:prSet phldrT="[Texte]"/>
      <dgm:spPr/>
      <dgm:t>
        <a:bodyPr/>
        <a:lstStyle/>
        <a:p>
          <a:r>
            <a:rPr lang="fr-FR" dirty="0" smtClean="0"/>
            <a:t>Réception du bol alimentaire</a:t>
          </a:r>
          <a:endParaRPr lang="fr-FR" dirty="0"/>
        </a:p>
      </dgm:t>
    </dgm:pt>
    <dgm:pt modelId="{F0875AE6-1547-4B98-B62B-9127EF32299B}" type="parTrans" cxnId="{89678C4F-4195-40ED-AF65-5AA21C1CC284}">
      <dgm:prSet/>
      <dgm:spPr/>
      <dgm:t>
        <a:bodyPr/>
        <a:lstStyle/>
        <a:p>
          <a:endParaRPr lang="fr-FR"/>
        </a:p>
      </dgm:t>
    </dgm:pt>
    <dgm:pt modelId="{0CAE2E85-6A04-4B6D-B2D2-DB97CF4248F6}" type="sibTrans" cxnId="{89678C4F-4195-40ED-AF65-5AA21C1CC284}">
      <dgm:prSet/>
      <dgm:spPr/>
      <dgm:t>
        <a:bodyPr/>
        <a:lstStyle/>
        <a:p>
          <a:endParaRPr lang="fr-FR"/>
        </a:p>
      </dgm:t>
    </dgm:pt>
    <dgm:pt modelId="{6651BC02-CD4A-49C5-A468-2F846FD88AF2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Sécrétion gastrique</a:t>
          </a:r>
          <a:endParaRPr lang="fr-FR" dirty="0">
            <a:solidFill>
              <a:srgbClr val="FFFF00"/>
            </a:solidFill>
          </a:endParaRPr>
        </a:p>
      </dgm:t>
    </dgm:pt>
    <dgm:pt modelId="{03DCB96D-CE5A-4330-AAF8-20F099CE8364}" type="parTrans" cxnId="{7845A325-C4B2-43DD-A42E-6DE0CDCC775D}">
      <dgm:prSet/>
      <dgm:spPr/>
      <dgm:t>
        <a:bodyPr/>
        <a:lstStyle/>
        <a:p>
          <a:endParaRPr lang="fr-FR"/>
        </a:p>
      </dgm:t>
    </dgm:pt>
    <dgm:pt modelId="{379E545D-F4F0-4638-8C54-79E02D0CE9B0}" type="sibTrans" cxnId="{7845A325-C4B2-43DD-A42E-6DE0CDCC775D}">
      <dgm:prSet/>
      <dgm:spPr/>
      <dgm:t>
        <a:bodyPr/>
        <a:lstStyle/>
        <a:p>
          <a:endParaRPr lang="fr-FR"/>
        </a:p>
      </dgm:t>
    </dgm:pt>
    <dgm:pt modelId="{11AF5A02-17C6-485C-AB69-C04668809B3F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Estomac distal</a:t>
          </a:r>
          <a:endParaRPr lang="fr-FR" dirty="0">
            <a:solidFill>
              <a:schemeClr val="bg1"/>
            </a:solidFill>
          </a:endParaRPr>
        </a:p>
      </dgm:t>
    </dgm:pt>
    <dgm:pt modelId="{BCD0FC62-1778-4129-A8EB-44F4231D2D6A}" type="parTrans" cxnId="{3CD3EE80-FC5D-4C9A-83FA-1BDC7A29765F}">
      <dgm:prSet/>
      <dgm:spPr/>
      <dgm:t>
        <a:bodyPr/>
        <a:lstStyle/>
        <a:p>
          <a:endParaRPr lang="fr-FR"/>
        </a:p>
      </dgm:t>
    </dgm:pt>
    <dgm:pt modelId="{383C369E-2CF3-4846-B42F-1BE931FA1540}" type="sibTrans" cxnId="{3CD3EE80-FC5D-4C9A-83FA-1BDC7A29765F}">
      <dgm:prSet/>
      <dgm:spPr/>
      <dgm:t>
        <a:bodyPr/>
        <a:lstStyle/>
        <a:p>
          <a:endParaRPr lang="fr-FR"/>
        </a:p>
      </dgm:t>
    </dgm:pt>
    <dgm:pt modelId="{C05617C6-B420-4F75-A85F-CB7CBD276B40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Fonction motrice </a:t>
          </a:r>
          <a:endParaRPr lang="fr-FR" dirty="0">
            <a:solidFill>
              <a:srgbClr val="FFFF00"/>
            </a:solidFill>
          </a:endParaRPr>
        </a:p>
      </dgm:t>
    </dgm:pt>
    <dgm:pt modelId="{BD347FFD-34B0-4AAB-B1A3-EC1BDC19398A}" type="parTrans" cxnId="{EE745D2A-20B1-411B-AE2B-2A18DFF084B6}">
      <dgm:prSet/>
      <dgm:spPr/>
      <dgm:t>
        <a:bodyPr/>
        <a:lstStyle/>
        <a:p>
          <a:endParaRPr lang="fr-FR"/>
        </a:p>
      </dgm:t>
    </dgm:pt>
    <dgm:pt modelId="{E4C1D9D7-4C95-49B3-A155-B85B372C4851}" type="sibTrans" cxnId="{EE745D2A-20B1-411B-AE2B-2A18DFF084B6}">
      <dgm:prSet/>
      <dgm:spPr/>
      <dgm:t>
        <a:bodyPr/>
        <a:lstStyle/>
        <a:p>
          <a:endParaRPr lang="fr-FR"/>
        </a:p>
      </dgm:t>
    </dgm:pt>
    <dgm:pt modelId="{FCB9C6A4-70BC-4593-BFB3-4E7B453DB83A}">
      <dgm:prSet phldrT="[Texte]"/>
      <dgm:spPr/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Vidange gastrique          </a:t>
          </a:r>
          <a:r>
            <a:rPr lang="fr-FR" dirty="0" smtClean="0"/>
            <a:t>l’évacuation du chyme </a:t>
          </a:r>
          <a:endParaRPr lang="fr-FR" dirty="0"/>
        </a:p>
      </dgm:t>
    </dgm:pt>
    <dgm:pt modelId="{4FF27BF1-0994-42F7-A464-C0E8B9DD6F13}" type="parTrans" cxnId="{FB22AB6C-A961-40C4-97D9-A2E41C7F09B5}">
      <dgm:prSet/>
      <dgm:spPr/>
      <dgm:t>
        <a:bodyPr/>
        <a:lstStyle/>
        <a:p>
          <a:endParaRPr lang="fr-FR"/>
        </a:p>
      </dgm:t>
    </dgm:pt>
    <dgm:pt modelId="{5F85D09B-C038-45F8-9BEC-2E5B62F6116E}" type="sibTrans" cxnId="{FB22AB6C-A961-40C4-97D9-A2E41C7F09B5}">
      <dgm:prSet/>
      <dgm:spPr/>
      <dgm:t>
        <a:bodyPr/>
        <a:lstStyle/>
        <a:p>
          <a:endParaRPr lang="fr-FR"/>
        </a:p>
      </dgm:t>
    </dgm:pt>
    <dgm:pt modelId="{05B75A82-B2A5-49B1-A3C9-905BE98CA314}" type="pres">
      <dgm:prSet presAssocID="{F76B9E26-E9ED-4D68-AA4C-3177EA01B8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53CA2B-6749-401B-B931-67D50F68C139}" type="pres">
      <dgm:prSet presAssocID="{1814A47E-A8FF-427C-A54F-8450FA10D7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B0C2F3-80B3-4581-BB24-979572247320}" type="pres">
      <dgm:prSet presAssocID="{56629AFC-B3EE-4600-9C9B-41CC48EE577B}" presName="sibTrans" presStyleCnt="0"/>
      <dgm:spPr/>
    </dgm:pt>
    <dgm:pt modelId="{82220E1D-0A06-4E79-B0EE-114A4662A895}" type="pres">
      <dgm:prSet presAssocID="{11AF5A02-17C6-485C-AB69-C04668809B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6014A7-5683-4B72-AF8F-831CAFECCF01}" type="presOf" srcId="{11AF5A02-17C6-485C-AB69-C04668809B3F}" destId="{82220E1D-0A06-4E79-B0EE-114A4662A895}" srcOrd="0" destOrd="0" presId="urn:microsoft.com/office/officeart/2005/8/layout/hList6"/>
    <dgm:cxn modelId="{52EA420D-A862-4F90-9AFA-21DB7F8231DE}" type="presOf" srcId="{1814A47E-A8FF-427C-A54F-8450FA10D757}" destId="{C753CA2B-6749-401B-B931-67D50F68C139}" srcOrd="0" destOrd="0" presId="urn:microsoft.com/office/officeart/2005/8/layout/hList6"/>
    <dgm:cxn modelId="{AF4E92A2-E0AA-4084-8892-3B34326A4FA5}" type="presOf" srcId="{6651BC02-CD4A-49C5-A468-2F846FD88AF2}" destId="{C753CA2B-6749-401B-B931-67D50F68C139}" srcOrd="0" destOrd="2" presId="urn:microsoft.com/office/officeart/2005/8/layout/hList6"/>
    <dgm:cxn modelId="{7845A325-C4B2-43DD-A42E-6DE0CDCC775D}" srcId="{1814A47E-A8FF-427C-A54F-8450FA10D757}" destId="{6651BC02-CD4A-49C5-A468-2F846FD88AF2}" srcOrd="1" destOrd="0" parTransId="{03DCB96D-CE5A-4330-AAF8-20F099CE8364}" sibTransId="{379E545D-F4F0-4638-8C54-79E02D0CE9B0}"/>
    <dgm:cxn modelId="{9B92BB91-0A63-4772-9121-E5CE7A955870}" type="presOf" srcId="{C05617C6-B420-4F75-A85F-CB7CBD276B40}" destId="{82220E1D-0A06-4E79-B0EE-114A4662A895}" srcOrd="0" destOrd="1" presId="urn:microsoft.com/office/officeart/2005/8/layout/hList6"/>
    <dgm:cxn modelId="{EE745D2A-20B1-411B-AE2B-2A18DFF084B6}" srcId="{11AF5A02-17C6-485C-AB69-C04668809B3F}" destId="{C05617C6-B420-4F75-A85F-CB7CBD276B40}" srcOrd="0" destOrd="0" parTransId="{BD347FFD-34B0-4AAB-B1A3-EC1BDC19398A}" sibTransId="{E4C1D9D7-4C95-49B3-A155-B85B372C4851}"/>
    <dgm:cxn modelId="{4A9FED09-C1B0-421A-9470-FCBB1A25ECC1}" type="presOf" srcId="{F76B9E26-E9ED-4D68-AA4C-3177EA01B826}" destId="{05B75A82-B2A5-49B1-A3C9-905BE98CA314}" srcOrd="0" destOrd="0" presId="urn:microsoft.com/office/officeart/2005/8/layout/hList6"/>
    <dgm:cxn modelId="{3CD3EE80-FC5D-4C9A-83FA-1BDC7A29765F}" srcId="{F76B9E26-E9ED-4D68-AA4C-3177EA01B826}" destId="{11AF5A02-17C6-485C-AB69-C04668809B3F}" srcOrd="1" destOrd="0" parTransId="{BCD0FC62-1778-4129-A8EB-44F4231D2D6A}" sibTransId="{383C369E-2CF3-4846-B42F-1BE931FA1540}"/>
    <dgm:cxn modelId="{FB22AB6C-A961-40C4-97D9-A2E41C7F09B5}" srcId="{11AF5A02-17C6-485C-AB69-C04668809B3F}" destId="{FCB9C6A4-70BC-4593-BFB3-4E7B453DB83A}" srcOrd="1" destOrd="0" parTransId="{4FF27BF1-0994-42F7-A464-C0E8B9DD6F13}" sibTransId="{5F85D09B-C038-45F8-9BEC-2E5B62F6116E}"/>
    <dgm:cxn modelId="{D1623BD6-9266-471F-B98A-8D4833DBCA27}" type="presOf" srcId="{FCB9C6A4-70BC-4593-BFB3-4E7B453DB83A}" destId="{82220E1D-0A06-4E79-B0EE-114A4662A895}" srcOrd="0" destOrd="2" presId="urn:microsoft.com/office/officeart/2005/8/layout/hList6"/>
    <dgm:cxn modelId="{89678C4F-4195-40ED-AF65-5AA21C1CC284}" srcId="{1814A47E-A8FF-427C-A54F-8450FA10D757}" destId="{7551280B-87A4-4AC4-8C76-B075B97E9225}" srcOrd="0" destOrd="0" parTransId="{F0875AE6-1547-4B98-B62B-9127EF32299B}" sibTransId="{0CAE2E85-6A04-4B6D-B2D2-DB97CF4248F6}"/>
    <dgm:cxn modelId="{D8DC7ECA-B20C-4A97-820E-6CE82D408628}" type="presOf" srcId="{7551280B-87A4-4AC4-8C76-B075B97E9225}" destId="{C753CA2B-6749-401B-B931-67D50F68C139}" srcOrd="0" destOrd="1" presId="urn:microsoft.com/office/officeart/2005/8/layout/hList6"/>
    <dgm:cxn modelId="{09BC51F9-CC7F-4EE2-856B-CCC0390513A7}" srcId="{F76B9E26-E9ED-4D68-AA4C-3177EA01B826}" destId="{1814A47E-A8FF-427C-A54F-8450FA10D757}" srcOrd="0" destOrd="0" parTransId="{5295AE64-74DB-46B8-B47E-ECCAEDF0B80D}" sibTransId="{56629AFC-B3EE-4600-9C9B-41CC48EE577B}"/>
    <dgm:cxn modelId="{7E13B7EB-8B42-4C2C-9837-74C8E1E3D019}" type="presParOf" srcId="{05B75A82-B2A5-49B1-A3C9-905BE98CA314}" destId="{C753CA2B-6749-401B-B931-67D50F68C139}" srcOrd="0" destOrd="0" presId="urn:microsoft.com/office/officeart/2005/8/layout/hList6"/>
    <dgm:cxn modelId="{77AA80DB-E9EF-4113-8CB1-CC853CC97079}" type="presParOf" srcId="{05B75A82-B2A5-49B1-A3C9-905BE98CA314}" destId="{50B0C2F3-80B3-4581-BB24-979572247320}" srcOrd="1" destOrd="0" presId="urn:microsoft.com/office/officeart/2005/8/layout/hList6"/>
    <dgm:cxn modelId="{26C289D7-0ED1-4256-A657-6E734857283E}" type="presParOf" srcId="{05B75A82-B2A5-49B1-A3C9-905BE98CA314}" destId="{82220E1D-0A06-4E79-B0EE-114A4662A89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B90F3-934B-49D4-B498-41162E953F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28B505-5DA5-43AE-B450-B1BBFF10A3E8}">
      <dgm:prSet/>
      <dgm:spPr/>
      <dgm:t>
        <a:bodyPr/>
        <a:lstStyle/>
        <a:p>
          <a:pPr rtl="0"/>
          <a:r>
            <a:rPr lang="fr-FR" baseline="0" dirty="0" smtClean="0"/>
            <a:t>Au pôle supérieur: sphincter inférieur de l’œsophage (Cardia) ou      valve anti-reflux </a:t>
          </a:r>
          <a:endParaRPr lang="fr-FR" dirty="0"/>
        </a:p>
      </dgm:t>
    </dgm:pt>
    <dgm:pt modelId="{AB276771-084C-4440-AE3F-3102BCB76C6F}" type="parTrans" cxnId="{6CD92E57-9A28-41E4-AB96-69D5A885B3EF}">
      <dgm:prSet/>
      <dgm:spPr/>
      <dgm:t>
        <a:bodyPr/>
        <a:lstStyle/>
        <a:p>
          <a:endParaRPr lang="fr-FR"/>
        </a:p>
      </dgm:t>
    </dgm:pt>
    <dgm:pt modelId="{BFD4B7B8-9369-46A3-A5E3-37D3A87D8FE8}" type="sibTrans" cxnId="{6CD92E57-9A28-41E4-AB96-69D5A885B3EF}">
      <dgm:prSet/>
      <dgm:spPr/>
      <dgm:t>
        <a:bodyPr/>
        <a:lstStyle/>
        <a:p>
          <a:endParaRPr lang="fr-FR"/>
        </a:p>
      </dgm:t>
    </dgm:pt>
    <dgm:pt modelId="{40B00785-017C-4C8B-96E3-EF7AE4EEBB32}">
      <dgm:prSet/>
      <dgm:spPr/>
      <dgm:t>
        <a:bodyPr/>
        <a:lstStyle/>
        <a:p>
          <a:pPr rtl="0"/>
          <a:r>
            <a:rPr lang="fr-FR" baseline="0" smtClean="0"/>
            <a:t>Au pôle inférieur: Sphincter pylorique </a:t>
          </a:r>
          <a:endParaRPr lang="fr-FR"/>
        </a:p>
      </dgm:t>
    </dgm:pt>
    <dgm:pt modelId="{72C71E77-5148-4C07-9593-9F279727A4A0}" type="parTrans" cxnId="{42FEEA5F-29FB-47C9-977C-51389107D91A}">
      <dgm:prSet/>
      <dgm:spPr/>
      <dgm:t>
        <a:bodyPr/>
        <a:lstStyle/>
        <a:p>
          <a:endParaRPr lang="fr-FR"/>
        </a:p>
      </dgm:t>
    </dgm:pt>
    <dgm:pt modelId="{D82185AF-27BF-48DB-B7F7-EA53A3C4CBFB}" type="sibTrans" cxnId="{42FEEA5F-29FB-47C9-977C-51389107D91A}">
      <dgm:prSet/>
      <dgm:spPr/>
      <dgm:t>
        <a:bodyPr/>
        <a:lstStyle/>
        <a:p>
          <a:endParaRPr lang="fr-FR"/>
        </a:p>
      </dgm:t>
    </dgm:pt>
    <dgm:pt modelId="{F49032ED-0BBB-4A3A-A9C7-403626E3911C}" type="pres">
      <dgm:prSet presAssocID="{A9CB90F3-934B-49D4-B498-41162E953F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FAF44-FE26-42E9-B83E-B537A43DDD83}" type="pres">
      <dgm:prSet presAssocID="{9E28B505-5DA5-43AE-B450-B1BBFF10A3E8}" presName="composite" presStyleCnt="0"/>
      <dgm:spPr/>
    </dgm:pt>
    <dgm:pt modelId="{FD69BF44-ECFB-4EDD-9E2C-0F1C27933BE5}" type="pres">
      <dgm:prSet presAssocID="{9E28B505-5DA5-43AE-B450-B1BBFF10A3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D3CF66-BD46-48D6-8570-B2A83037799E}" type="pres">
      <dgm:prSet presAssocID="{9E28B505-5DA5-43AE-B450-B1BBFF10A3E8}" presName="desTx" presStyleLbl="alignAccFollowNode1" presStyleIdx="0" presStyleCnt="2">
        <dgm:presLayoutVars>
          <dgm:bulletEnabled val="1"/>
        </dgm:presLayoutVars>
      </dgm:prSet>
      <dgm:spPr/>
    </dgm:pt>
    <dgm:pt modelId="{A9325438-4138-4095-B013-CA51B550C0D1}" type="pres">
      <dgm:prSet presAssocID="{BFD4B7B8-9369-46A3-A5E3-37D3A87D8FE8}" presName="space" presStyleCnt="0"/>
      <dgm:spPr/>
    </dgm:pt>
    <dgm:pt modelId="{BCA6A8D4-A548-4932-8F00-A6432EEDC499}" type="pres">
      <dgm:prSet presAssocID="{40B00785-017C-4C8B-96E3-EF7AE4EEBB32}" presName="composite" presStyleCnt="0"/>
      <dgm:spPr/>
    </dgm:pt>
    <dgm:pt modelId="{EFDF3E01-3CA0-45AD-861A-6242C0B984E5}" type="pres">
      <dgm:prSet presAssocID="{40B00785-017C-4C8B-96E3-EF7AE4EEBB3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336F6-6D17-4CE0-B3CF-C460AA448A5F}" type="pres">
      <dgm:prSet presAssocID="{40B00785-017C-4C8B-96E3-EF7AE4EEBB3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533E8E1-09BC-46BC-9275-6D86BA661104}" type="presOf" srcId="{40B00785-017C-4C8B-96E3-EF7AE4EEBB32}" destId="{EFDF3E01-3CA0-45AD-861A-6242C0B984E5}" srcOrd="0" destOrd="0" presId="urn:microsoft.com/office/officeart/2005/8/layout/hList1"/>
    <dgm:cxn modelId="{2E7B3AFA-3A45-4707-B4F1-A5A5BC9AD7EF}" type="presOf" srcId="{A9CB90F3-934B-49D4-B498-41162E953F70}" destId="{F49032ED-0BBB-4A3A-A9C7-403626E3911C}" srcOrd="0" destOrd="0" presId="urn:microsoft.com/office/officeart/2005/8/layout/hList1"/>
    <dgm:cxn modelId="{42FEEA5F-29FB-47C9-977C-51389107D91A}" srcId="{A9CB90F3-934B-49D4-B498-41162E953F70}" destId="{40B00785-017C-4C8B-96E3-EF7AE4EEBB32}" srcOrd="1" destOrd="0" parTransId="{72C71E77-5148-4C07-9593-9F279727A4A0}" sibTransId="{D82185AF-27BF-48DB-B7F7-EA53A3C4CBFB}"/>
    <dgm:cxn modelId="{6CD92E57-9A28-41E4-AB96-69D5A885B3EF}" srcId="{A9CB90F3-934B-49D4-B498-41162E953F70}" destId="{9E28B505-5DA5-43AE-B450-B1BBFF10A3E8}" srcOrd="0" destOrd="0" parTransId="{AB276771-084C-4440-AE3F-3102BCB76C6F}" sibTransId="{BFD4B7B8-9369-46A3-A5E3-37D3A87D8FE8}"/>
    <dgm:cxn modelId="{7E54F8D7-A124-4B7D-A64F-3DC14F092371}" type="presOf" srcId="{9E28B505-5DA5-43AE-B450-B1BBFF10A3E8}" destId="{FD69BF44-ECFB-4EDD-9E2C-0F1C27933BE5}" srcOrd="0" destOrd="0" presId="urn:microsoft.com/office/officeart/2005/8/layout/hList1"/>
    <dgm:cxn modelId="{44A9A443-9347-4878-9B2F-975CD1A337D6}" type="presParOf" srcId="{F49032ED-0BBB-4A3A-A9C7-403626E3911C}" destId="{A45FAF44-FE26-42E9-B83E-B537A43DDD83}" srcOrd="0" destOrd="0" presId="urn:microsoft.com/office/officeart/2005/8/layout/hList1"/>
    <dgm:cxn modelId="{879B3C74-A1A9-4A44-B478-1CE399E51F2A}" type="presParOf" srcId="{A45FAF44-FE26-42E9-B83E-B537A43DDD83}" destId="{FD69BF44-ECFB-4EDD-9E2C-0F1C27933BE5}" srcOrd="0" destOrd="0" presId="urn:microsoft.com/office/officeart/2005/8/layout/hList1"/>
    <dgm:cxn modelId="{6233BA51-D248-46AA-8D89-48D99CA221CA}" type="presParOf" srcId="{A45FAF44-FE26-42E9-B83E-B537A43DDD83}" destId="{3AD3CF66-BD46-48D6-8570-B2A83037799E}" srcOrd="1" destOrd="0" presId="urn:microsoft.com/office/officeart/2005/8/layout/hList1"/>
    <dgm:cxn modelId="{AE2A9B94-2D72-4510-B8EC-E78C619FE1A5}" type="presParOf" srcId="{F49032ED-0BBB-4A3A-A9C7-403626E3911C}" destId="{A9325438-4138-4095-B013-CA51B550C0D1}" srcOrd="1" destOrd="0" presId="urn:microsoft.com/office/officeart/2005/8/layout/hList1"/>
    <dgm:cxn modelId="{0E2F3386-C958-4CCB-BEEA-5E067992E9F2}" type="presParOf" srcId="{F49032ED-0BBB-4A3A-A9C7-403626E3911C}" destId="{BCA6A8D4-A548-4932-8F00-A6432EEDC499}" srcOrd="2" destOrd="0" presId="urn:microsoft.com/office/officeart/2005/8/layout/hList1"/>
    <dgm:cxn modelId="{6C0F7F36-82CC-4045-980A-DFF9C94B94AC}" type="presParOf" srcId="{BCA6A8D4-A548-4932-8F00-A6432EEDC499}" destId="{EFDF3E01-3CA0-45AD-861A-6242C0B984E5}" srcOrd="0" destOrd="0" presId="urn:microsoft.com/office/officeart/2005/8/layout/hList1"/>
    <dgm:cxn modelId="{55ACD89A-FEF7-4CF4-87A9-42492DA9A5CD}" type="presParOf" srcId="{BCA6A8D4-A548-4932-8F00-A6432EEDC499}" destId="{468336F6-6D17-4CE0-B3CF-C460AA448A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27A76-A94D-4FCB-8AAA-3CDA6278F9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92D1BD-7FE9-41AC-8E6A-66EE862FF3E5}">
      <dgm:prSet/>
      <dgm:spPr/>
      <dgm:t>
        <a:bodyPr/>
        <a:lstStyle/>
        <a:p>
          <a:pPr rtl="0"/>
          <a:r>
            <a:rPr lang="fr-FR" baseline="0" dirty="0" smtClean="0"/>
            <a:t>Liquide incolore, visqueux et acide (PH≈1)</a:t>
          </a:r>
          <a:endParaRPr lang="fr-FR" dirty="0"/>
        </a:p>
      </dgm:t>
    </dgm:pt>
    <dgm:pt modelId="{B7289CAC-AAEB-4B0A-91E3-363B2A3142B0}" type="parTrans" cxnId="{65B2FFDE-FE58-40C2-BB02-5C5BD482B1E2}">
      <dgm:prSet/>
      <dgm:spPr/>
      <dgm:t>
        <a:bodyPr/>
        <a:lstStyle/>
        <a:p>
          <a:endParaRPr lang="fr-FR"/>
        </a:p>
      </dgm:t>
    </dgm:pt>
    <dgm:pt modelId="{53539ABC-F9B6-4570-907C-926230CA6323}" type="sibTrans" cxnId="{65B2FFDE-FE58-40C2-BB02-5C5BD482B1E2}">
      <dgm:prSet/>
      <dgm:spPr/>
      <dgm:t>
        <a:bodyPr/>
        <a:lstStyle/>
        <a:p>
          <a:endParaRPr lang="fr-FR"/>
        </a:p>
      </dgm:t>
    </dgm:pt>
    <dgm:pt modelId="{E9514B7E-5DA4-4F93-A431-1493A2B4F874}">
      <dgm:prSet/>
      <dgm:spPr>
        <a:ln>
          <a:solidFill>
            <a:srgbClr val="FFFF00"/>
          </a:solidFill>
        </a:ln>
      </dgm:spPr>
      <dgm:t>
        <a:bodyPr/>
        <a:lstStyle/>
        <a:p>
          <a:pPr rtl="0"/>
          <a:r>
            <a:rPr lang="fr-FR" baseline="0" dirty="0" smtClean="0"/>
            <a:t>L’estomac sécrète 3-4 litres suc gastrique/ jour</a:t>
          </a:r>
          <a:endParaRPr lang="fr-FR" dirty="0"/>
        </a:p>
      </dgm:t>
    </dgm:pt>
    <dgm:pt modelId="{45C50AF3-73D2-4DAE-8BF3-F060444FD59E}" type="parTrans" cxnId="{7FDE644D-5215-44B6-A7EF-FD164595A72A}">
      <dgm:prSet/>
      <dgm:spPr/>
      <dgm:t>
        <a:bodyPr/>
        <a:lstStyle/>
        <a:p>
          <a:endParaRPr lang="fr-FR"/>
        </a:p>
      </dgm:t>
    </dgm:pt>
    <dgm:pt modelId="{85FB2C85-7384-4D09-998B-298D4D24E09B}" type="sibTrans" cxnId="{7FDE644D-5215-44B6-A7EF-FD164595A72A}">
      <dgm:prSet/>
      <dgm:spPr/>
      <dgm:t>
        <a:bodyPr/>
        <a:lstStyle/>
        <a:p>
          <a:endParaRPr lang="fr-FR"/>
        </a:p>
      </dgm:t>
    </dgm:pt>
    <dgm:pt modelId="{9C633169-E6AB-40BD-A8D1-C7AE197A60E0}">
      <dgm:prSet/>
      <dgm:spPr/>
      <dgm:t>
        <a:bodyPr/>
        <a:lstStyle/>
        <a:p>
          <a:pPr rtl="0"/>
          <a:r>
            <a:rPr lang="fr-FR" baseline="0" dirty="0" smtClean="0"/>
            <a:t>Sa sécrétion est continue mais        avec les prises alimentaires</a:t>
          </a:r>
          <a:endParaRPr lang="fr-FR" dirty="0"/>
        </a:p>
      </dgm:t>
    </dgm:pt>
    <dgm:pt modelId="{59CF4958-E378-45F1-965F-BD38D72AD44E}" type="parTrans" cxnId="{7651B377-4344-4B5E-8FBA-BA4F5FCE0602}">
      <dgm:prSet/>
      <dgm:spPr/>
      <dgm:t>
        <a:bodyPr/>
        <a:lstStyle/>
        <a:p>
          <a:endParaRPr lang="fr-FR"/>
        </a:p>
      </dgm:t>
    </dgm:pt>
    <dgm:pt modelId="{788CC152-123B-49FF-B92D-FFFDF3900B35}" type="sibTrans" cxnId="{7651B377-4344-4B5E-8FBA-BA4F5FCE0602}">
      <dgm:prSet/>
      <dgm:spPr/>
      <dgm:t>
        <a:bodyPr/>
        <a:lstStyle/>
        <a:p>
          <a:endParaRPr lang="fr-FR"/>
        </a:p>
      </dgm:t>
    </dgm:pt>
    <dgm:pt modelId="{C16CC439-EE9D-4BA1-A55D-B2D1CE84DBBF}">
      <dgm:prSet/>
      <dgm:spPr/>
      <dgm:t>
        <a:bodyPr/>
        <a:lstStyle/>
        <a:p>
          <a:pPr rtl="0"/>
          <a:r>
            <a:rPr lang="fr-FR" baseline="0" smtClean="0"/>
            <a:t>Son débit dépend de la </a:t>
          </a:r>
          <a:r>
            <a:rPr lang="fr-FR" b="1" baseline="0" smtClean="0"/>
            <a:t>sécrétion acide </a:t>
          </a:r>
          <a:r>
            <a:rPr lang="fr-FR" baseline="0" smtClean="0"/>
            <a:t>par les </a:t>
          </a:r>
          <a:r>
            <a:rPr lang="fr-FR" b="1" baseline="0" smtClean="0"/>
            <a:t>cellules pariétales  </a:t>
          </a:r>
          <a:endParaRPr lang="fr-FR"/>
        </a:p>
      </dgm:t>
    </dgm:pt>
    <dgm:pt modelId="{C7B4A307-8662-4FE1-8ED5-733C3687E944}" type="parTrans" cxnId="{A3FCBF3F-983A-4BD9-87BA-55D08F4D55CB}">
      <dgm:prSet/>
      <dgm:spPr/>
      <dgm:t>
        <a:bodyPr/>
        <a:lstStyle/>
        <a:p>
          <a:endParaRPr lang="fr-FR"/>
        </a:p>
      </dgm:t>
    </dgm:pt>
    <dgm:pt modelId="{E18F7641-8B65-47F2-87C0-09ACCABC86B6}" type="sibTrans" cxnId="{A3FCBF3F-983A-4BD9-87BA-55D08F4D55CB}">
      <dgm:prSet/>
      <dgm:spPr/>
      <dgm:t>
        <a:bodyPr/>
        <a:lstStyle/>
        <a:p>
          <a:endParaRPr lang="fr-FR"/>
        </a:p>
      </dgm:t>
    </dgm:pt>
    <dgm:pt modelId="{765237B2-1DCA-4160-9BA8-09AE6B0E8FE5}" type="pres">
      <dgm:prSet presAssocID="{C3B27A76-A94D-4FCB-8AAA-3CDA6278F9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0AC519-DAEB-4DAF-8662-BDA32008DB47}" type="pres">
      <dgm:prSet presAssocID="{C3B27A76-A94D-4FCB-8AAA-3CDA6278F91C}" presName="arrow" presStyleLbl="bgShp" presStyleIdx="0" presStyleCnt="1"/>
      <dgm:spPr/>
    </dgm:pt>
    <dgm:pt modelId="{F3159197-1CB6-4380-A81A-B0F1555DB383}" type="pres">
      <dgm:prSet presAssocID="{C3B27A76-A94D-4FCB-8AAA-3CDA6278F91C}" presName="linearProcess" presStyleCnt="0"/>
      <dgm:spPr/>
    </dgm:pt>
    <dgm:pt modelId="{5993E40F-10FC-4873-9795-34F0FD53F787}" type="pres">
      <dgm:prSet presAssocID="{5692D1BD-7FE9-41AC-8E6A-66EE862FF3E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13B53C-FBDF-4708-A58A-226A8A67E83F}" type="pres">
      <dgm:prSet presAssocID="{53539ABC-F9B6-4570-907C-926230CA6323}" presName="sibTrans" presStyleCnt="0"/>
      <dgm:spPr/>
    </dgm:pt>
    <dgm:pt modelId="{1A623937-577A-4575-997E-798AC7A77C21}" type="pres">
      <dgm:prSet presAssocID="{E9514B7E-5DA4-4F93-A431-1493A2B4F87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A8A0CD-C418-4782-8D38-5EA8C7726012}" type="pres">
      <dgm:prSet presAssocID="{85FB2C85-7384-4D09-998B-298D4D24E09B}" presName="sibTrans" presStyleCnt="0"/>
      <dgm:spPr/>
    </dgm:pt>
    <dgm:pt modelId="{0C7D465F-EE8B-4762-93BB-2E6465628695}" type="pres">
      <dgm:prSet presAssocID="{9C633169-E6AB-40BD-A8D1-C7AE197A60E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D4D68-91CC-483F-98B6-F0937C5A939A}" type="pres">
      <dgm:prSet presAssocID="{788CC152-123B-49FF-B92D-FFFDF3900B35}" presName="sibTrans" presStyleCnt="0"/>
      <dgm:spPr/>
    </dgm:pt>
    <dgm:pt modelId="{187CC17F-E983-46E3-B4C8-1CC4B4EC5050}" type="pres">
      <dgm:prSet presAssocID="{C16CC439-EE9D-4BA1-A55D-B2D1CE84DBB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F6A38D-4E16-446A-B0BD-5068C901592C}" type="presOf" srcId="{E9514B7E-5DA4-4F93-A431-1493A2B4F874}" destId="{1A623937-577A-4575-997E-798AC7A77C21}" srcOrd="0" destOrd="0" presId="urn:microsoft.com/office/officeart/2005/8/layout/hProcess9"/>
    <dgm:cxn modelId="{F47E1A1A-69A4-4CDC-AAAC-6E2FDDB591BE}" type="presOf" srcId="{C16CC439-EE9D-4BA1-A55D-B2D1CE84DBBF}" destId="{187CC17F-E983-46E3-B4C8-1CC4B4EC5050}" srcOrd="0" destOrd="0" presId="urn:microsoft.com/office/officeart/2005/8/layout/hProcess9"/>
    <dgm:cxn modelId="{7FDE644D-5215-44B6-A7EF-FD164595A72A}" srcId="{C3B27A76-A94D-4FCB-8AAA-3CDA6278F91C}" destId="{E9514B7E-5DA4-4F93-A431-1493A2B4F874}" srcOrd="1" destOrd="0" parTransId="{45C50AF3-73D2-4DAE-8BF3-F060444FD59E}" sibTransId="{85FB2C85-7384-4D09-998B-298D4D24E09B}"/>
    <dgm:cxn modelId="{7651B377-4344-4B5E-8FBA-BA4F5FCE0602}" srcId="{C3B27A76-A94D-4FCB-8AAA-3CDA6278F91C}" destId="{9C633169-E6AB-40BD-A8D1-C7AE197A60E0}" srcOrd="2" destOrd="0" parTransId="{59CF4958-E378-45F1-965F-BD38D72AD44E}" sibTransId="{788CC152-123B-49FF-B92D-FFFDF3900B35}"/>
    <dgm:cxn modelId="{1F64338E-7444-4618-9F5C-B40BA758A942}" type="presOf" srcId="{5692D1BD-7FE9-41AC-8E6A-66EE862FF3E5}" destId="{5993E40F-10FC-4873-9795-34F0FD53F787}" srcOrd="0" destOrd="0" presId="urn:microsoft.com/office/officeart/2005/8/layout/hProcess9"/>
    <dgm:cxn modelId="{65B2FFDE-FE58-40C2-BB02-5C5BD482B1E2}" srcId="{C3B27A76-A94D-4FCB-8AAA-3CDA6278F91C}" destId="{5692D1BD-7FE9-41AC-8E6A-66EE862FF3E5}" srcOrd="0" destOrd="0" parTransId="{B7289CAC-AAEB-4B0A-91E3-363B2A3142B0}" sibTransId="{53539ABC-F9B6-4570-907C-926230CA6323}"/>
    <dgm:cxn modelId="{A3FCBF3F-983A-4BD9-87BA-55D08F4D55CB}" srcId="{C3B27A76-A94D-4FCB-8AAA-3CDA6278F91C}" destId="{C16CC439-EE9D-4BA1-A55D-B2D1CE84DBBF}" srcOrd="3" destOrd="0" parTransId="{C7B4A307-8662-4FE1-8ED5-733C3687E944}" sibTransId="{E18F7641-8B65-47F2-87C0-09ACCABC86B6}"/>
    <dgm:cxn modelId="{E2F3E471-FBF9-444A-9445-C2E9C4BE5DC6}" type="presOf" srcId="{C3B27A76-A94D-4FCB-8AAA-3CDA6278F91C}" destId="{765237B2-1DCA-4160-9BA8-09AE6B0E8FE5}" srcOrd="0" destOrd="0" presId="urn:microsoft.com/office/officeart/2005/8/layout/hProcess9"/>
    <dgm:cxn modelId="{216186A5-D383-40A3-B57F-7C2E1F200B95}" type="presOf" srcId="{9C633169-E6AB-40BD-A8D1-C7AE197A60E0}" destId="{0C7D465F-EE8B-4762-93BB-2E6465628695}" srcOrd="0" destOrd="0" presId="urn:microsoft.com/office/officeart/2005/8/layout/hProcess9"/>
    <dgm:cxn modelId="{E61B2E46-32F2-4709-88E5-82B4B2D46102}" type="presParOf" srcId="{765237B2-1DCA-4160-9BA8-09AE6B0E8FE5}" destId="{8E0AC519-DAEB-4DAF-8662-BDA32008DB47}" srcOrd="0" destOrd="0" presId="urn:microsoft.com/office/officeart/2005/8/layout/hProcess9"/>
    <dgm:cxn modelId="{5E061881-06FA-4636-BF9C-38876525ACF9}" type="presParOf" srcId="{765237B2-1DCA-4160-9BA8-09AE6B0E8FE5}" destId="{F3159197-1CB6-4380-A81A-B0F1555DB383}" srcOrd="1" destOrd="0" presId="urn:microsoft.com/office/officeart/2005/8/layout/hProcess9"/>
    <dgm:cxn modelId="{3A3B32A8-4B0B-4C25-80C2-513848F5393E}" type="presParOf" srcId="{F3159197-1CB6-4380-A81A-B0F1555DB383}" destId="{5993E40F-10FC-4873-9795-34F0FD53F787}" srcOrd="0" destOrd="0" presId="urn:microsoft.com/office/officeart/2005/8/layout/hProcess9"/>
    <dgm:cxn modelId="{4672132A-BAFB-420F-B3B5-FF3FA96E5848}" type="presParOf" srcId="{F3159197-1CB6-4380-A81A-B0F1555DB383}" destId="{FC13B53C-FBDF-4708-A58A-226A8A67E83F}" srcOrd="1" destOrd="0" presId="urn:microsoft.com/office/officeart/2005/8/layout/hProcess9"/>
    <dgm:cxn modelId="{6CD5AA85-AEAE-482C-91F2-060AAA810A7C}" type="presParOf" srcId="{F3159197-1CB6-4380-A81A-B0F1555DB383}" destId="{1A623937-577A-4575-997E-798AC7A77C21}" srcOrd="2" destOrd="0" presId="urn:microsoft.com/office/officeart/2005/8/layout/hProcess9"/>
    <dgm:cxn modelId="{9944ED7C-BC0A-4C91-B997-49C289CB3527}" type="presParOf" srcId="{F3159197-1CB6-4380-A81A-B0F1555DB383}" destId="{CEA8A0CD-C418-4782-8D38-5EA8C7726012}" srcOrd="3" destOrd="0" presId="urn:microsoft.com/office/officeart/2005/8/layout/hProcess9"/>
    <dgm:cxn modelId="{8C6F7237-776F-4CF0-9080-25274788221C}" type="presParOf" srcId="{F3159197-1CB6-4380-A81A-B0F1555DB383}" destId="{0C7D465F-EE8B-4762-93BB-2E6465628695}" srcOrd="4" destOrd="0" presId="urn:microsoft.com/office/officeart/2005/8/layout/hProcess9"/>
    <dgm:cxn modelId="{59FFCF17-7DEC-40FF-9A86-E9AD3D285F58}" type="presParOf" srcId="{F3159197-1CB6-4380-A81A-B0F1555DB383}" destId="{85AD4D68-91CC-483F-98B6-F0937C5A939A}" srcOrd="5" destOrd="0" presId="urn:microsoft.com/office/officeart/2005/8/layout/hProcess9"/>
    <dgm:cxn modelId="{1263F95F-6191-420D-9492-20DB6DAA3455}" type="presParOf" srcId="{F3159197-1CB6-4380-A81A-B0F1555DB383}" destId="{187CC17F-E983-46E3-B4C8-1CC4B4EC50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37070A-4803-4587-99BE-2BC78498BF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1190CF0-E635-4206-A4FD-6AB2F6955EB6}">
      <dgm:prSet/>
      <dgm:spPr/>
      <dgm:t>
        <a:bodyPr/>
        <a:lstStyle/>
        <a:p>
          <a:pPr rtl="0"/>
          <a:r>
            <a:rPr lang="fr-FR" baseline="0" smtClean="0"/>
            <a:t>Chaque jour le tube digestif devra absorber  </a:t>
          </a:r>
          <a:endParaRPr lang="fr-FR"/>
        </a:p>
      </dgm:t>
    </dgm:pt>
    <dgm:pt modelId="{2BFB4F61-610B-44CE-856A-4EE2BDB0BDC6}" type="parTrans" cxnId="{6DA4039D-3578-4F96-A52E-659932343EC8}">
      <dgm:prSet/>
      <dgm:spPr/>
      <dgm:t>
        <a:bodyPr/>
        <a:lstStyle/>
        <a:p>
          <a:endParaRPr lang="fr-FR"/>
        </a:p>
      </dgm:t>
    </dgm:pt>
    <dgm:pt modelId="{A8DFE5E7-F8F5-4D11-AB7A-8BB2AD3BDD83}" type="sibTrans" cxnId="{6DA4039D-3578-4F96-A52E-659932343EC8}">
      <dgm:prSet/>
      <dgm:spPr/>
      <dgm:t>
        <a:bodyPr/>
        <a:lstStyle/>
        <a:p>
          <a:endParaRPr lang="fr-FR"/>
        </a:p>
      </dgm:t>
    </dgm:pt>
    <dgm:pt modelId="{8BD99573-CFC1-4EA3-A2A4-2884F47338C0}">
      <dgm:prSet custT="1"/>
      <dgm:spPr/>
      <dgm:t>
        <a:bodyPr/>
        <a:lstStyle/>
        <a:p>
          <a:pPr rtl="0"/>
          <a:r>
            <a:rPr lang="fr-FR" sz="1600" baseline="0" dirty="0" smtClean="0">
              <a:latin typeface="Arial Black" panose="020B0A04020102020204" pitchFamily="34" charset="0"/>
            </a:rPr>
            <a:t>les produits de la digestion </a:t>
          </a:r>
          <a:endParaRPr lang="fr-FR" sz="1600" dirty="0">
            <a:latin typeface="Arial Black" panose="020B0A04020102020204" pitchFamily="34" charset="0"/>
          </a:endParaRPr>
        </a:p>
      </dgm:t>
    </dgm:pt>
    <dgm:pt modelId="{8A6C6F20-A6C0-4498-81B1-0D841A152A6E}" type="parTrans" cxnId="{68DA3FCE-A044-4528-947E-CF75804916E7}">
      <dgm:prSet/>
      <dgm:spPr/>
      <dgm:t>
        <a:bodyPr/>
        <a:lstStyle/>
        <a:p>
          <a:endParaRPr lang="fr-FR"/>
        </a:p>
      </dgm:t>
    </dgm:pt>
    <dgm:pt modelId="{7F3B59A3-7F5C-4BF7-85C9-F6E9DB45B7A0}" type="sibTrans" cxnId="{68DA3FCE-A044-4528-947E-CF75804916E7}">
      <dgm:prSet/>
      <dgm:spPr/>
      <dgm:t>
        <a:bodyPr/>
        <a:lstStyle/>
        <a:p>
          <a:endParaRPr lang="fr-FR"/>
        </a:p>
      </dgm:t>
    </dgm:pt>
    <dgm:pt modelId="{12D6D4B4-6B35-4466-A8E0-9DD4C8398C46}">
      <dgm:prSet custT="1"/>
      <dgm:spPr/>
      <dgm:t>
        <a:bodyPr/>
        <a:lstStyle/>
        <a:p>
          <a:pPr rtl="0"/>
          <a:r>
            <a:rPr lang="fr-FR" sz="1600" baseline="0" dirty="0" smtClean="0">
              <a:latin typeface="Arial Black" panose="020B0A04020102020204" pitchFamily="34" charset="0"/>
            </a:rPr>
            <a:t>ce qui a été sécrété </a:t>
          </a:r>
          <a:endParaRPr lang="fr-FR" sz="1600" dirty="0">
            <a:latin typeface="Arial Black" panose="020B0A04020102020204" pitchFamily="34" charset="0"/>
          </a:endParaRPr>
        </a:p>
      </dgm:t>
    </dgm:pt>
    <dgm:pt modelId="{6CE67A17-5336-473D-9905-375DD1D7FC36}" type="parTrans" cxnId="{935C2A90-5E2D-428C-8185-80738FD88EBD}">
      <dgm:prSet/>
      <dgm:spPr/>
      <dgm:t>
        <a:bodyPr/>
        <a:lstStyle/>
        <a:p>
          <a:endParaRPr lang="fr-FR"/>
        </a:p>
      </dgm:t>
    </dgm:pt>
    <dgm:pt modelId="{BD7D2E4C-8E09-4643-AC80-FE2F22E6DD56}" type="sibTrans" cxnId="{935C2A90-5E2D-428C-8185-80738FD88EBD}">
      <dgm:prSet/>
      <dgm:spPr/>
      <dgm:t>
        <a:bodyPr/>
        <a:lstStyle/>
        <a:p>
          <a:endParaRPr lang="fr-FR"/>
        </a:p>
      </dgm:t>
    </dgm:pt>
    <dgm:pt modelId="{00874F7C-1416-4357-80FC-016A6954667D}">
      <dgm:prSet custT="1"/>
      <dgm:spPr/>
      <dgm:t>
        <a:bodyPr/>
        <a:lstStyle/>
        <a:p>
          <a:pPr rtl="0"/>
          <a:r>
            <a:rPr lang="fr-FR" sz="1600" baseline="0" dirty="0" smtClean="0">
              <a:latin typeface="Arial Black" panose="020B0A04020102020204" pitchFamily="34" charset="0"/>
            </a:rPr>
            <a:t>La quantité de chyme formée est = 15 L pour 1 kg de matière sèche; chez l'homme, cela représente environ </a:t>
          </a:r>
          <a:r>
            <a:rPr lang="fr-FR" sz="1600" b="1" baseline="0" dirty="0" smtClean="0">
              <a:latin typeface="Arial Black" panose="020B0A04020102020204" pitchFamily="34" charset="0"/>
            </a:rPr>
            <a:t>un volume de 9-10 L/jour</a:t>
          </a:r>
          <a:r>
            <a:rPr lang="fr-FR" sz="1600" baseline="0" dirty="0" smtClean="0">
              <a:latin typeface="Arial Black" panose="020B0A04020102020204" pitchFamily="34" charset="0"/>
            </a:rPr>
            <a:t> qui passe dans le duodénum</a:t>
          </a:r>
          <a:endParaRPr lang="fr-FR" sz="1600" dirty="0">
            <a:latin typeface="Arial Black" panose="020B0A04020102020204" pitchFamily="34" charset="0"/>
          </a:endParaRPr>
        </a:p>
      </dgm:t>
    </dgm:pt>
    <dgm:pt modelId="{34DF15F7-1326-404B-BF1F-0D6AF4C1D725}" type="parTrans" cxnId="{798B4869-9858-4E72-9325-3E36E513AF90}">
      <dgm:prSet/>
      <dgm:spPr/>
      <dgm:t>
        <a:bodyPr/>
        <a:lstStyle/>
        <a:p>
          <a:endParaRPr lang="fr-FR"/>
        </a:p>
      </dgm:t>
    </dgm:pt>
    <dgm:pt modelId="{639C3418-6CB6-436A-A6E4-65F0D4CCE012}" type="sibTrans" cxnId="{798B4869-9858-4E72-9325-3E36E513AF90}">
      <dgm:prSet/>
      <dgm:spPr/>
      <dgm:t>
        <a:bodyPr/>
        <a:lstStyle/>
        <a:p>
          <a:endParaRPr lang="fr-FR"/>
        </a:p>
      </dgm:t>
    </dgm:pt>
    <dgm:pt modelId="{E814E554-8EAC-41DF-A62A-7DD52E3DE466}">
      <dgm:prSet custT="1"/>
      <dgm:spPr/>
      <dgm:t>
        <a:bodyPr/>
        <a:lstStyle/>
        <a:p>
          <a:pPr rtl="0"/>
          <a:r>
            <a:rPr lang="fr-FR" sz="1600" baseline="0" dirty="0" smtClean="0">
              <a:latin typeface="Arial Black" panose="020B0A04020102020204" pitchFamily="34" charset="0"/>
            </a:rPr>
            <a:t>Les capacités d'absorption de l'intestin grêle sont très grandes. Physiologiquement, l'homme absorbe par jour </a:t>
          </a:r>
          <a:r>
            <a:rPr lang="fr-FR" sz="1600" b="1" baseline="0" dirty="0" smtClean="0">
              <a:latin typeface="Arial Black" panose="020B0A04020102020204" pitchFamily="34" charset="0"/>
            </a:rPr>
            <a:t>8 L d‘H2O</a:t>
          </a:r>
          <a:r>
            <a:rPr lang="fr-FR" sz="1600" baseline="0" dirty="0" smtClean="0">
              <a:latin typeface="Arial Black" panose="020B0A04020102020204" pitchFamily="34" charset="0"/>
            </a:rPr>
            <a:t>; </a:t>
          </a:r>
          <a:r>
            <a:rPr lang="fr-FR" sz="1600" b="1" baseline="0" dirty="0" smtClean="0">
              <a:latin typeface="Arial Black" panose="020B0A04020102020204" pitchFamily="34" charset="0"/>
            </a:rPr>
            <a:t>50 à 100 g d‘AG</a:t>
          </a:r>
          <a:r>
            <a:rPr lang="fr-FR" sz="1600" baseline="0" dirty="0" smtClean="0">
              <a:latin typeface="Arial Black" panose="020B0A04020102020204" pitchFamily="34" charset="0"/>
            </a:rPr>
            <a:t>, </a:t>
          </a:r>
          <a:r>
            <a:rPr lang="fr-FR" sz="1600" b="1" baseline="0" dirty="0" smtClean="0">
              <a:latin typeface="Arial Black" panose="020B0A04020102020204" pitchFamily="34" charset="0"/>
            </a:rPr>
            <a:t>200-300 g de glucides </a:t>
          </a:r>
          <a:r>
            <a:rPr lang="fr-FR" sz="1600" baseline="0" dirty="0" smtClean="0">
              <a:latin typeface="Arial Black" panose="020B0A04020102020204" pitchFamily="34" charset="0"/>
            </a:rPr>
            <a:t>et environ </a:t>
          </a:r>
          <a:r>
            <a:rPr lang="fr-FR" sz="1600" b="1" baseline="0" dirty="0" smtClean="0">
              <a:latin typeface="Arial Black" panose="020B0A04020102020204" pitchFamily="34" charset="0"/>
            </a:rPr>
            <a:t>100 g de lipides</a:t>
          </a:r>
          <a:endParaRPr lang="fr-FR" sz="1600" dirty="0">
            <a:latin typeface="Arial Black" panose="020B0A04020102020204" pitchFamily="34" charset="0"/>
          </a:endParaRPr>
        </a:p>
      </dgm:t>
    </dgm:pt>
    <dgm:pt modelId="{56235258-53FF-4CEA-826F-60C7DEA72CC2}" type="parTrans" cxnId="{843C913B-6DA6-46ED-AD56-2E003C1BC605}">
      <dgm:prSet/>
      <dgm:spPr/>
      <dgm:t>
        <a:bodyPr/>
        <a:lstStyle/>
        <a:p>
          <a:endParaRPr lang="fr-FR"/>
        </a:p>
      </dgm:t>
    </dgm:pt>
    <dgm:pt modelId="{F02B2660-6636-4A58-8A90-DEE1DAAD0A68}" type="sibTrans" cxnId="{843C913B-6DA6-46ED-AD56-2E003C1BC605}">
      <dgm:prSet/>
      <dgm:spPr/>
      <dgm:t>
        <a:bodyPr/>
        <a:lstStyle/>
        <a:p>
          <a:endParaRPr lang="fr-FR"/>
        </a:p>
      </dgm:t>
    </dgm:pt>
    <dgm:pt modelId="{D41F68A3-78C8-4510-A0B9-BA60A36895BF}" type="pres">
      <dgm:prSet presAssocID="{B637070A-4803-4587-99BE-2BC78498BF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9BE6AF-4AA8-4929-A7E6-6B7CC897E498}" type="pres">
      <dgm:prSet presAssocID="{51190CF0-E635-4206-A4FD-6AB2F6955EB6}" presName="linNode" presStyleCnt="0"/>
      <dgm:spPr/>
    </dgm:pt>
    <dgm:pt modelId="{3035D769-95B4-4100-9C0B-7AA1051ACC48}" type="pres">
      <dgm:prSet presAssocID="{51190CF0-E635-4206-A4FD-6AB2F6955EB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335915-78DB-4BE1-A22F-E5E487A69391}" type="pres">
      <dgm:prSet presAssocID="{51190CF0-E635-4206-A4FD-6AB2F6955EB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AEF35D-6AFF-49FF-A839-F1619BDE1788}" type="presOf" srcId="{12D6D4B4-6B35-4466-A8E0-9DD4C8398C46}" destId="{24335915-78DB-4BE1-A22F-E5E487A69391}" srcOrd="0" destOrd="1" presId="urn:microsoft.com/office/officeart/2005/8/layout/vList5"/>
    <dgm:cxn modelId="{E1BEE824-4323-4CC5-954F-F9945FF36601}" type="presOf" srcId="{E814E554-8EAC-41DF-A62A-7DD52E3DE466}" destId="{24335915-78DB-4BE1-A22F-E5E487A69391}" srcOrd="0" destOrd="3" presId="urn:microsoft.com/office/officeart/2005/8/layout/vList5"/>
    <dgm:cxn modelId="{A70269A2-A259-4447-A0F7-50CC38636CE6}" type="presOf" srcId="{51190CF0-E635-4206-A4FD-6AB2F6955EB6}" destId="{3035D769-95B4-4100-9C0B-7AA1051ACC48}" srcOrd="0" destOrd="0" presId="urn:microsoft.com/office/officeart/2005/8/layout/vList5"/>
    <dgm:cxn modelId="{935C2A90-5E2D-428C-8185-80738FD88EBD}" srcId="{51190CF0-E635-4206-A4FD-6AB2F6955EB6}" destId="{12D6D4B4-6B35-4466-A8E0-9DD4C8398C46}" srcOrd="1" destOrd="0" parTransId="{6CE67A17-5336-473D-9905-375DD1D7FC36}" sibTransId="{BD7D2E4C-8E09-4643-AC80-FE2F22E6DD56}"/>
    <dgm:cxn modelId="{6DA4039D-3578-4F96-A52E-659932343EC8}" srcId="{B637070A-4803-4587-99BE-2BC78498BFC3}" destId="{51190CF0-E635-4206-A4FD-6AB2F6955EB6}" srcOrd="0" destOrd="0" parTransId="{2BFB4F61-610B-44CE-856A-4EE2BDB0BDC6}" sibTransId="{A8DFE5E7-F8F5-4D11-AB7A-8BB2AD3BDD83}"/>
    <dgm:cxn modelId="{798B4869-9858-4E72-9325-3E36E513AF90}" srcId="{51190CF0-E635-4206-A4FD-6AB2F6955EB6}" destId="{00874F7C-1416-4357-80FC-016A6954667D}" srcOrd="2" destOrd="0" parTransId="{34DF15F7-1326-404B-BF1F-0D6AF4C1D725}" sibTransId="{639C3418-6CB6-436A-A6E4-65F0D4CCE012}"/>
    <dgm:cxn modelId="{A25BC7E0-46F3-43A5-99B5-169F17321B46}" type="presOf" srcId="{00874F7C-1416-4357-80FC-016A6954667D}" destId="{24335915-78DB-4BE1-A22F-E5E487A69391}" srcOrd="0" destOrd="2" presId="urn:microsoft.com/office/officeart/2005/8/layout/vList5"/>
    <dgm:cxn modelId="{CD28B810-0874-4505-9F17-35A636B959A9}" type="presOf" srcId="{B637070A-4803-4587-99BE-2BC78498BFC3}" destId="{D41F68A3-78C8-4510-A0B9-BA60A36895BF}" srcOrd="0" destOrd="0" presId="urn:microsoft.com/office/officeart/2005/8/layout/vList5"/>
    <dgm:cxn modelId="{843C913B-6DA6-46ED-AD56-2E003C1BC605}" srcId="{51190CF0-E635-4206-A4FD-6AB2F6955EB6}" destId="{E814E554-8EAC-41DF-A62A-7DD52E3DE466}" srcOrd="3" destOrd="0" parTransId="{56235258-53FF-4CEA-826F-60C7DEA72CC2}" sibTransId="{F02B2660-6636-4A58-8A90-DEE1DAAD0A68}"/>
    <dgm:cxn modelId="{68DA3FCE-A044-4528-947E-CF75804916E7}" srcId="{51190CF0-E635-4206-A4FD-6AB2F6955EB6}" destId="{8BD99573-CFC1-4EA3-A2A4-2884F47338C0}" srcOrd="0" destOrd="0" parTransId="{8A6C6F20-A6C0-4498-81B1-0D841A152A6E}" sibTransId="{7F3B59A3-7F5C-4BF7-85C9-F6E9DB45B7A0}"/>
    <dgm:cxn modelId="{EC1A56A3-BC5D-4955-B980-53C084AFBD4D}" type="presOf" srcId="{8BD99573-CFC1-4EA3-A2A4-2884F47338C0}" destId="{24335915-78DB-4BE1-A22F-E5E487A69391}" srcOrd="0" destOrd="0" presId="urn:microsoft.com/office/officeart/2005/8/layout/vList5"/>
    <dgm:cxn modelId="{41C71ADE-8FD7-4DA3-8463-50807FC41773}" type="presParOf" srcId="{D41F68A3-78C8-4510-A0B9-BA60A36895BF}" destId="{B49BE6AF-4AA8-4929-A7E6-6B7CC897E498}" srcOrd="0" destOrd="0" presId="urn:microsoft.com/office/officeart/2005/8/layout/vList5"/>
    <dgm:cxn modelId="{562B5EA8-7113-45FA-BDBF-9E66F2303FEB}" type="presParOf" srcId="{B49BE6AF-4AA8-4929-A7E6-6B7CC897E498}" destId="{3035D769-95B4-4100-9C0B-7AA1051ACC48}" srcOrd="0" destOrd="0" presId="urn:microsoft.com/office/officeart/2005/8/layout/vList5"/>
    <dgm:cxn modelId="{7E9804D1-FC91-4FE9-9DBA-BA1458550D01}" type="presParOf" srcId="{B49BE6AF-4AA8-4929-A7E6-6B7CC897E498}" destId="{24335915-78DB-4BE1-A22F-E5E487A693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76B134-9CCD-4CEF-9EF9-00498BCE27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E75ACAE-5111-421E-923B-BE3B7963AE93}">
      <dgm:prSet/>
      <dgm:spPr/>
      <dgm:t>
        <a:bodyPr/>
        <a:lstStyle/>
        <a:p>
          <a:pPr rtl="0"/>
          <a:endParaRPr lang="fr-FR"/>
        </a:p>
      </dgm:t>
    </dgm:pt>
    <dgm:pt modelId="{B8AB2DAE-0D96-48AB-9F83-A9C1079CEDF8}" type="parTrans" cxnId="{5FC6CB8E-F15E-4A8D-81B1-F96F2540EECE}">
      <dgm:prSet/>
      <dgm:spPr/>
      <dgm:t>
        <a:bodyPr/>
        <a:lstStyle/>
        <a:p>
          <a:endParaRPr lang="fr-FR"/>
        </a:p>
      </dgm:t>
    </dgm:pt>
    <dgm:pt modelId="{715C246B-41F9-4891-AECF-2F41A860BA79}" type="sibTrans" cxnId="{5FC6CB8E-F15E-4A8D-81B1-F96F2540EECE}">
      <dgm:prSet/>
      <dgm:spPr/>
      <dgm:t>
        <a:bodyPr/>
        <a:lstStyle/>
        <a:p>
          <a:endParaRPr lang="fr-FR"/>
        </a:p>
      </dgm:t>
    </dgm:pt>
    <dgm:pt modelId="{CC2A7042-D970-4833-9B2C-60F98F23EDF5}">
      <dgm:prSet/>
      <dgm:spPr/>
      <dgm:t>
        <a:bodyPr/>
        <a:lstStyle/>
        <a:p>
          <a:pPr rtl="0"/>
          <a:r>
            <a:rPr lang="fr-FR" baseline="0" smtClean="0"/>
            <a:t>IG Comprend 3 segments:</a:t>
          </a:r>
          <a:endParaRPr lang="fr-FR"/>
        </a:p>
      </dgm:t>
    </dgm:pt>
    <dgm:pt modelId="{34F8C4A4-CB32-4CD0-8B7D-E966D9766A73}" type="parTrans" cxnId="{643C7F2A-DA9F-4996-981E-CB09525EC6DE}">
      <dgm:prSet/>
      <dgm:spPr/>
      <dgm:t>
        <a:bodyPr/>
        <a:lstStyle/>
        <a:p>
          <a:endParaRPr lang="fr-FR"/>
        </a:p>
      </dgm:t>
    </dgm:pt>
    <dgm:pt modelId="{EC083886-8FAC-4301-BEB6-5B757BA80791}" type="sibTrans" cxnId="{643C7F2A-DA9F-4996-981E-CB09525EC6DE}">
      <dgm:prSet/>
      <dgm:spPr/>
      <dgm:t>
        <a:bodyPr/>
        <a:lstStyle/>
        <a:p>
          <a:endParaRPr lang="fr-FR"/>
        </a:p>
      </dgm:t>
    </dgm:pt>
    <dgm:pt modelId="{B6BB04F4-787D-4358-9DB0-2110B211409D}">
      <dgm:prSet/>
      <dgm:spPr/>
      <dgm:t>
        <a:bodyPr/>
        <a:lstStyle/>
        <a:p>
          <a:pPr rtl="0"/>
          <a:r>
            <a:rPr lang="fr-FR" baseline="0" smtClean="0"/>
            <a:t>Duodénum</a:t>
          </a:r>
          <a:endParaRPr lang="fr-FR"/>
        </a:p>
      </dgm:t>
    </dgm:pt>
    <dgm:pt modelId="{AABBAEED-A8FC-48F5-8F2F-1ED1C1C11F6D}" type="parTrans" cxnId="{D61A2B76-F8E8-4382-9FD7-D140FEEC5184}">
      <dgm:prSet/>
      <dgm:spPr/>
      <dgm:t>
        <a:bodyPr/>
        <a:lstStyle/>
        <a:p>
          <a:endParaRPr lang="fr-FR"/>
        </a:p>
      </dgm:t>
    </dgm:pt>
    <dgm:pt modelId="{7D2A0273-CF68-45B1-BE70-906150816B4A}" type="sibTrans" cxnId="{D61A2B76-F8E8-4382-9FD7-D140FEEC5184}">
      <dgm:prSet/>
      <dgm:spPr/>
      <dgm:t>
        <a:bodyPr/>
        <a:lstStyle/>
        <a:p>
          <a:endParaRPr lang="fr-FR"/>
        </a:p>
      </dgm:t>
    </dgm:pt>
    <dgm:pt modelId="{8BF74EDB-6F3D-41DF-9808-AC3CE39DEC99}">
      <dgm:prSet/>
      <dgm:spPr/>
      <dgm:t>
        <a:bodyPr/>
        <a:lstStyle/>
        <a:p>
          <a:pPr rtl="0"/>
          <a:r>
            <a:rPr lang="fr-FR" baseline="0" smtClean="0"/>
            <a:t>Jéjunum</a:t>
          </a:r>
          <a:endParaRPr lang="fr-FR"/>
        </a:p>
      </dgm:t>
    </dgm:pt>
    <dgm:pt modelId="{966EF7B4-A65B-48A1-AB28-5D8C9907FCB7}" type="parTrans" cxnId="{A86BABDA-B110-41B3-B73E-8CF5C59B4FE6}">
      <dgm:prSet/>
      <dgm:spPr/>
      <dgm:t>
        <a:bodyPr/>
        <a:lstStyle/>
        <a:p>
          <a:endParaRPr lang="fr-FR"/>
        </a:p>
      </dgm:t>
    </dgm:pt>
    <dgm:pt modelId="{26DB9C0C-549C-4D82-9C61-36791962FB78}" type="sibTrans" cxnId="{A86BABDA-B110-41B3-B73E-8CF5C59B4FE6}">
      <dgm:prSet/>
      <dgm:spPr/>
      <dgm:t>
        <a:bodyPr/>
        <a:lstStyle/>
        <a:p>
          <a:endParaRPr lang="fr-FR"/>
        </a:p>
      </dgm:t>
    </dgm:pt>
    <dgm:pt modelId="{DA0FE371-DD9E-4DEF-ABD7-C9F481BB234F}">
      <dgm:prSet/>
      <dgm:spPr/>
      <dgm:t>
        <a:bodyPr/>
        <a:lstStyle/>
        <a:p>
          <a:pPr rtl="0"/>
          <a:r>
            <a:rPr lang="fr-FR" baseline="0" smtClean="0"/>
            <a:t>Iléon </a:t>
          </a:r>
          <a:endParaRPr lang="fr-FR"/>
        </a:p>
      </dgm:t>
    </dgm:pt>
    <dgm:pt modelId="{6FA0DD3B-B9E0-480E-8546-2A4BAA3B6C7A}" type="parTrans" cxnId="{67B722B6-0FF3-4E5B-8010-D7C7FA74ACAF}">
      <dgm:prSet/>
      <dgm:spPr/>
      <dgm:t>
        <a:bodyPr/>
        <a:lstStyle/>
        <a:p>
          <a:endParaRPr lang="fr-FR"/>
        </a:p>
      </dgm:t>
    </dgm:pt>
    <dgm:pt modelId="{8C0C500C-7464-4468-B3C0-DB3FC39C49E9}" type="sibTrans" cxnId="{67B722B6-0FF3-4E5B-8010-D7C7FA74ACAF}">
      <dgm:prSet/>
      <dgm:spPr/>
      <dgm:t>
        <a:bodyPr/>
        <a:lstStyle/>
        <a:p>
          <a:endParaRPr lang="fr-FR"/>
        </a:p>
      </dgm:t>
    </dgm:pt>
    <dgm:pt modelId="{BB946C8A-7099-48D7-A3D6-6C21D5D5432D}">
      <dgm:prSet/>
      <dgm:spPr/>
      <dgm:t>
        <a:bodyPr/>
        <a:lstStyle/>
        <a:p>
          <a:pPr rtl="0"/>
          <a:endParaRPr lang="fr-FR"/>
        </a:p>
      </dgm:t>
    </dgm:pt>
    <dgm:pt modelId="{92BF1439-295A-44A0-9161-28A75CF32BF6}" type="parTrans" cxnId="{E07691D1-2CA1-4521-92B4-9E9BF13D1A15}">
      <dgm:prSet/>
      <dgm:spPr/>
      <dgm:t>
        <a:bodyPr/>
        <a:lstStyle/>
        <a:p>
          <a:endParaRPr lang="fr-FR"/>
        </a:p>
      </dgm:t>
    </dgm:pt>
    <dgm:pt modelId="{AACED03C-3EFF-4521-B693-D4C9C060314B}" type="sibTrans" cxnId="{E07691D1-2CA1-4521-92B4-9E9BF13D1A15}">
      <dgm:prSet/>
      <dgm:spPr/>
      <dgm:t>
        <a:bodyPr/>
        <a:lstStyle/>
        <a:p>
          <a:endParaRPr lang="fr-FR"/>
        </a:p>
      </dgm:t>
    </dgm:pt>
    <dgm:pt modelId="{DB6059C3-A5F6-4AD6-B5EC-5B1D0F8625BC}" type="pres">
      <dgm:prSet presAssocID="{3276B134-9CCD-4CEF-9EF9-00498BCE27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484C69-3C93-4F23-AAE6-98903FDAAED6}" type="pres">
      <dgm:prSet presAssocID="{5E75ACAE-5111-421E-923B-BE3B7963AE9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EEEE4-79BE-450B-AA9B-FEEAB66175FA}" type="pres">
      <dgm:prSet presAssocID="{715C246B-41F9-4891-AECF-2F41A860BA79}" presName="spacer" presStyleCnt="0"/>
      <dgm:spPr/>
    </dgm:pt>
    <dgm:pt modelId="{747FA072-65CB-4DE8-AE79-295AE5BA10AC}" type="pres">
      <dgm:prSet presAssocID="{CC2A7042-D970-4833-9B2C-60F98F23EDF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1ECBD-50CA-4E00-8488-34899FB302E3}" type="pres">
      <dgm:prSet presAssocID="{EC083886-8FAC-4301-BEB6-5B757BA80791}" presName="spacer" presStyleCnt="0"/>
      <dgm:spPr/>
    </dgm:pt>
    <dgm:pt modelId="{6EE7BA74-AFAD-4643-8D81-4F543CA12653}" type="pres">
      <dgm:prSet presAssocID="{B6BB04F4-787D-4358-9DB0-2110B211409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14E51C-3E08-42D4-B4FD-914B4A07B102}" type="pres">
      <dgm:prSet presAssocID="{7D2A0273-CF68-45B1-BE70-906150816B4A}" presName="spacer" presStyleCnt="0"/>
      <dgm:spPr/>
    </dgm:pt>
    <dgm:pt modelId="{AA7C8F54-8AED-4187-A887-0D02B677E9FC}" type="pres">
      <dgm:prSet presAssocID="{8BF74EDB-6F3D-41DF-9808-AC3CE39DEC9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361C64-C9E4-4E05-BF18-90770AEA6794}" type="pres">
      <dgm:prSet presAssocID="{26DB9C0C-549C-4D82-9C61-36791962FB78}" presName="spacer" presStyleCnt="0"/>
      <dgm:spPr/>
    </dgm:pt>
    <dgm:pt modelId="{C26D1943-B3B8-49F5-AB0A-93121FF71A8E}" type="pres">
      <dgm:prSet presAssocID="{DA0FE371-DD9E-4DEF-ABD7-C9F481BB234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CAF5F5-9386-4876-85AB-12144A0C8CB7}" type="pres">
      <dgm:prSet presAssocID="{8C0C500C-7464-4468-B3C0-DB3FC39C49E9}" presName="spacer" presStyleCnt="0"/>
      <dgm:spPr/>
    </dgm:pt>
    <dgm:pt modelId="{2B927ECC-26DA-4B01-8F4F-9CD4F7DFA1FA}" type="pres">
      <dgm:prSet presAssocID="{BB946C8A-7099-48D7-A3D6-6C21D5D543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3C7F2A-DA9F-4996-981E-CB09525EC6DE}" srcId="{3276B134-9CCD-4CEF-9EF9-00498BCE2716}" destId="{CC2A7042-D970-4833-9B2C-60F98F23EDF5}" srcOrd="1" destOrd="0" parTransId="{34F8C4A4-CB32-4CD0-8B7D-E966D9766A73}" sibTransId="{EC083886-8FAC-4301-BEB6-5B757BA80791}"/>
    <dgm:cxn modelId="{4A311C70-533E-4313-92B5-4E5484303140}" type="presOf" srcId="{3276B134-9CCD-4CEF-9EF9-00498BCE2716}" destId="{DB6059C3-A5F6-4AD6-B5EC-5B1D0F8625BC}" srcOrd="0" destOrd="0" presId="urn:microsoft.com/office/officeart/2005/8/layout/vList2"/>
    <dgm:cxn modelId="{415F1060-48FD-46FB-B810-E649FAD77195}" type="presOf" srcId="{CC2A7042-D970-4833-9B2C-60F98F23EDF5}" destId="{747FA072-65CB-4DE8-AE79-295AE5BA10AC}" srcOrd="0" destOrd="0" presId="urn:microsoft.com/office/officeart/2005/8/layout/vList2"/>
    <dgm:cxn modelId="{94D613A2-0F3A-4AB6-92CB-9B9E303D8412}" type="presOf" srcId="{5E75ACAE-5111-421E-923B-BE3B7963AE93}" destId="{D4484C69-3C93-4F23-AAE6-98903FDAAED6}" srcOrd="0" destOrd="0" presId="urn:microsoft.com/office/officeart/2005/8/layout/vList2"/>
    <dgm:cxn modelId="{0A7E55BD-B93D-4C63-B1D3-0A2D5E76113F}" type="presOf" srcId="{DA0FE371-DD9E-4DEF-ABD7-C9F481BB234F}" destId="{C26D1943-B3B8-49F5-AB0A-93121FF71A8E}" srcOrd="0" destOrd="0" presId="urn:microsoft.com/office/officeart/2005/8/layout/vList2"/>
    <dgm:cxn modelId="{D61A2B76-F8E8-4382-9FD7-D140FEEC5184}" srcId="{3276B134-9CCD-4CEF-9EF9-00498BCE2716}" destId="{B6BB04F4-787D-4358-9DB0-2110B211409D}" srcOrd="2" destOrd="0" parTransId="{AABBAEED-A8FC-48F5-8F2F-1ED1C1C11F6D}" sibTransId="{7D2A0273-CF68-45B1-BE70-906150816B4A}"/>
    <dgm:cxn modelId="{46754B02-FB06-4D8A-86F3-59C100496F60}" type="presOf" srcId="{B6BB04F4-787D-4358-9DB0-2110B211409D}" destId="{6EE7BA74-AFAD-4643-8D81-4F543CA12653}" srcOrd="0" destOrd="0" presId="urn:microsoft.com/office/officeart/2005/8/layout/vList2"/>
    <dgm:cxn modelId="{E07691D1-2CA1-4521-92B4-9E9BF13D1A15}" srcId="{3276B134-9CCD-4CEF-9EF9-00498BCE2716}" destId="{BB946C8A-7099-48D7-A3D6-6C21D5D5432D}" srcOrd="5" destOrd="0" parTransId="{92BF1439-295A-44A0-9161-28A75CF32BF6}" sibTransId="{AACED03C-3EFF-4521-B693-D4C9C060314B}"/>
    <dgm:cxn modelId="{67B722B6-0FF3-4E5B-8010-D7C7FA74ACAF}" srcId="{3276B134-9CCD-4CEF-9EF9-00498BCE2716}" destId="{DA0FE371-DD9E-4DEF-ABD7-C9F481BB234F}" srcOrd="4" destOrd="0" parTransId="{6FA0DD3B-B9E0-480E-8546-2A4BAA3B6C7A}" sibTransId="{8C0C500C-7464-4468-B3C0-DB3FC39C49E9}"/>
    <dgm:cxn modelId="{5FC6CB8E-F15E-4A8D-81B1-F96F2540EECE}" srcId="{3276B134-9CCD-4CEF-9EF9-00498BCE2716}" destId="{5E75ACAE-5111-421E-923B-BE3B7963AE93}" srcOrd="0" destOrd="0" parTransId="{B8AB2DAE-0D96-48AB-9F83-A9C1079CEDF8}" sibTransId="{715C246B-41F9-4891-AECF-2F41A860BA79}"/>
    <dgm:cxn modelId="{CEF4272D-D364-49BA-9D4F-A73C4B8EA374}" type="presOf" srcId="{BB946C8A-7099-48D7-A3D6-6C21D5D5432D}" destId="{2B927ECC-26DA-4B01-8F4F-9CD4F7DFA1FA}" srcOrd="0" destOrd="0" presId="urn:microsoft.com/office/officeart/2005/8/layout/vList2"/>
    <dgm:cxn modelId="{4464AD5A-E80F-49C1-AE33-6A3CC1C26111}" type="presOf" srcId="{8BF74EDB-6F3D-41DF-9808-AC3CE39DEC99}" destId="{AA7C8F54-8AED-4187-A887-0D02B677E9FC}" srcOrd="0" destOrd="0" presId="urn:microsoft.com/office/officeart/2005/8/layout/vList2"/>
    <dgm:cxn modelId="{A86BABDA-B110-41B3-B73E-8CF5C59B4FE6}" srcId="{3276B134-9CCD-4CEF-9EF9-00498BCE2716}" destId="{8BF74EDB-6F3D-41DF-9808-AC3CE39DEC99}" srcOrd="3" destOrd="0" parTransId="{966EF7B4-A65B-48A1-AB28-5D8C9907FCB7}" sibTransId="{26DB9C0C-549C-4D82-9C61-36791962FB78}"/>
    <dgm:cxn modelId="{47D7E167-8811-4DD5-BD43-5EF6643F5360}" type="presParOf" srcId="{DB6059C3-A5F6-4AD6-B5EC-5B1D0F8625BC}" destId="{D4484C69-3C93-4F23-AAE6-98903FDAAED6}" srcOrd="0" destOrd="0" presId="urn:microsoft.com/office/officeart/2005/8/layout/vList2"/>
    <dgm:cxn modelId="{C3E1FAF1-AFA0-470C-ADA9-AC6A9D5A5BF4}" type="presParOf" srcId="{DB6059C3-A5F6-4AD6-B5EC-5B1D0F8625BC}" destId="{EDCEEEE4-79BE-450B-AA9B-FEEAB66175FA}" srcOrd="1" destOrd="0" presId="urn:microsoft.com/office/officeart/2005/8/layout/vList2"/>
    <dgm:cxn modelId="{EF84E5EC-8E08-4DC7-B81F-99018BA45DC5}" type="presParOf" srcId="{DB6059C3-A5F6-4AD6-B5EC-5B1D0F8625BC}" destId="{747FA072-65CB-4DE8-AE79-295AE5BA10AC}" srcOrd="2" destOrd="0" presId="urn:microsoft.com/office/officeart/2005/8/layout/vList2"/>
    <dgm:cxn modelId="{0263F4AB-F5B8-4307-90AC-4572DE84D46D}" type="presParOf" srcId="{DB6059C3-A5F6-4AD6-B5EC-5B1D0F8625BC}" destId="{7481ECBD-50CA-4E00-8488-34899FB302E3}" srcOrd="3" destOrd="0" presId="urn:microsoft.com/office/officeart/2005/8/layout/vList2"/>
    <dgm:cxn modelId="{6F5FFDFF-86F3-4329-944D-AB60E1A074F4}" type="presParOf" srcId="{DB6059C3-A5F6-4AD6-B5EC-5B1D0F8625BC}" destId="{6EE7BA74-AFAD-4643-8D81-4F543CA12653}" srcOrd="4" destOrd="0" presId="urn:microsoft.com/office/officeart/2005/8/layout/vList2"/>
    <dgm:cxn modelId="{DA453695-92D1-4F60-813B-A7E84D185C95}" type="presParOf" srcId="{DB6059C3-A5F6-4AD6-B5EC-5B1D0F8625BC}" destId="{5914E51C-3E08-42D4-B4FD-914B4A07B102}" srcOrd="5" destOrd="0" presId="urn:microsoft.com/office/officeart/2005/8/layout/vList2"/>
    <dgm:cxn modelId="{2B9BD5A0-3279-4273-AB0A-B89B8EC6442C}" type="presParOf" srcId="{DB6059C3-A5F6-4AD6-B5EC-5B1D0F8625BC}" destId="{AA7C8F54-8AED-4187-A887-0D02B677E9FC}" srcOrd="6" destOrd="0" presId="urn:microsoft.com/office/officeart/2005/8/layout/vList2"/>
    <dgm:cxn modelId="{A0EDDFD7-C8B0-44E3-9F52-F2C0A113C328}" type="presParOf" srcId="{DB6059C3-A5F6-4AD6-B5EC-5B1D0F8625BC}" destId="{EA361C64-C9E4-4E05-BF18-90770AEA6794}" srcOrd="7" destOrd="0" presId="urn:microsoft.com/office/officeart/2005/8/layout/vList2"/>
    <dgm:cxn modelId="{CFB0650B-9C23-4FDC-A3CA-9F3A25D1751D}" type="presParOf" srcId="{DB6059C3-A5F6-4AD6-B5EC-5B1D0F8625BC}" destId="{C26D1943-B3B8-49F5-AB0A-93121FF71A8E}" srcOrd="8" destOrd="0" presId="urn:microsoft.com/office/officeart/2005/8/layout/vList2"/>
    <dgm:cxn modelId="{A112CABA-F2F1-40F9-B6E5-32BB7C1C3130}" type="presParOf" srcId="{DB6059C3-A5F6-4AD6-B5EC-5B1D0F8625BC}" destId="{B5CAF5F5-9386-4876-85AB-12144A0C8CB7}" srcOrd="9" destOrd="0" presId="urn:microsoft.com/office/officeart/2005/8/layout/vList2"/>
    <dgm:cxn modelId="{B5ABB0FF-4086-43D4-920E-3A00B3A82635}" type="presParOf" srcId="{DB6059C3-A5F6-4AD6-B5EC-5B1D0F8625BC}" destId="{2B927ECC-26DA-4B01-8F4F-9CD4F7DFA1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8A0EE-8FD3-491F-AE46-161310CDE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0DBD9A-2890-43B5-819B-1009252A7262}">
      <dgm:prSet/>
      <dgm:spPr/>
      <dgm:t>
        <a:bodyPr/>
        <a:lstStyle/>
        <a:p>
          <a:pPr rtl="0"/>
          <a:r>
            <a:rPr lang="fr-FR" b="1" baseline="0" smtClean="0"/>
            <a:t>Vitamines</a:t>
          </a:r>
          <a:endParaRPr lang="fr-FR"/>
        </a:p>
      </dgm:t>
    </dgm:pt>
    <dgm:pt modelId="{82D9B185-1659-46DF-95DC-F08629BCE3E7}" type="parTrans" cxnId="{16E569FD-5BB4-4961-A8BE-36E8E29C8409}">
      <dgm:prSet/>
      <dgm:spPr/>
      <dgm:t>
        <a:bodyPr/>
        <a:lstStyle/>
        <a:p>
          <a:endParaRPr lang="fr-FR"/>
        </a:p>
      </dgm:t>
    </dgm:pt>
    <dgm:pt modelId="{871CD499-09E3-49E5-B175-FDE54A7567FE}" type="sibTrans" cxnId="{16E569FD-5BB4-4961-A8BE-36E8E29C8409}">
      <dgm:prSet/>
      <dgm:spPr/>
      <dgm:t>
        <a:bodyPr/>
        <a:lstStyle/>
        <a:p>
          <a:endParaRPr lang="fr-FR"/>
        </a:p>
      </dgm:t>
    </dgm:pt>
    <dgm:pt modelId="{9EC66E00-8302-4141-8B2B-8DF858D7619C}">
      <dgm:prSet custT="1"/>
      <dgm:spPr/>
      <dgm:t>
        <a:bodyPr/>
        <a:lstStyle/>
        <a:p>
          <a:pPr rtl="0"/>
          <a:r>
            <a:rPr lang="fr-FR" sz="2400" baseline="0" dirty="0" smtClean="0"/>
            <a:t>hydrosolubles                                     liposolubles </a:t>
          </a:r>
          <a:endParaRPr lang="fr-FR" sz="2400" dirty="0"/>
        </a:p>
      </dgm:t>
    </dgm:pt>
    <dgm:pt modelId="{BE0C09D4-95F2-43A6-9C0B-B9DF685277CA}" type="parTrans" cxnId="{B8B44698-D152-48D0-893A-0C503A02D3A8}">
      <dgm:prSet/>
      <dgm:spPr/>
      <dgm:t>
        <a:bodyPr/>
        <a:lstStyle/>
        <a:p>
          <a:endParaRPr lang="fr-FR"/>
        </a:p>
      </dgm:t>
    </dgm:pt>
    <dgm:pt modelId="{403B4E5C-D63F-44A3-91DB-B046BBE7B72B}" type="sibTrans" cxnId="{B8B44698-D152-48D0-893A-0C503A02D3A8}">
      <dgm:prSet/>
      <dgm:spPr/>
      <dgm:t>
        <a:bodyPr/>
        <a:lstStyle/>
        <a:p>
          <a:endParaRPr lang="fr-FR"/>
        </a:p>
      </dgm:t>
    </dgm:pt>
    <dgm:pt modelId="{D95B1B64-BCD0-4E9F-8363-561D174334DF}">
      <dgm:prSet custT="1"/>
      <dgm:spPr/>
      <dgm:t>
        <a:bodyPr/>
        <a:lstStyle/>
        <a:p>
          <a:pPr rtl="0"/>
          <a:r>
            <a:rPr lang="fr-FR" sz="2000" baseline="0" dirty="0" smtClean="0"/>
            <a:t>C,B</a:t>
          </a:r>
          <a:r>
            <a:rPr lang="fr-FR" sz="2000" baseline="0" dirty="0" smtClean="0"/>
            <a:t>₁,B₂,B₆,B₁₂</a:t>
          </a:r>
          <a:r>
            <a:rPr lang="fr-FR" sz="2000" baseline="0" dirty="0" smtClean="0"/>
            <a:t>, Acide folique (B</a:t>
          </a:r>
          <a:r>
            <a:rPr lang="fr-FR" sz="1200" baseline="0" dirty="0" smtClean="0"/>
            <a:t>9</a:t>
          </a:r>
          <a:r>
            <a:rPr lang="fr-FR" sz="1800" baseline="0" dirty="0" smtClean="0"/>
            <a:t>)                     </a:t>
          </a:r>
          <a:r>
            <a:rPr lang="fr-FR" sz="2000" baseline="0" dirty="0" smtClean="0"/>
            <a:t>                              </a:t>
          </a:r>
          <a:r>
            <a:rPr lang="fr-FR" sz="2000" baseline="0" dirty="0" smtClean="0"/>
            <a:t>A,D,E,K                                                              </a:t>
          </a:r>
          <a:endParaRPr lang="fr-FR" sz="2000" dirty="0"/>
        </a:p>
      </dgm:t>
    </dgm:pt>
    <dgm:pt modelId="{68DAC4E0-7D0C-46D8-A8D8-3134C94FCDF1}" type="parTrans" cxnId="{387A3EC4-1894-4C9E-9D27-9725317BB266}">
      <dgm:prSet/>
      <dgm:spPr/>
      <dgm:t>
        <a:bodyPr/>
        <a:lstStyle/>
        <a:p>
          <a:endParaRPr lang="fr-FR"/>
        </a:p>
      </dgm:t>
    </dgm:pt>
    <dgm:pt modelId="{C0553D4F-F14D-4E82-B01D-C355BF46F306}" type="sibTrans" cxnId="{387A3EC4-1894-4C9E-9D27-9725317BB266}">
      <dgm:prSet/>
      <dgm:spPr/>
      <dgm:t>
        <a:bodyPr/>
        <a:lstStyle/>
        <a:p>
          <a:endParaRPr lang="fr-FR"/>
        </a:p>
      </dgm:t>
    </dgm:pt>
    <dgm:pt modelId="{263F065F-91C1-40AC-BD0C-1BD133F95E98}" type="pres">
      <dgm:prSet presAssocID="{6CF8A0EE-8FD3-491F-AE46-161310CDEC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9F36C0-74BC-4A0A-A060-532B291470C0}" type="pres">
      <dgm:prSet presAssocID="{970DBD9A-2890-43B5-819B-1009252A7262}" presName="composite" presStyleCnt="0"/>
      <dgm:spPr/>
    </dgm:pt>
    <dgm:pt modelId="{96957296-0F74-4891-994D-F8FC2FCBD0DF}" type="pres">
      <dgm:prSet presAssocID="{970DBD9A-2890-43B5-819B-1009252A7262}" presName="imgShp" presStyleLbl="fgImgPlace1" presStyleIdx="0" presStyleCnt="3"/>
      <dgm:spPr/>
    </dgm:pt>
    <dgm:pt modelId="{3A96C1E8-D978-4735-8734-2C6725DBD753}" type="pres">
      <dgm:prSet presAssocID="{970DBD9A-2890-43B5-819B-1009252A726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A22382-42C8-43A5-A95F-F8DEE22CC511}" type="pres">
      <dgm:prSet presAssocID="{871CD499-09E3-49E5-B175-FDE54A7567FE}" presName="spacing" presStyleCnt="0"/>
      <dgm:spPr/>
    </dgm:pt>
    <dgm:pt modelId="{06AE16BB-5BA6-4A6D-BF44-AB202D1D84B1}" type="pres">
      <dgm:prSet presAssocID="{9EC66E00-8302-4141-8B2B-8DF858D7619C}" presName="composite" presStyleCnt="0"/>
      <dgm:spPr/>
    </dgm:pt>
    <dgm:pt modelId="{134536D2-E807-4C91-A5A5-A95222B64AAC}" type="pres">
      <dgm:prSet presAssocID="{9EC66E00-8302-4141-8B2B-8DF858D7619C}" presName="imgShp" presStyleLbl="fgImgPlace1" presStyleIdx="1" presStyleCnt="3"/>
      <dgm:spPr/>
    </dgm:pt>
    <dgm:pt modelId="{1683568C-A4D3-4EDB-A680-812224A95C54}" type="pres">
      <dgm:prSet presAssocID="{9EC66E00-8302-4141-8B2B-8DF858D7619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A44F3A-F187-4F3D-BB8A-7D82E1CCDBD4}" type="pres">
      <dgm:prSet presAssocID="{403B4E5C-D63F-44A3-91DB-B046BBE7B72B}" presName="spacing" presStyleCnt="0"/>
      <dgm:spPr/>
    </dgm:pt>
    <dgm:pt modelId="{860F9C38-D9A3-4130-AD31-18ADC54339FE}" type="pres">
      <dgm:prSet presAssocID="{D95B1B64-BCD0-4E9F-8363-561D174334DF}" presName="composite" presStyleCnt="0"/>
      <dgm:spPr/>
    </dgm:pt>
    <dgm:pt modelId="{2E7CF810-A7D1-4E9E-A446-05CE027C3AAD}" type="pres">
      <dgm:prSet presAssocID="{D95B1B64-BCD0-4E9F-8363-561D174334DF}" presName="imgShp" presStyleLbl="fgImgPlace1" presStyleIdx="2" presStyleCnt="3"/>
      <dgm:spPr/>
    </dgm:pt>
    <dgm:pt modelId="{AB93DA3D-6F09-411E-8D02-E62B155BD986}" type="pres">
      <dgm:prSet presAssocID="{D95B1B64-BCD0-4E9F-8363-561D174334D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E569FD-5BB4-4961-A8BE-36E8E29C8409}" srcId="{6CF8A0EE-8FD3-491F-AE46-161310CDEC5C}" destId="{970DBD9A-2890-43B5-819B-1009252A7262}" srcOrd="0" destOrd="0" parTransId="{82D9B185-1659-46DF-95DC-F08629BCE3E7}" sibTransId="{871CD499-09E3-49E5-B175-FDE54A7567FE}"/>
    <dgm:cxn modelId="{BC22D7AE-4CB9-4F82-B231-3630D0A0360D}" type="presOf" srcId="{970DBD9A-2890-43B5-819B-1009252A7262}" destId="{3A96C1E8-D978-4735-8734-2C6725DBD753}" srcOrd="0" destOrd="0" presId="urn:microsoft.com/office/officeart/2005/8/layout/vList3"/>
    <dgm:cxn modelId="{C1BA9B8C-EA34-4D6D-8F3D-E237AC2CB962}" type="presOf" srcId="{9EC66E00-8302-4141-8B2B-8DF858D7619C}" destId="{1683568C-A4D3-4EDB-A680-812224A95C54}" srcOrd="0" destOrd="0" presId="urn:microsoft.com/office/officeart/2005/8/layout/vList3"/>
    <dgm:cxn modelId="{498864AF-ED34-42AB-B672-0565C3B68923}" type="presOf" srcId="{D95B1B64-BCD0-4E9F-8363-561D174334DF}" destId="{AB93DA3D-6F09-411E-8D02-E62B155BD986}" srcOrd="0" destOrd="0" presId="urn:microsoft.com/office/officeart/2005/8/layout/vList3"/>
    <dgm:cxn modelId="{387A3EC4-1894-4C9E-9D27-9725317BB266}" srcId="{6CF8A0EE-8FD3-491F-AE46-161310CDEC5C}" destId="{D95B1B64-BCD0-4E9F-8363-561D174334DF}" srcOrd="2" destOrd="0" parTransId="{68DAC4E0-7D0C-46D8-A8D8-3134C94FCDF1}" sibTransId="{C0553D4F-F14D-4E82-B01D-C355BF46F306}"/>
    <dgm:cxn modelId="{B8B44698-D152-48D0-893A-0C503A02D3A8}" srcId="{6CF8A0EE-8FD3-491F-AE46-161310CDEC5C}" destId="{9EC66E00-8302-4141-8B2B-8DF858D7619C}" srcOrd="1" destOrd="0" parTransId="{BE0C09D4-95F2-43A6-9C0B-B9DF685277CA}" sibTransId="{403B4E5C-D63F-44A3-91DB-B046BBE7B72B}"/>
    <dgm:cxn modelId="{0A4ABB70-1955-404B-99BC-67505B57CF3A}" type="presOf" srcId="{6CF8A0EE-8FD3-491F-AE46-161310CDEC5C}" destId="{263F065F-91C1-40AC-BD0C-1BD133F95E98}" srcOrd="0" destOrd="0" presId="urn:microsoft.com/office/officeart/2005/8/layout/vList3"/>
    <dgm:cxn modelId="{2BC65E27-6108-4A48-AF08-A92E4A7AD061}" type="presParOf" srcId="{263F065F-91C1-40AC-BD0C-1BD133F95E98}" destId="{BC9F36C0-74BC-4A0A-A060-532B291470C0}" srcOrd="0" destOrd="0" presId="urn:microsoft.com/office/officeart/2005/8/layout/vList3"/>
    <dgm:cxn modelId="{F922876B-C08D-4820-BE8B-0B1C3509AD8B}" type="presParOf" srcId="{BC9F36C0-74BC-4A0A-A060-532B291470C0}" destId="{96957296-0F74-4891-994D-F8FC2FCBD0DF}" srcOrd="0" destOrd="0" presId="urn:microsoft.com/office/officeart/2005/8/layout/vList3"/>
    <dgm:cxn modelId="{9AA4AF8F-DD4E-47CF-BF1C-4C34D3A3B9AE}" type="presParOf" srcId="{BC9F36C0-74BC-4A0A-A060-532B291470C0}" destId="{3A96C1E8-D978-4735-8734-2C6725DBD753}" srcOrd="1" destOrd="0" presId="urn:microsoft.com/office/officeart/2005/8/layout/vList3"/>
    <dgm:cxn modelId="{2843CE86-E68B-41DF-A341-2581AE52B707}" type="presParOf" srcId="{263F065F-91C1-40AC-BD0C-1BD133F95E98}" destId="{00A22382-42C8-43A5-A95F-F8DEE22CC511}" srcOrd="1" destOrd="0" presId="urn:microsoft.com/office/officeart/2005/8/layout/vList3"/>
    <dgm:cxn modelId="{E86C6495-F09A-43A3-93CF-4B6B6C9267D4}" type="presParOf" srcId="{263F065F-91C1-40AC-BD0C-1BD133F95E98}" destId="{06AE16BB-5BA6-4A6D-BF44-AB202D1D84B1}" srcOrd="2" destOrd="0" presId="urn:microsoft.com/office/officeart/2005/8/layout/vList3"/>
    <dgm:cxn modelId="{B36F5DB0-FE61-4D78-973F-FF270493EEC3}" type="presParOf" srcId="{06AE16BB-5BA6-4A6D-BF44-AB202D1D84B1}" destId="{134536D2-E807-4C91-A5A5-A95222B64AAC}" srcOrd="0" destOrd="0" presId="urn:microsoft.com/office/officeart/2005/8/layout/vList3"/>
    <dgm:cxn modelId="{0C917E55-035F-4642-90C3-BF1A91D9BACB}" type="presParOf" srcId="{06AE16BB-5BA6-4A6D-BF44-AB202D1D84B1}" destId="{1683568C-A4D3-4EDB-A680-812224A95C54}" srcOrd="1" destOrd="0" presId="urn:microsoft.com/office/officeart/2005/8/layout/vList3"/>
    <dgm:cxn modelId="{B855135A-2D5E-4142-A8C3-DD8ECBD2CA0D}" type="presParOf" srcId="{263F065F-91C1-40AC-BD0C-1BD133F95E98}" destId="{91A44F3A-F187-4F3D-BB8A-7D82E1CCDBD4}" srcOrd="3" destOrd="0" presId="urn:microsoft.com/office/officeart/2005/8/layout/vList3"/>
    <dgm:cxn modelId="{53F36C63-6D52-4649-9273-0713A8ADCEC5}" type="presParOf" srcId="{263F065F-91C1-40AC-BD0C-1BD133F95E98}" destId="{860F9C38-D9A3-4130-AD31-18ADC54339FE}" srcOrd="4" destOrd="0" presId="urn:microsoft.com/office/officeart/2005/8/layout/vList3"/>
    <dgm:cxn modelId="{57C4047A-DEDB-4D17-9F30-B4D6416675AA}" type="presParOf" srcId="{860F9C38-D9A3-4130-AD31-18ADC54339FE}" destId="{2E7CF810-A7D1-4E9E-A446-05CE027C3AAD}" srcOrd="0" destOrd="0" presId="urn:microsoft.com/office/officeart/2005/8/layout/vList3"/>
    <dgm:cxn modelId="{DB6AE611-13AF-4DEE-AA1B-CD2CA75DF1B7}" type="presParOf" srcId="{860F9C38-D9A3-4130-AD31-18ADC54339FE}" destId="{AB93DA3D-6F09-411E-8D02-E62B155BD9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ED151-4ADB-40B9-A209-09518A591883}">
      <dsp:nvSpPr>
        <dsp:cNvPr id="0" name=""/>
        <dsp:cNvSpPr/>
      </dsp:nvSpPr>
      <dsp:spPr>
        <a:xfrm>
          <a:off x="6980331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37755-71DF-4C70-9E02-BF3886E05741}">
      <dsp:nvSpPr>
        <dsp:cNvPr id="0" name=""/>
        <dsp:cNvSpPr/>
      </dsp:nvSpPr>
      <dsp:spPr>
        <a:xfrm>
          <a:off x="2659174" y="2010352"/>
          <a:ext cx="1455625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1455625" y="252629"/>
              </a:lnTo>
              <a:lnTo>
                <a:pt x="1455625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0B0B3-7E70-4A03-A836-CB69D2F2B242}">
      <dsp:nvSpPr>
        <dsp:cNvPr id="0" name=""/>
        <dsp:cNvSpPr/>
      </dsp:nvSpPr>
      <dsp:spPr>
        <a:xfrm>
          <a:off x="1203548" y="2010352"/>
          <a:ext cx="1455625" cy="505258"/>
        </a:xfrm>
        <a:custGeom>
          <a:avLst/>
          <a:gdLst/>
          <a:ahLst/>
          <a:cxnLst/>
          <a:rect l="0" t="0" r="0" b="0"/>
          <a:pathLst>
            <a:path>
              <a:moveTo>
                <a:pt x="1455625" y="0"/>
              </a:moveTo>
              <a:lnTo>
                <a:pt x="1455625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8E33-40FB-43CA-966B-560C736B6A71}">
      <dsp:nvSpPr>
        <dsp:cNvPr id="0" name=""/>
        <dsp:cNvSpPr/>
      </dsp:nvSpPr>
      <dsp:spPr>
        <a:xfrm>
          <a:off x="2057676" y="807355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811A8-630E-4AEA-9F10-D7858C745475}">
      <dsp:nvSpPr>
        <dsp:cNvPr id="0" name=""/>
        <dsp:cNvSpPr/>
      </dsp:nvSpPr>
      <dsp:spPr>
        <a:xfrm>
          <a:off x="2057676" y="807355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FCF0A-9A54-4A19-8D75-5079C325274E}">
      <dsp:nvSpPr>
        <dsp:cNvPr id="0" name=""/>
        <dsp:cNvSpPr/>
      </dsp:nvSpPr>
      <dsp:spPr>
        <a:xfrm>
          <a:off x="1456178" y="1023895"/>
          <a:ext cx="2405992" cy="7699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Arial Black" panose="020B0A04020102020204" pitchFamily="34" charset="0"/>
            </a:rPr>
            <a:t>Estomac proximal</a:t>
          </a:r>
          <a:endParaRPr lang="fr-FR" sz="2200" kern="1200" dirty="0">
            <a:latin typeface="Arial Black" panose="020B0A04020102020204" pitchFamily="34" charset="0"/>
          </a:endParaRPr>
        </a:p>
      </dsp:txBody>
      <dsp:txXfrm>
        <a:off x="1456178" y="1023895"/>
        <a:ext cx="2405992" cy="769917"/>
      </dsp:txXfrm>
    </dsp:sp>
    <dsp:sp modelId="{CC1772BC-35A5-4845-B18C-DDD9961397ED}">
      <dsp:nvSpPr>
        <dsp:cNvPr id="0" name=""/>
        <dsp:cNvSpPr/>
      </dsp:nvSpPr>
      <dsp:spPr>
        <a:xfrm>
          <a:off x="602050" y="2515610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285BE-66C2-46DD-BAB2-0EC9CF01F1FA}">
      <dsp:nvSpPr>
        <dsp:cNvPr id="0" name=""/>
        <dsp:cNvSpPr/>
      </dsp:nvSpPr>
      <dsp:spPr>
        <a:xfrm>
          <a:off x="602050" y="2515610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D7B7B-47C1-43AA-9AAF-4A0FB2FB80ED}">
      <dsp:nvSpPr>
        <dsp:cNvPr id="0" name=""/>
        <dsp:cNvSpPr/>
      </dsp:nvSpPr>
      <dsp:spPr>
        <a:xfrm>
          <a:off x="552" y="2732150"/>
          <a:ext cx="2405992" cy="7699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Arial Black" panose="020B0A04020102020204" pitchFamily="34" charset="0"/>
            </a:rPr>
            <a:t>fundus</a:t>
          </a:r>
          <a:endParaRPr lang="fr-FR" sz="2200" kern="1200" dirty="0">
            <a:latin typeface="Arial Black" panose="020B0A04020102020204" pitchFamily="34" charset="0"/>
          </a:endParaRPr>
        </a:p>
      </dsp:txBody>
      <dsp:txXfrm>
        <a:off x="552" y="2732150"/>
        <a:ext cx="2405992" cy="769917"/>
      </dsp:txXfrm>
    </dsp:sp>
    <dsp:sp modelId="{343C8579-14C8-443F-AE5A-58AA26F58EE5}">
      <dsp:nvSpPr>
        <dsp:cNvPr id="0" name=""/>
        <dsp:cNvSpPr/>
      </dsp:nvSpPr>
      <dsp:spPr>
        <a:xfrm>
          <a:off x="3513301" y="2515610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E61A-44F2-42EC-AE5B-B6DF03BD0174}">
      <dsp:nvSpPr>
        <dsp:cNvPr id="0" name=""/>
        <dsp:cNvSpPr/>
      </dsp:nvSpPr>
      <dsp:spPr>
        <a:xfrm>
          <a:off x="3513301" y="2515610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69A37-1933-47A4-98FF-9B142E8D1BD2}">
      <dsp:nvSpPr>
        <dsp:cNvPr id="0" name=""/>
        <dsp:cNvSpPr/>
      </dsp:nvSpPr>
      <dsp:spPr>
        <a:xfrm>
          <a:off x="2911803" y="2732150"/>
          <a:ext cx="2405992" cy="7699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Arial Black" panose="020B0A04020102020204" pitchFamily="34" charset="0"/>
            </a:rPr>
            <a:t>corps</a:t>
          </a:r>
          <a:endParaRPr lang="fr-FR" sz="2200" kern="1200" dirty="0">
            <a:latin typeface="Arial Black" panose="020B0A04020102020204" pitchFamily="34" charset="0"/>
          </a:endParaRPr>
        </a:p>
      </dsp:txBody>
      <dsp:txXfrm>
        <a:off x="2911803" y="2732150"/>
        <a:ext cx="2405992" cy="769917"/>
      </dsp:txXfrm>
    </dsp:sp>
    <dsp:sp modelId="{8F7FF1A4-7BE7-4D28-9E90-4B8CABF0539C}">
      <dsp:nvSpPr>
        <dsp:cNvPr id="0" name=""/>
        <dsp:cNvSpPr/>
      </dsp:nvSpPr>
      <dsp:spPr>
        <a:xfrm>
          <a:off x="6424552" y="807355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2A694-44B5-42F7-82A0-02E3240DF527}">
      <dsp:nvSpPr>
        <dsp:cNvPr id="0" name=""/>
        <dsp:cNvSpPr/>
      </dsp:nvSpPr>
      <dsp:spPr>
        <a:xfrm>
          <a:off x="6424552" y="807355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0509A-D848-428D-B98C-764193DF774A}">
      <dsp:nvSpPr>
        <dsp:cNvPr id="0" name=""/>
        <dsp:cNvSpPr/>
      </dsp:nvSpPr>
      <dsp:spPr>
        <a:xfrm>
          <a:off x="5823054" y="1023895"/>
          <a:ext cx="2405992" cy="7699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Estomac distal</a:t>
          </a:r>
          <a:endParaRPr lang="fr-FR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823054" y="1023895"/>
        <a:ext cx="2405992" cy="769917"/>
      </dsp:txXfrm>
    </dsp:sp>
    <dsp:sp modelId="{76BA2906-9ECE-484E-A347-35AA961B84A7}">
      <dsp:nvSpPr>
        <dsp:cNvPr id="0" name=""/>
        <dsp:cNvSpPr/>
      </dsp:nvSpPr>
      <dsp:spPr>
        <a:xfrm>
          <a:off x="6424552" y="2515610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8FCF-0622-4DE2-A5A8-6D081AEA11AE}">
      <dsp:nvSpPr>
        <dsp:cNvPr id="0" name=""/>
        <dsp:cNvSpPr/>
      </dsp:nvSpPr>
      <dsp:spPr>
        <a:xfrm>
          <a:off x="6424552" y="2515610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58F1-B30E-4F64-B7E2-6F9EFF5B4F9B}">
      <dsp:nvSpPr>
        <dsp:cNvPr id="0" name=""/>
        <dsp:cNvSpPr/>
      </dsp:nvSpPr>
      <dsp:spPr>
        <a:xfrm>
          <a:off x="5823054" y="2732150"/>
          <a:ext cx="2405992" cy="7699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Arial Black" panose="020B0A04020102020204" pitchFamily="34" charset="0"/>
            </a:rPr>
            <a:t>antre</a:t>
          </a:r>
          <a:endParaRPr lang="fr-FR" sz="2200" kern="1200" dirty="0">
            <a:latin typeface="Arial Black" panose="020B0A04020102020204" pitchFamily="34" charset="0"/>
          </a:endParaRPr>
        </a:p>
      </dsp:txBody>
      <dsp:txXfrm>
        <a:off x="5823054" y="2732150"/>
        <a:ext cx="2405992" cy="769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CA2B-6749-401B-B931-67D50F68C139}">
      <dsp:nvSpPr>
        <dsp:cNvPr id="0" name=""/>
        <dsp:cNvSpPr/>
      </dsp:nvSpPr>
      <dsp:spPr>
        <a:xfrm rot="16200000">
          <a:off x="-209548" y="213667"/>
          <a:ext cx="4389437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414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Estomac proximal</a:t>
          </a:r>
          <a:endParaRPr lang="fr-FR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/>
            <a:t>Réception du bol alimentaire</a:t>
          </a: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solidFill>
                <a:srgbClr val="FFFF00"/>
              </a:solidFill>
            </a:rPr>
            <a:t>Sécrétion gastrique</a:t>
          </a:r>
          <a:endParaRPr lang="fr-FR" sz="3000" kern="1200" dirty="0">
            <a:solidFill>
              <a:srgbClr val="FFFF00"/>
            </a:solidFill>
          </a:endParaRPr>
        </a:p>
      </dsp:txBody>
      <dsp:txXfrm rot="5400000">
        <a:off x="4120" y="877886"/>
        <a:ext cx="3962102" cy="2633663"/>
      </dsp:txXfrm>
    </dsp:sp>
    <dsp:sp modelId="{82220E1D-0A06-4E79-B0EE-114A4662A895}">
      <dsp:nvSpPr>
        <dsp:cNvPr id="0" name=""/>
        <dsp:cNvSpPr/>
      </dsp:nvSpPr>
      <dsp:spPr>
        <a:xfrm rot="16200000">
          <a:off x="4049711" y="213667"/>
          <a:ext cx="4389437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414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>
              <a:solidFill>
                <a:schemeClr val="bg1"/>
              </a:solidFill>
            </a:rPr>
            <a:t>Estomac distal</a:t>
          </a:r>
          <a:endParaRPr lang="fr-FR" sz="3900" kern="1200" dirty="0">
            <a:solidFill>
              <a:schemeClr val="bg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solidFill>
                <a:srgbClr val="FFFF00"/>
              </a:solidFill>
            </a:rPr>
            <a:t>Fonction motrice </a:t>
          </a:r>
          <a:endParaRPr lang="fr-FR" sz="3000" kern="1200" dirty="0">
            <a:solidFill>
              <a:srgbClr val="FFFF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solidFill>
                <a:srgbClr val="FFFF00"/>
              </a:solidFill>
            </a:rPr>
            <a:t>Vidange gastrique          </a:t>
          </a:r>
          <a:r>
            <a:rPr lang="fr-FR" sz="3000" kern="1200" dirty="0" smtClean="0"/>
            <a:t>l’évacuation du chyme </a:t>
          </a:r>
          <a:endParaRPr lang="fr-FR" sz="3000" kern="1200" dirty="0"/>
        </a:p>
      </dsp:txBody>
      <dsp:txXfrm rot="5400000">
        <a:off x="4263379" y="877886"/>
        <a:ext cx="3962102" cy="2633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BF44-ECFB-4EDD-9E2C-0F1C27933BE5}">
      <dsp:nvSpPr>
        <dsp:cNvPr id="0" name=""/>
        <dsp:cNvSpPr/>
      </dsp:nvSpPr>
      <dsp:spPr>
        <a:xfrm>
          <a:off x="50" y="25336"/>
          <a:ext cx="4857292" cy="194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baseline="0" dirty="0" smtClean="0"/>
            <a:t>Au pôle supérieur: sphincter inférieur de l’œsophage (Cardia) ou      valve anti-reflux </a:t>
          </a:r>
          <a:endParaRPr lang="fr-FR" sz="3000" kern="1200" dirty="0"/>
        </a:p>
      </dsp:txBody>
      <dsp:txXfrm>
        <a:off x="50" y="25336"/>
        <a:ext cx="4857292" cy="1942916"/>
      </dsp:txXfrm>
    </dsp:sp>
    <dsp:sp modelId="{3AD3CF66-BD46-48D6-8570-B2A83037799E}">
      <dsp:nvSpPr>
        <dsp:cNvPr id="0" name=""/>
        <dsp:cNvSpPr/>
      </dsp:nvSpPr>
      <dsp:spPr>
        <a:xfrm>
          <a:off x="50" y="1968252"/>
          <a:ext cx="4857292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F3E01-3CA0-45AD-861A-6242C0B984E5}">
      <dsp:nvSpPr>
        <dsp:cNvPr id="0" name=""/>
        <dsp:cNvSpPr/>
      </dsp:nvSpPr>
      <dsp:spPr>
        <a:xfrm>
          <a:off x="5537363" y="25336"/>
          <a:ext cx="4857292" cy="194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baseline="0" smtClean="0"/>
            <a:t>Au pôle inférieur: Sphincter pylorique </a:t>
          </a:r>
          <a:endParaRPr lang="fr-FR" sz="3000" kern="1200"/>
        </a:p>
      </dsp:txBody>
      <dsp:txXfrm>
        <a:off x="5537363" y="25336"/>
        <a:ext cx="4857292" cy="1942916"/>
      </dsp:txXfrm>
    </dsp:sp>
    <dsp:sp modelId="{468336F6-6D17-4CE0-B3CF-C460AA448A5F}">
      <dsp:nvSpPr>
        <dsp:cNvPr id="0" name=""/>
        <dsp:cNvSpPr/>
      </dsp:nvSpPr>
      <dsp:spPr>
        <a:xfrm>
          <a:off x="5537363" y="1968252"/>
          <a:ext cx="4857292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C519-DAEB-4DAF-8662-BDA32008DB47}">
      <dsp:nvSpPr>
        <dsp:cNvPr id="0" name=""/>
        <dsp:cNvSpPr/>
      </dsp:nvSpPr>
      <dsp:spPr>
        <a:xfrm>
          <a:off x="630080" y="0"/>
          <a:ext cx="7140918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3E40F-10FC-4873-9795-34F0FD53F787}">
      <dsp:nvSpPr>
        <dsp:cNvPr id="0" name=""/>
        <dsp:cNvSpPr/>
      </dsp:nvSpPr>
      <dsp:spPr>
        <a:xfrm>
          <a:off x="4204" y="1357788"/>
          <a:ext cx="202233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Liquide incolore, visqueux et acide (PH≈1)</a:t>
          </a:r>
          <a:endParaRPr lang="fr-FR" sz="2000" kern="1200" dirty="0"/>
        </a:p>
      </dsp:txBody>
      <dsp:txXfrm>
        <a:off x="92580" y="1446164"/>
        <a:ext cx="1845578" cy="1633633"/>
      </dsp:txXfrm>
    </dsp:sp>
    <dsp:sp modelId="{1A623937-577A-4575-997E-798AC7A77C21}">
      <dsp:nvSpPr>
        <dsp:cNvPr id="0" name=""/>
        <dsp:cNvSpPr/>
      </dsp:nvSpPr>
      <dsp:spPr>
        <a:xfrm>
          <a:off x="2127651" y="1357788"/>
          <a:ext cx="202233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L’estomac sécrète 3-4 litres suc gastrique/ jour</a:t>
          </a:r>
          <a:endParaRPr lang="fr-FR" sz="2000" kern="1200" dirty="0"/>
        </a:p>
      </dsp:txBody>
      <dsp:txXfrm>
        <a:off x="2216027" y="1446164"/>
        <a:ext cx="1845578" cy="1633633"/>
      </dsp:txXfrm>
    </dsp:sp>
    <dsp:sp modelId="{0C7D465F-EE8B-4762-93BB-2E6465628695}">
      <dsp:nvSpPr>
        <dsp:cNvPr id="0" name=""/>
        <dsp:cNvSpPr/>
      </dsp:nvSpPr>
      <dsp:spPr>
        <a:xfrm>
          <a:off x="4251098" y="1357788"/>
          <a:ext cx="202233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Sa sécrétion est continue mais        avec les prises alimentaires</a:t>
          </a:r>
          <a:endParaRPr lang="fr-FR" sz="2000" kern="1200" dirty="0"/>
        </a:p>
      </dsp:txBody>
      <dsp:txXfrm>
        <a:off x="4339474" y="1446164"/>
        <a:ext cx="1845578" cy="1633633"/>
      </dsp:txXfrm>
    </dsp:sp>
    <dsp:sp modelId="{187CC17F-E983-46E3-B4C8-1CC4B4EC5050}">
      <dsp:nvSpPr>
        <dsp:cNvPr id="0" name=""/>
        <dsp:cNvSpPr/>
      </dsp:nvSpPr>
      <dsp:spPr>
        <a:xfrm>
          <a:off x="6374545" y="1357788"/>
          <a:ext cx="202233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Son débit dépend de la </a:t>
          </a:r>
          <a:r>
            <a:rPr lang="fr-FR" sz="2000" b="1" kern="1200" baseline="0" smtClean="0"/>
            <a:t>sécrétion acide </a:t>
          </a:r>
          <a:r>
            <a:rPr lang="fr-FR" sz="2000" kern="1200" baseline="0" smtClean="0"/>
            <a:t>par les </a:t>
          </a:r>
          <a:r>
            <a:rPr lang="fr-FR" sz="2000" b="1" kern="1200" baseline="0" smtClean="0"/>
            <a:t>cellules pariétales  </a:t>
          </a:r>
          <a:endParaRPr lang="fr-FR" sz="2000" kern="1200"/>
        </a:p>
      </dsp:txBody>
      <dsp:txXfrm>
        <a:off x="6462921" y="1446164"/>
        <a:ext cx="1845578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5915-78DB-4BE1-A22F-E5E487A69391}">
      <dsp:nvSpPr>
        <dsp:cNvPr id="0" name=""/>
        <dsp:cNvSpPr/>
      </dsp:nvSpPr>
      <dsp:spPr>
        <a:xfrm rot="5400000">
          <a:off x="5745218" y="-1670711"/>
          <a:ext cx="2646364" cy="6652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baseline="0" dirty="0" smtClean="0">
              <a:latin typeface="Arial Black" panose="020B0A04020102020204" pitchFamily="34" charset="0"/>
            </a:rPr>
            <a:t>les produits de la digestion </a:t>
          </a:r>
          <a:endParaRPr lang="fr-FR" sz="1600" kern="1200" dirty="0">
            <a:latin typeface="Arial Black" panose="020B0A040201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baseline="0" dirty="0" smtClean="0">
              <a:latin typeface="Arial Black" panose="020B0A04020102020204" pitchFamily="34" charset="0"/>
            </a:rPr>
            <a:t>ce qui a été sécrété </a:t>
          </a:r>
          <a:endParaRPr lang="fr-FR" sz="1600" kern="1200" dirty="0">
            <a:latin typeface="Arial Black" panose="020B0A040201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baseline="0" dirty="0" smtClean="0">
              <a:latin typeface="Arial Black" panose="020B0A04020102020204" pitchFamily="34" charset="0"/>
            </a:rPr>
            <a:t>La quantité de chyme formée est = 15 L pour 1 kg de matière sèche; chez l'homme, cela représente environ </a:t>
          </a:r>
          <a:r>
            <a:rPr lang="fr-FR" sz="1600" b="1" kern="1200" baseline="0" dirty="0" smtClean="0">
              <a:latin typeface="Arial Black" panose="020B0A04020102020204" pitchFamily="34" charset="0"/>
            </a:rPr>
            <a:t>un volume de 9-10 L/jour</a:t>
          </a:r>
          <a:r>
            <a:rPr lang="fr-FR" sz="1600" kern="1200" baseline="0" dirty="0" smtClean="0">
              <a:latin typeface="Arial Black" panose="020B0A04020102020204" pitchFamily="34" charset="0"/>
            </a:rPr>
            <a:t> qui passe dans le duodénum</a:t>
          </a:r>
          <a:endParaRPr lang="fr-FR" sz="1600" kern="1200" dirty="0">
            <a:latin typeface="Arial Black" panose="020B0A040201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baseline="0" dirty="0" smtClean="0">
              <a:latin typeface="Arial Black" panose="020B0A04020102020204" pitchFamily="34" charset="0"/>
            </a:rPr>
            <a:t>Les capacités d'absorption de l'intestin grêle sont très grandes. Physiologiquement, l'homme absorbe par jour </a:t>
          </a:r>
          <a:r>
            <a:rPr lang="fr-FR" sz="1600" b="1" kern="1200" baseline="0" dirty="0" smtClean="0">
              <a:latin typeface="Arial Black" panose="020B0A04020102020204" pitchFamily="34" charset="0"/>
            </a:rPr>
            <a:t>8 L d‘H2O</a:t>
          </a:r>
          <a:r>
            <a:rPr lang="fr-FR" sz="1600" kern="1200" baseline="0" dirty="0" smtClean="0">
              <a:latin typeface="Arial Black" panose="020B0A04020102020204" pitchFamily="34" charset="0"/>
            </a:rPr>
            <a:t>; </a:t>
          </a:r>
          <a:r>
            <a:rPr lang="fr-FR" sz="1600" b="1" kern="1200" baseline="0" dirty="0" smtClean="0">
              <a:latin typeface="Arial Black" panose="020B0A04020102020204" pitchFamily="34" charset="0"/>
            </a:rPr>
            <a:t>50 à 100 g d‘AG</a:t>
          </a:r>
          <a:r>
            <a:rPr lang="fr-FR" sz="1600" kern="1200" baseline="0" dirty="0" smtClean="0">
              <a:latin typeface="Arial Black" panose="020B0A04020102020204" pitchFamily="34" charset="0"/>
            </a:rPr>
            <a:t>, </a:t>
          </a:r>
          <a:r>
            <a:rPr lang="fr-FR" sz="1600" b="1" kern="1200" baseline="0" dirty="0" smtClean="0">
              <a:latin typeface="Arial Black" panose="020B0A04020102020204" pitchFamily="34" charset="0"/>
            </a:rPr>
            <a:t>200-300 g de glucides </a:t>
          </a:r>
          <a:r>
            <a:rPr lang="fr-FR" sz="1600" kern="1200" baseline="0" dirty="0" smtClean="0">
              <a:latin typeface="Arial Black" panose="020B0A04020102020204" pitchFamily="34" charset="0"/>
            </a:rPr>
            <a:t>et environ </a:t>
          </a:r>
          <a:r>
            <a:rPr lang="fr-FR" sz="1600" b="1" kern="1200" baseline="0" dirty="0" smtClean="0">
              <a:latin typeface="Arial Black" panose="020B0A04020102020204" pitchFamily="34" charset="0"/>
            </a:rPr>
            <a:t>100 g de lipides</a:t>
          </a:r>
          <a:endParaRPr lang="fr-FR" sz="1600" kern="1200" dirty="0">
            <a:latin typeface="Arial Black" panose="020B0A04020102020204" pitchFamily="34" charset="0"/>
          </a:endParaRPr>
        </a:p>
      </dsp:txBody>
      <dsp:txXfrm rot="-5400000">
        <a:off x="3742095" y="461597"/>
        <a:ext cx="6523427" cy="2387994"/>
      </dsp:txXfrm>
    </dsp:sp>
    <dsp:sp modelId="{3035D769-95B4-4100-9C0B-7AA1051ACC48}">
      <dsp:nvSpPr>
        <dsp:cNvPr id="0" name=""/>
        <dsp:cNvSpPr/>
      </dsp:nvSpPr>
      <dsp:spPr>
        <a:xfrm>
          <a:off x="0" y="1616"/>
          <a:ext cx="3742094" cy="330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baseline="0" smtClean="0"/>
            <a:t>Chaque jour le tube digestif devra absorber  </a:t>
          </a:r>
          <a:endParaRPr lang="fr-FR" sz="4200" kern="1200"/>
        </a:p>
      </dsp:txBody>
      <dsp:txXfrm>
        <a:off x="161481" y="163097"/>
        <a:ext cx="3419132" cy="2984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84C69-3C93-4F23-AAE6-98903FDAAED6}">
      <dsp:nvSpPr>
        <dsp:cNvPr id="0" name=""/>
        <dsp:cNvSpPr/>
      </dsp:nvSpPr>
      <dsp:spPr>
        <a:xfrm>
          <a:off x="0" y="125796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31613" y="157409"/>
        <a:ext cx="3837260" cy="584369"/>
      </dsp:txXfrm>
    </dsp:sp>
    <dsp:sp modelId="{747FA072-65CB-4DE8-AE79-295AE5BA10AC}">
      <dsp:nvSpPr>
        <dsp:cNvPr id="0" name=""/>
        <dsp:cNvSpPr/>
      </dsp:nvSpPr>
      <dsp:spPr>
        <a:xfrm>
          <a:off x="0" y="851151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smtClean="0"/>
            <a:t>IG Comprend 3 segments:</a:t>
          </a:r>
          <a:endParaRPr lang="fr-FR" sz="2700" kern="1200"/>
        </a:p>
      </dsp:txBody>
      <dsp:txXfrm>
        <a:off x="31613" y="882764"/>
        <a:ext cx="3837260" cy="584369"/>
      </dsp:txXfrm>
    </dsp:sp>
    <dsp:sp modelId="{6EE7BA74-AFAD-4643-8D81-4F543CA12653}">
      <dsp:nvSpPr>
        <dsp:cNvPr id="0" name=""/>
        <dsp:cNvSpPr/>
      </dsp:nvSpPr>
      <dsp:spPr>
        <a:xfrm>
          <a:off x="0" y="1576506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smtClean="0"/>
            <a:t>Duodénum</a:t>
          </a:r>
          <a:endParaRPr lang="fr-FR" sz="2700" kern="1200"/>
        </a:p>
      </dsp:txBody>
      <dsp:txXfrm>
        <a:off x="31613" y="1608119"/>
        <a:ext cx="3837260" cy="584369"/>
      </dsp:txXfrm>
    </dsp:sp>
    <dsp:sp modelId="{AA7C8F54-8AED-4187-A887-0D02B677E9FC}">
      <dsp:nvSpPr>
        <dsp:cNvPr id="0" name=""/>
        <dsp:cNvSpPr/>
      </dsp:nvSpPr>
      <dsp:spPr>
        <a:xfrm>
          <a:off x="0" y="2301861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smtClean="0"/>
            <a:t>Jéjunum</a:t>
          </a:r>
          <a:endParaRPr lang="fr-FR" sz="2700" kern="1200"/>
        </a:p>
      </dsp:txBody>
      <dsp:txXfrm>
        <a:off x="31613" y="2333474"/>
        <a:ext cx="3837260" cy="584369"/>
      </dsp:txXfrm>
    </dsp:sp>
    <dsp:sp modelId="{C26D1943-B3B8-49F5-AB0A-93121FF71A8E}">
      <dsp:nvSpPr>
        <dsp:cNvPr id="0" name=""/>
        <dsp:cNvSpPr/>
      </dsp:nvSpPr>
      <dsp:spPr>
        <a:xfrm>
          <a:off x="0" y="3027216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smtClean="0"/>
            <a:t>Iléon </a:t>
          </a:r>
          <a:endParaRPr lang="fr-FR" sz="2700" kern="1200"/>
        </a:p>
      </dsp:txBody>
      <dsp:txXfrm>
        <a:off x="31613" y="3058829"/>
        <a:ext cx="3837260" cy="584369"/>
      </dsp:txXfrm>
    </dsp:sp>
    <dsp:sp modelId="{2B927ECC-26DA-4B01-8F4F-9CD4F7DFA1FA}">
      <dsp:nvSpPr>
        <dsp:cNvPr id="0" name=""/>
        <dsp:cNvSpPr/>
      </dsp:nvSpPr>
      <dsp:spPr>
        <a:xfrm>
          <a:off x="0" y="3752571"/>
          <a:ext cx="39004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31613" y="3784184"/>
        <a:ext cx="3837260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6C1E8-D978-4735-8734-2C6725DBD753}">
      <dsp:nvSpPr>
        <dsp:cNvPr id="0" name=""/>
        <dsp:cNvSpPr/>
      </dsp:nvSpPr>
      <dsp:spPr>
        <a:xfrm rot="10800000">
          <a:off x="2069256" y="404"/>
          <a:ext cx="7276491" cy="945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2" tIns="163830" rIns="305816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baseline="0" smtClean="0"/>
            <a:t>Vitamines</a:t>
          </a:r>
          <a:endParaRPr lang="fr-FR" sz="4300" kern="1200"/>
        </a:p>
      </dsp:txBody>
      <dsp:txXfrm rot="10800000">
        <a:off x="2305712" y="404"/>
        <a:ext cx="7040035" cy="945823"/>
      </dsp:txXfrm>
    </dsp:sp>
    <dsp:sp modelId="{96957296-0F74-4891-994D-F8FC2FCBD0DF}">
      <dsp:nvSpPr>
        <dsp:cNvPr id="0" name=""/>
        <dsp:cNvSpPr/>
      </dsp:nvSpPr>
      <dsp:spPr>
        <a:xfrm>
          <a:off x="1596344" y="404"/>
          <a:ext cx="945823" cy="945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3568C-A4D3-4EDB-A680-812224A95C54}">
      <dsp:nvSpPr>
        <dsp:cNvPr id="0" name=""/>
        <dsp:cNvSpPr/>
      </dsp:nvSpPr>
      <dsp:spPr>
        <a:xfrm rot="10800000">
          <a:off x="2069256" y="1182682"/>
          <a:ext cx="7276491" cy="945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baseline="0" dirty="0" smtClean="0"/>
            <a:t>hydrosolubles                                     liposolubles </a:t>
          </a:r>
          <a:endParaRPr lang="fr-FR" sz="2400" kern="1200" dirty="0"/>
        </a:p>
      </dsp:txBody>
      <dsp:txXfrm rot="10800000">
        <a:off x="2305712" y="1182682"/>
        <a:ext cx="7040035" cy="945823"/>
      </dsp:txXfrm>
    </dsp:sp>
    <dsp:sp modelId="{134536D2-E807-4C91-A5A5-A95222B64AAC}">
      <dsp:nvSpPr>
        <dsp:cNvPr id="0" name=""/>
        <dsp:cNvSpPr/>
      </dsp:nvSpPr>
      <dsp:spPr>
        <a:xfrm>
          <a:off x="1596344" y="1182682"/>
          <a:ext cx="945823" cy="945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3DA3D-6F09-411E-8D02-E62B155BD986}">
      <dsp:nvSpPr>
        <dsp:cNvPr id="0" name=""/>
        <dsp:cNvSpPr/>
      </dsp:nvSpPr>
      <dsp:spPr>
        <a:xfrm rot="10800000">
          <a:off x="2069256" y="2364961"/>
          <a:ext cx="7276491" cy="945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C,B</a:t>
          </a:r>
          <a:r>
            <a:rPr lang="fr-FR" sz="2000" kern="1200" baseline="0" dirty="0" smtClean="0"/>
            <a:t>₁,B₂,B₆,B₁₂</a:t>
          </a:r>
          <a:r>
            <a:rPr lang="fr-FR" sz="2000" kern="1200" baseline="0" dirty="0" smtClean="0"/>
            <a:t>, Acide folique (B</a:t>
          </a:r>
          <a:r>
            <a:rPr lang="fr-FR" sz="1200" kern="1200" baseline="0" dirty="0" smtClean="0"/>
            <a:t>9</a:t>
          </a:r>
          <a:r>
            <a:rPr lang="fr-FR" sz="1800" kern="1200" baseline="0" dirty="0" smtClean="0"/>
            <a:t>)                     </a:t>
          </a:r>
          <a:r>
            <a:rPr lang="fr-FR" sz="2000" kern="1200" baseline="0" dirty="0" smtClean="0"/>
            <a:t>                              </a:t>
          </a:r>
          <a:r>
            <a:rPr lang="fr-FR" sz="2000" kern="1200" baseline="0" dirty="0" smtClean="0"/>
            <a:t>A,D,E,K                                                              </a:t>
          </a:r>
          <a:endParaRPr lang="fr-FR" sz="2000" kern="1200" dirty="0"/>
        </a:p>
      </dsp:txBody>
      <dsp:txXfrm rot="10800000">
        <a:off x="2305712" y="2364961"/>
        <a:ext cx="7040035" cy="945823"/>
      </dsp:txXfrm>
    </dsp:sp>
    <dsp:sp modelId="{2E7CF810-A7D1-4E9E-A446-05CE027C3AAD}">
      <dsp:nvSpPr>
        <dsp:cNvPr id="0" name=""/>
        <dsp:cNvSpPr/>
      </dsp:nvSpPr>
      <dsp:spPr>
        <a:xfrm>
          <a:off x="1596344" y="2364961"/>
          <a:ext cx="945823" cy="945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BB1D-25BA-4BA2-877E-CF6F58BE637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172F-ACC5-489A-9D52-898917246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0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17DDC-DAFE-4DFF-AC92-A222DC9D98FA}" type="slidenum">
              <a:rPr lang="en-AU"/>
              <a:pPr/>
              <a:t>2</a:t>
            </a:fld>
            <a:endParaRPr lang="en-A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7587" cy="3430588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4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995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09327-8290-4EEE-B569-2091B1EAEC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3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2172F-ACC5-489A-9D52-8989172462B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1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04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09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8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77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2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8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7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9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1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2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1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3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91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8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33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26A206-6D03-4944-BBE5-8A04B7BA69BD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64784E-14FA-491F-ACF6-25168E75F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3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54596" y="766803"/>
            <a:ext cx="5826719" cy="1646302"/>
          </a:xfrm>
        </p:spPr>
        <p:txBody>
          <a:bodyPr/>
          <a:lstStyle/>
          <a:p>
            <a:pPr algn="ctr"/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Université </a:t>
            </a:r>
            <a:r>
              <a:rPr lang="fr-F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Badji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 Mokhtar</a:t>
            </a:r>
            <a:b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Faculté des Lettres et des Sciences Humaines </a:t>
            </a:r>
            <a:b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Département STAPS </a:t>
            </a: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54596" y="2877129"/>
            <a:ext cx="5826719" cy="217254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Module de physiologie des grandes fonctions</a:t>
            </a:r>
          </a:p>
          <a:p>
            <a:pPr algn="ctr"/>
            <a:r>
              <a:rPr lang="fr-FR" sz="3200" dirty="0">
                <a:latin typeface="Arial Black" panose="020B0A04020102020204" pitchFamily="34" charset="0"/>
              </a:rPr>
              <a:t>1</a:t>
            </a:r>
            <a:r>
              <a:rPr lang="fr-FR" sz="3200" baseline="30000" dirty="0">
                <a:latin typeface="Arial Black" panose="020B0A04020102020204" pitchFamily="34" charset="0"/>
              </a:rPr>
              <a:t>ère</a:t>
            </a:r>
            <a:r>
              <a:rPr lang="fr-FR" sz="3200" dirty="0">
                <a:latin typeface="Arial Black" panose="020B0A04020102020204" pitchFamily="34" charset="0"/>
              </a:rPr>
              <a:t> Année Licence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Physiologie de l’Appareil Respiratoire</a:t>
            </a:r>
          </a:p>
          <a:p>
            <a:pPr algn="ctr"/>
            <a:endParaRPr lang="fr-FR" sz="3100" b="1" dirty="0">
              <a:solidFill>
                <a:srgbClr val="FF0000"/>
              </a:solidFill>
            </a:endParaRPr>
          </a:p>
          <a:p>
            <a:pPr algn="ctr"/>
            <a:r>
              <a:rPr lang="fr-FR" sz="3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2019/2020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2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Suc gastrique</a:t>
            </a:r>
            <a:endParaRPr lang="fr-FR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8709554"/>
              </p:ext>
            </p:extLst>
          </p:nvPr>
        </p:nvGraphicFramePr>
        <p:xfrm>
          <a:off x="1981200" y="1600201"/>
          <a:ext cx="84010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6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Absorption intestinale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8344860"/>
              </p:ext>
            </p:extLst>
          </p:nvPr>
        </p:nvGraphicFramePr>
        <p:xfrm>
          <a:off x="685800" y="2063396"/>
          <a:ext cx="10394707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ABSORPTION INTESTINALE</a:t>
            </a:r>
            <a:endParaRPr lang="fr-FR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Structure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9608587"/>
              </p:ext>
            </p:extLst>
          </p:nvPr>
        </p:nvGraphicFramePr>
        <p:xfrm>
          <a:off x="1981200" y="1600201"/>
          <a:ext cx="390048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segment-de-lintestin-grc3aal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21172" y="30999"/>
            <a:ext cx="6420737" cy="671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7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 </a:t>
            </a:r>
            <a:r>
              <a:rPr lang="fr-FR" sz="4800" cap="none" dirty="0">
                <a:solidFill>
                  <a:srgbClr val="FFC000"/>
                </a:solidFill>
                <a:latin typeface="Arial Black" panose="020B0A04020102020204" pitchFamily="34" charset="0"/>
              </a:rPr>
              <a:t>A</a:t>
            </a:r>
            <a:r>
              <a:rPr lang="fr-FR" sz="4800" cap="none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bsorption des lipides</a:t>
            </a:r>
            <a:endParaRPr lang="fr-FR" cap="none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768353" y="2813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ldhabi" panose="01000000000000000000" pitchFamily="2" charset="-78"/>
              </a:rPr>
              <a:t>Absorption des glucides</a:t>
            </a:r>
            <a:endParaRPr lang="fr-FR" dirty="0">
              <a:solidFill>
                <a:srgbClr val="FFC000"/>
              </a:solidFill>
              <a:latin typeface="Arial Black" panose="020B0A04020102020204" pitchFamily="34" charset="0"/>
              <a:cs typeface="Aldhabi" panose="01000000000000000000" pitchFamily="2" charset="-78"/>
            </a:endParaRPr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1965743" y="37189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Absorption des protéines </a:t>
            </a:r>
            <a:endParaRPr lang="fr-FR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Structure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6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81158" y="214290"/>
            <a:ext cx="8229600" cy="1143000"/>
          </a:xfrm>
        </p:spPr>
        <p:txBody>
          <a:bodyPr/>
          <a:lstStyle/>
          <a:p>
            <a:r>
              <a:rPr lang="fr-FR" dirty="0" smtClean="0"/>
              <a:t>Absorption des vitamines</a:t>
            </a:r>
            <a:endParaRPr lang="fr-FR" dirty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3647644"/>
              </p:ext>
            </p:extLst>
          </p:nvPr>
        </p:nvGraphicFramePr>
        <p:xfrm>
          <a:off x="685800" y="2063396"/>
          <a:ext cx="10942093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722536" y="796741"/>
            <a:ext cx="6347714" cy="388077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Merci pour la consultation et bonne révision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175210" y="6354100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Zeroual f</a:t>
            </a:r>
          </a:p>
        </p:txBody>
      </p:sp>
    </p:spTree>
    <p:extLst>
      <p:ext uri="{BB962C8B-B14F-4D97-AF65-F5344CB8AC3E}">
        <p14:creationId xmlns:p14="http://schemas.microsoft.com/office/powerpoint/2010/main" val="967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24_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665"/>
            <a:ext cx="11914496" cy="56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617562" y="69629"/>
            <a:ext cx="10396882" cy="115814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Physiologie de l’Appareil Respiratoire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INTRODUCTION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6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81200" y="1609416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cap="none" dirty="0" smtClean="0">
                <a:latin typeface="Arial Black" panose="020B0A04020102020204" pitchFamily="34" charset="0"/>
              </a:rPr>
              <a:t>de la bouche à l’anus, la nourriture subit de multiples transformations </a:t>
            </a:r>
            <a:r>
              <a:rPr lang="fr-FR" b="1" cap="none" dirty="0" smtClean="0">
                <a:latin typeface="Arial Black" panose="020B0A04020102020204" pitchFamily="34" charset="0"/>
              </a:rPr>
              <a:t>chimiques</a:t>
            </a:r>
            <a:r>
              <a:rPr lang="fr-FR" cap="none" dirty="0" smtClean="0">
                <a:latin typeface="Arial Black" panose="020B0A04020102020204" pitchFamily="34" charset="0"/>
              </a:rPr>
              <a:t> et </a:t>
            </a:r>
            <a:r>
              <a:rPr lang="fr-FR" b="1" cap="none" dirty="0" smtClean="0">
                <a:latin typeface="Arial Black" panose="020B0A04020102020204" pitchFamily="34" charset="0"/>
              </a:rPr>
              <a:t>mécaniques </a:t>
            </a:r>
            <a:r>
              <a:rPr lang="fr-FR" cap="none" dirty="0" smtClean="0">
                <a:latin typeface="Arial Black" panose="020B0A04020102020204" pitchFamily="34" charset="0"/>
              </a:rPr>
              <a:t>peuvent être divisées en 3 phases:  </a:t>
            </a:r>
          </a:p>
          <a:p>
            <a:pPr marL="514350" indent="-514350">
              <a:buFont typeface="+mj-lt"/>
              <a:buAutoNum type="arabicParenR"/>
            </a:pPr>
            <a:r>
              <a:rPr lang="fr-FR" cap="none" dirty="0" smtClean="0">
                <a:latin typeface="Arial Black" panose="020B0A04020102020204" pitchFamily="34" charset="0"/>
              </a:rPr>
              <a:t>la phase buccale et œsophagienne</a:t>
            </a:r>
          </a:p>
          <a:p>
            <a:pPr marL="514350" indent="-514350">
              <a:buFont typeface="+mj-lt"/>
              <a:buAutoNum type="arabicParenR"/>
            </a:pPr>
            <a:r>
              <a:rPr lang="fr-FR" cap="none" dirty="0" smtClean="0">
                <a:latin typeface="Arial Black" panose="020B0A04020102020204" pitchFamily="34" charset="0"/>
              </a:rPr>
              <a:t>la phase gastrique</a:t>
            </a:r>
          </a:p>
          <a:p>
            <a:pPr marL="514350" indent="-514350">
              <a:buFont typeface="+mj-lt"/>
              <a:buAutoNum type="arabicParenR"/>
            </a:pPr>
            <a:r>
              <a:rPr lang="fr-FR" cap="none" dirty="0" smtClean="0">
                <a:latin typeface="Arial Black" panose="020B0A04020102020204" pitchFamily="34" charset="0"/>
              </a:rPr>
              <a:t>la phase intestinale</a:t>
            </a:r>
          </a:p>
          <a:p>
            <a:r>
              <a:rPr lang="fr-FR" cap="none" dirty="0" smtClean="0">
                <a:latin typeface="Arial Black" panose="020B0A04020102020204" pitchFamily="34" charset="0"/>
              </a:rPr>
              <a:t>ces organes jouent des rôles particuliers dans la digestion des aliments grâce à leurs mouvements et sécrétions respectifs   </a:t>
            </a:r>
            <a:endParaRPr lang="fr-FR" cap="none" dirty="0" smtClean="0">
              <a:latin typeface="Arial Black" panose="020B0A04020102020204" pitchFamily="34" charset="0"/>
            </a:endParaRPr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617562" y="356233"/>
            <a:ext cx="10396882" cy="115814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Physiologie de l’Appareil Respiratoire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INTRODUCTION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26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1173417"/>
            <a:ext cx="7574507" cy="4405477"/>
          </a:xfrm>
        </p:spPr>
        <p:txBody>
          <a:bodyPr>
            <a:normAutofit fontScale="85000" lnSpcReduction="10000"/>
          </a:bodyPr>
          <a:lstStyle/>
          <a:p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L’estomac est situé dans l’étage sus-</a:t>
            </a:r>
            <a:r>
              <a:rPr lang="fr-F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mésocolique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entre l’œsophage et le duodénum  </a:t>
            </a:r>
          </a:p>
          <a:p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Il forme une poche en forme de  "j"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l’âge adulte il fait 15 cm de haut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ontient 0,5 litres à vide et peut aller jusqu’à 4 litres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fonction de l’estomac est de </a:t>
            </a:r>
            <a:r>
              <a:rPr lang="fr-F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digérer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la nourriture mastiquer grâce à un brassage et un mélange des aliments avec les sucs gastriques.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our une digestion idéale, le ph de l’estomac est compris entre 1,5 et 5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 produit de la transformation par l’estomac est une pâte: </a:t>
            </a:r>
            <a:r>
              <a:rPr lang="fr-F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 chyme  </a:t>
            </a:r>
          </a:p>
          <a:p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durée de la digestion dans l’estomac varie entre 3 et 7 heures  </a:t>
            </a:r>
            <a:endParaRPr lang="fr-F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zimam computer\Pictures\wp9fcc21be_1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3547" y="790492"/>
            <a:ext cx="4071934" cy="4786346"/>
          </a:xfrm>
          <a:prstGeom prst="rect">
            <a:avLst/>
          </a:prstGeom>
          <a:noFill/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617562" y="356233"/>
            <a:ext cx="10396882" cy="115814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Physiologie de l’Appareil Respiratoire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INTRODUCTION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01" y="854075"/>
            <a:ext cx="55276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9" y="966789"/>
            <a:ext cx="2947987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1564" y="1057276"/>
            <a:ext cx="2181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589" y="966789"/>
            <a:ext cx="34051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4664" y="1565275"/>
            <a:ext cx="29178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0389" y="2376489"/>
            <a:ext cx="23256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6264" y="2352675"/>
            <a:ext cx="32607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19789" y="3240089"/>
            <a:ext cx="19827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9950" y="3421063"/>
            <a:ext cx="318293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84589" y="4003675"/>
            <a:ext cx="33416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1751" y="5048251"/>
            <a:ext cx="43592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1901" y="1493839"/>
            <a:ext cx="1990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35175" y="4641850"/>
            <a:ext cx="15319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929313" y="1741488"/>
            <a:ext cx="889000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charset="0"/>
              </a:rPr>
              <a:t>Fundus</a:t>
            </a:r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4865689" y="4752975"/>
            <a:ext cx="17414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fr-FR">
              <a:latin typeface="Calibri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611688" y="4638675"/>
            <a:ext cx="660400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tabLst>
                <a:tab pos="655638" algn="l"/>
              </a:tabLst>
            </a:pPr>
            <a:r>
              <a:rPr lang="en-GB" dirty="0" err="1">
                <a:solidFill>
                  <a:srgbClr val="000000"/>
                </a:solidFill>
                <a:latin typeface="Calibri" charset="0"/>
              </a:rPr>
              <a:t>Antre</a:t>
            </a:r>
            <a:endParaRPr lang="en-GB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181725" y="3203575"/>
            <a:ext cx="67310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charset="0"/>
              </a:rPr>
              <a:t>corps</a:t>
            </a: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63913" y="2909889"/>
            <a:ext cx="2540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56564" y="4414839"/>
            <a:ext cx="2600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1952596" y="-2401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Les parties ANATOMIQUES de l’ESTOMAC </a:t>
            </a:r>
            <a:endParaRPr lang="fr-F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9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 autoUpdateAnimBg="0"/>
      <p:bldP spid="4113" grpId="0" animBg="1" autoUpdateAnimBg="0"/>
      <p:bldP spid="411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7584919"/>
              </p:ext>
            </p:extLst>
          </p:nvPr>
        </p:nvGraphicFramePr>
        <p:xfrm>
          <a:off x="1952596" y="16430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1952596" y="-2401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Les parties ANATOMIQUES de l’ESTOMAC </a:t>
            </a:r>
            <a:endParaRPr lang="fr-F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9466476"/>
              </p:ext>
            </p:extLst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952596" y="-2401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Les parties ANATOMIQUES de l’ESTOMAC </a:t>
            </a:r>
            <a:endParaRPr lang="fr-F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6111895"/>
              </p:ext>
            </p:extLst>
          </p:nvPr>
        </p:nvGraphicFramePr>
        <p:xfrm>
          <a:off x="685800" y="2063396"/>
          <a:ext cx="10394707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 droite 3"/>
          <p:cNvSpPr/>
          <p:nvPr/>
        </p:nvSpPr>
        <p:spPr>
          <a:xfrm>
            <a:off x="4738678" y="2643183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52596" y="1829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Les parties ANATOMIQUES de l’ESTOMAC </a:t>
            </a:r>
            <a:endParaRPr lang="fr-F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784" y="143359"/>
            <a:ext cx="10396882" cy="1151965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Schéma d’une glande </a:t>
            </a:r>
            <a:r>
              <a:rPr lang="fr-FR" sz="36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fundique</a:t>
            </a:r>
            <a:endParaRPr lang="fr-FR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Imag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456841" y="2063747"/>
            <a:ext cx="8105613" cy="45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6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149</TotalTime>
  <Words>445</Words>
  <Application>Microsoft Office PowerPoint</Application>
  <PresentationFormat>Grand écran</PresentationFormat>
  <Paragraphs>73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Aharoni</vt:lpstr>
      <vt:lpstr>Aldhabi</vt:lpstr>
      <vt:lpstr>Arial</vt:lpstr>
      <vt:lpstr>Arial Black</vt:lpstr>
      <vt:lpstr>Arial Rounded MT Bold</vt:lpstr>
      <vt:lpstr>Calibri</vt:lpstr>
      <vt:lpstr>Impact</vt:lpstr>
      <vt:lpstr>Grand événement</vt:lpstr>
      <vt:lpstr>Université Badji Mokhtar Faculté des Lettres et des Sciences Humaines  Département STAPS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Schéma d’une glande fundique</vt:lpstr>
      <vt:lpstr>Suc gastrique</vt:lpstr>
      <vt:lpstr>Absorption intestinale</vt:lpstr>
      <vt:lpstr>ABSORPTION INTESTINALE</vt:lpstr>
      <vt:lpstr>Structure </vt:lpstr>
      <vt:lpstr>Structure </vt:lpstr>
      <vt:lpstr>Absorption des vitamines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Badji Mokhtar Faculté des Lettres et des Sciences Humaines  Département STAPS </dc:title>
  <dc:creator>NGC</dc:creator>
  <cp:lastModifiedBy>NGC</cp:lastModifiedBy>
  <cp:revision>18</cp:revision>
  <dcterms:created xsi:type="dcterms:W3CDTF">2020-04-11T22:45:21Z</dcterms:created>
  <dcterms:modified xsi:type="dcterms:W3CDTF">2020-04-12T20:30:37Z</dcterms:modified>
</cp:coreProperties>
</file>