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93C2CF-1143-4C77-9676-CE2D3AD16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B10333-4DD7-48A4-9352-290CE376F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96B24C-A9A3-427F-8E9E-C075DA20F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8DF611-536E-427D-8B31-6F93554E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66109B-E7D4-4904-AB95-01CA21EE5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39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762277-8D71-49A2-9F86-9778B257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941359-F421-4212-AB5B-0CE91BB09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D05C68-8246-4319-98BB-5A7FEC5C8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25E1FC-222A-470A-BA66-93342A2F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B409C8-0993-4CC0-88D3-0F6C898F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10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2986433-7885-4ADC-BCE2-7CA323DDA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862DD9-5E30-413B-A7E3-C25F4A24E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25D5FF-AB7A-4C38-9D0B-766349F7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CD437A-9D00-4A98-A1E3-FCF275C8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9B9FFE-A955-433B-B074-F7E1F8AF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87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FDCCEA-9727-427F-A2F8-A85DDEAB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40555D-5EE3-4193-AA8B-DA30F3085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EFD19E-E369-43BA-8389-699FC779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91A291-08D0-47A5-9461-371C6DA38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503FE-0BD5-48CA-AE50-FD446586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26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6ED4A-18F1-41B0-9FB5-6EE60474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C1F8FE-E303-493A-9603-1676B7888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6B5A8A-D3EA-476E-861A-D7321C3D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BA5B1-2F1E-4097-9FC3-0B67917C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13FAB4-395B-4FC5-A03C-81DDA63A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0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92209-84D6-420B-A8BC-19BE61E8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CABB88-7FFA-42E1-BF4B-56662E928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914725-8FA1-4C24-9B07-AD4DFDEAF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EE76FB-9233-4635-B9DF-AE71551A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7F1413-1CA3-4A0D-BF5E-4D1B2DFF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67C171-9371-40D8-B150-AA227CCC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87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650225-8A82-452B-918F-A547F8EA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726EEE-4F89-4B57-BB3E-B194A87F2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FE6C0D-5364-4C3A-91AB-FB9CD6177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C43E58-A64D-4E2C-ACB4-65780E1B9D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9BB4B7-E44F-421C-B0F5-E948A3662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9C5964A-5536-4968-B87E-19E56BD0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B3A3A34-7B15-4497-B9E8-9804E4631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1D96A56-1262-4C91-BCA4-97D4D99E9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09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5B8819-ACDC-4D5A-99E6-1A2619A44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0FBA0EA-12EF-45C6-8329-01E765998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3F7C79F-B352-4A62-97B7-0A8DA882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62EF56F-EDB7-4536-B1D5-972C2552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14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EE98D5-C9C9-43E6-88D8-CCFB7D2A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A2A961-9655-4B7D-9749-1A713F50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20B569-DD9D-464B-9A2B-783D09D7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31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20A3E0-108A-4D78-972B-B222F4AD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6CBB8B-5AAC-4A67-9B57-059632D1D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3C1DED-BD56-4838-92DB-48323E81B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11E90F-DE7B-4692-B12E-9C1F193A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80F324-7893-42E8-A06A-F7904F68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4A12A8-B7B2-4919-9FCC-36110C5C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69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8B38E-53F0-443B-A28C-415CA139C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05F955B-BA3F-4BB4-9806-C769F76D2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4DA901-E1E8-439E-868E-024D13176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2136EB-A8E0-4E35-B337-8EC20B755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BDEA16-63EB-4D09-958C-8EF871B63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0051E52-2C9D-40FC-B1FC-9C3EEE66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0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2A7010A-A7C4-46E7-AA21-9C3BDBEBF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7E8F34-32C5-4849-8FCB-45A537CFA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75809F-B972-4E22-BDDC-B5B11B42C5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A55E-CA48-4201-8A88-D042DB10C9B6}" type="datetimeFigureOut">
              <a:rPr lang="fr-FR" smtClean="0"/>
              <a:t>12/05/2020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30BA6A-4DD2-4DA2-A191-C685868384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319433-1885-42F1-B676-D0C9305DA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4B797-E6CF-462D-B88B-8DD97BC167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0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75F16E-5BBF-429B-BC17-E7B0B7EAC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189" y="1371040"/>
            <a:ext cx="6841621" cy="548696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5EEF2811-2E2B-4003-A0D8-D06A2C098C16}"/>
              </a:ext>
            </a:extLst>
          </p:cNvPr>
          <p:cNvSpPr txBox="1">
            <a:spLocks/>
          </p:cNvSpPr>
          <p:nvPr/>
        </p:nvSpPr>
        <p:spPr>
          <a:xfrm>
            <a:off x="838199" y="45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L ’APPAREIL DE L’AUDITION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951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383015E-A3BA-4DDE-9419-793EA23E3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995" y="1909685"/>
            <a:ext cx="4084565" cy="32501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F14B323-DA73-4EFC-A134-64910FC66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77" y="1135766"/>
            <a:ext cx="2303460" cy="29703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0B962C-AFBE-4061-80BE-71F17C17B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2959" y="1275813"/>
            <a:ext cx="4950721" cy="37407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F4DE7E-002C-49B6-B50F-74831F940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45" y="4490601"/>
            <a:ext cx="1890900" cy="187464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0E93CFD-BB60-49B3-A681-3D6DB0ACD77F}"/>
              </a:ext>
            </a:extLst>
          </p:cNvPr>
          <p:cNvSpPr txBox="1">
            <a:spLocks/>
          </p:cNvSpPr>
          <p:nvPr/>
        </p:nvSpPr>
        <p:spPr>
          <a:xfrm>
            <a:off x="4486940" y="101880"/>
            <a:ext cx="5527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L’Oreille externe</a:t>
            </a:r>
            <a:endParaRPr lang="fr-FR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6A2096-482E-4928-8C7C-A9580CDAC0A2}"/>
              </a:ext>
            </a:extLst>
          </p:cNvPr>
          <p:cNvSpPr txBox="1"/>
          <p:nvPr/>
        </p:nvSpPr>
        <p:spPr>
          <a:xfrm>
            <a:off x="559168" y="3882845"/>
            <a:ext cx="2073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- Pavillon de l’oreille - </a:t>
            </a:r>
            <a:endParaRPr lang="fr-FR" sz="1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0FF2DE4-9288-4296-B98A-5029BC53D315}"/>
              </a:ext>
            </a:extLst>
          </p:cNvPr>
          <p:cNvSpPr txBox="1"/>
          <p:nvPr/>
        </p:nvSpPr>
        <p:spPr>
          <a:xfrm>
            <a:off x="4022859" y="5206138"/>
            <a:ext cx="2073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- Conduit auditif externe - </a:t>
            </a: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D5C8F7-8558-4340-9F8F-9A3D679E25DF}"/>
              </a:ext>
            </a:extLst>
          </p:cNvPr>
          <p:cNvSpPr txBox="1"/>
          <p:nvPr/>
        </p:nvSpPr>
        <p:spPr>
          <a:xfrm>
            <a:off x="1543466" y="6226741"/>
            <a:ext cx="2073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- Tympan - </a:t>
            </a:r>
            <a:endParaRPr lang="fr-FR" sz="12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224DBC19-F7E6-456E-9424-720E125AB77B}"/>
              </a:ext>
            </a:extLst>
          </p:cNvPr>
          <p:cNvCxnSpPr>
            <a:cxnSpLocks/>
          </p:cNvCxnSpPr>
          <p:nvPr/>
        </p:nvCxnSpPr>
        <p:spPr>
          <a:xfrm flipH="1">
            <a:off x="893135" y="796862"/>
            <a:ext cx="202018" cy="11128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D994F60-5ADC-42CD-A3C0-700FD897DC32}"/>
              </a:ext>
            </a:extLst>
          </p:cNvPr>
          <p:cNvCxnSpPr>
            <a:cxnSpLocks/>
          </p:cNvCxnSpPr>
          <p:nvPr/>
        </p:nvCxnSpPr>
        <p:spPr>
          <a:xfrm flipH="1">
            <a:off x="1051438" y="1353273"/>
            <a:ext cx="441603" cy="12260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4A29EB21-CC65-4732-9B5C-2A48655113FB}"/>
              </a:ext>
            </a:extLst>
          </p:cNvPr>
          <p:cNvCxnSpPr>
            <a:cxnSpLocks/>
          </p:cNvCxnSpPr>
          <p:nvPr/>
        </p:nvCxnSpPr>
        <p:spPr>
          <a:xfrm flipH="1">
            <a:off x="1826300" y="1637414"/>
            <a:ext cx="555593" cy="12740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10BA9EE-21AB-4EDF-B7A7-E7D8A143F378}"/>
              </a:ext>
            </a:extLst>
          </p:cNvPr>
          <p:cNvCxnSpPr>
            <a:cxnSpLocks/>
          </p:cNvCxnSpPr>
          <p:nvPr/>
        </p:nvCxnSpPr>
        <p:spPr>
          <a:xfrm flipV="1">
            <a:off x="904601" y="3075685"/>
            <a:ext cx="638865" cy="5163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F57F800-0A46-4FFE-AF89-E425FA7A5E57}"/>
              </a:ext>
            </a:extLst>
          </p:cNvPr>
          <p:cNvCxnSpPr>
            <a:cxnSpLocks/>
          </p:cNvCxnSpPr>
          <p:nvPr/>
        </p:nvCxnSpPr>
        <p:spPr>
          <a:xfrm flipH="1" flipV="1">
            <a:off x="1566123" y="3515123"/>
            <a:ext cx="605367" cy="2292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BE19FF5B-205B-449D-B579-43FFDF2ABABA}"/>
              </a:ext>
            </a:extLst>
          </p:cNvPr>
          <p:cNvSpPr txBox="1"/>
          <p:nvPr/>
        </p:nvSpPr>
        <p:spPr>
          <a:xfrm>
            <a:off x="802878" y="567268"/>
            <a:ext cx="625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Hélix</a:t>
            </a:r>
            <a:endParaRPr lang="fr-FR" sz="12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31792AA-87FB-41BD-BB0F-DFD91EF27810}"/>
              </a:ext>
            </a:extLst>
          </p:cNvPr>
          <p:cNvSpPr txBox="1"/>
          <p:nvPr/>
        </p:nvSpPr>
        <p:spPr>
          <a:xfrm>
            <a:off x="1239228" y="1113162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 err="1"/>
              <a:t>Antihélix</a:t>
            </a:r>
            <a:endParaRPr lang="fr-FR" sz="12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64F704E-77DE-4B4E-80DC-2585DE08BA1C}"/>
              </a:ext>
            </a:extLst>
          </p:cNvPr>
          <p:cNvSpPr txBox="1"/>
          <p:nvPr/>
        </p:nvSpPr>
        <p:spPr>
          <a:xfrm>
            <a:off x="2092756" y="1414997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tragus</a:t>
            </a:r>
            <a:endParaRPr lang="fr-FR" sz="12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46F1132-110D-4362-8842-0CC527A7AC89}"/>
              </a:ext>
            </a:extLst>
          </p:cNvPr>
          <p:cNvSpPr txBox="1"/>
          <p:nvPr/>
        </p:nvSpPr>
        <p:spPr>
          <a:xfrm>
            <a:off x="312796" y="3508424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antitragus</a:t>
            </a:r>
            <a:endParaRPr lang="fr-FR" sz="12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A14CF13-25F1-4D33-951E-E47E05EB5388}"/>
              </a:ext>
            </a:extLst>
          </p:cNvPr>
          <p:cNvSpPr txBox="1"/>
          <p:nvPr/>
        </p:nvSpPr>
        <p:spPr>
          <a:xfrm>
            <a:off x="1979503" y="3481313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lobule</a:t>
            </a:r>
            <a:endParaRPr lang="fr-FR" sz="1200" dirty="0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730E48A9-17B6-4258-8E26-167A7E8769BB}"/>
              </a:ext>
            </a:extLst>
          </p:cNvPr>
          <p:cNvCxnSpPr>
            <a:cxnSpLocks/>
          </p:cNvCxnSpPr>
          <p:nvPr/>
        </p:nvCxnSpPr>
        <p:spPr>
          <a:xfrm flipH="1" flipV="1">
            <a:off x="5979450" y="3407260"/>
            <a:ext cx="495778" cy="13322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AB7D9D90-A249-48A6-A61F-D9187ED3923E}"/>
              </a:ext>
            </a:extLst>
          </p:cNvPr>
          <p:cNvCxnSpPr>
            <a:cxnSpLocks/>
          </p:cNvCxnSpPr>
          <p:nvPr/>
        </p:nvCxnSpPr>
        <p:spPr>
          <a:xfrm flipH="1" flipV="1">
            <a:off x="4420273" y="3481313"/>
            <a:ext cx="495778" cy="13322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A584407E-BB99-4AF9-B245-C0878C83EB6F}"/>
              </a:ext>
            </a:extLst>
          </p:cNvPr>
          <p:cNvSpPr txBox="1"/>
          <p:nvPr/>
        </p:nvSpPr>
        <p:spPr>
          <a:xfrm>
            <a:off x="4081538" y="4766136"/>
            <a:ext cx="1669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Conduit auditif externe</a:t>
            </a:r>
            <a:endParaRPr lang="fr-FR" sz="12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B0EE214-63BF-4F50-8908-FCA6933B783A}"/>
              </a:ext>
            </a:extLst>
          </p:cNvPr>
          <p:cNvSpPr txBox="1"/>
          <p:nvPr/>
        </p:nvSpPr>
        <p:spPr>
          <a:xfrm>
            <a:off x="6037305" y="4675087"/>
            <a:ext cx="728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tympan</a:t>
            </a:r>
            <a:endParaRPr lang="fr-FR" sz="1200" dirty="0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E5FD0D75-214F-4C36-B738-52FAD889AF64}"/>
              </a:ext>
            </a:extLst>
          </p:cNvPr>
          <p:cNvCxnSpPr>
            <a:cxnSpLocks/>
          </p:cNvCxnSpPr>
          <p:nvPr/>
        </p:nvCxnSpPr>
        <p:spPr>
          <a:xfrm flipH="1" flipV="1">
            <a:off x="1392196" y="5754697"/>
            <a:ext cx="945449" cy="3300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8C84095E-3EF9-4AD8-B9A5-FD99E7AC35E3}"/>
              </a:ext>
            </a:extLst>
          </p:cNvPr>
          <p:cNvSpPr txBox="1"/>
          <p:nvPr/>
        </p:nvSpPr>
        <p:spPr>
          <a:xfrm>
            <a:off x="2337645" y="5926235"/>
            <a:ext cx="1225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Cône lumineux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03930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DD71E7C-CCED-4084-986F-B995AB932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842" y="1866849"/>
            <a:ext cx="4228741" cy="3783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D509F8F-AA63-4264-A838-356C582C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23" y="783493"/>
            <a:ext cx="4950721" cy="2739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A7BFBFD-56C7-4F12-AA75-FBA995DDB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242" y="3522693"/>
            <a:ext cx="4813201" cy="289328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8C26ABCC-2D48-49A9-9AC0-672B011C15FA}"/>
              </a:ext>
            </a:extLst>
          </p:cNvPr>
          <p:cNvSpPr txBox="1">
            <a:spLocks/>
          </p:cNvSpPr>
          <p:nvPr/>
        </p:nvSpPr>
        <p:spPr>
          <a:xfrm>
            <a:off x="4486940" y="101880"/>
            <a:ext cx="5527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L’Oreille Moyenne</a:t>
            </a:r>
            <a:endParaRPr lang="fr-FR" b="1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D74C784D-82EC-43F9-B7D2-FAE7843B897E}"/>
              </a:ext>
            </a:extLst>
          </p:cNvPr>
          <p:cNvCxnSpPr>
            <a:cxnSpLocks/>
          </p:cNvCxnSpPr>
          <p:nvPr/>
        </p:nvCxnSpPr>
        <p:spPr>
          <a:xfrm flipV="1">
            <a:off x="7676707" y="4452943"/>
            <a:ext cx="714126" cy="10015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ADAF1D7-9F4C-4DED-94DE-FAA45E60EFB4}"/>
              </a:ext>
            </a:extLst>
          </p:cNvPr>
          <p:cNvCxnSpPr>
            <a:cxnSpLocks/>
          </p:cNvCxnSpPr>
          <p:nvPr/>
        </p:nvCxnSpPr>
        <p:spPr>
          <a:xfrm>
            <a:off x="7038753" y="2405058"/>
            <a:ext cx="1671512" cy="6012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76FAE44-FC15-48B8-A525-8C71798AF785}"/>
              </a:ext>
            </a:extLst>
          </p:cNvPr>
          <p:cNvCxnSpPr>
            <a:cxnSpLocks/>
          </p:cNvCxnSpPr>
          <p:nvPr/>
        </p:nvCxnSpPr>
        <p:spPr>
          <a:xfrm flipH="1">
            <a:off x="9226589" y="1724022"/>
            <a:ext cx="863709" cy="13221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0D49953A-59B1-4BE1-9826-78DEA767BB12}"/>
              </a:ext>
            </a:extLst>
          </p:cNvPr>
          <p:cNvCxnSpPr>
            <a:cxnSpLocks/>
          </p:cNvCxnSpPr>
          <p:nvPr/>
        </p:nvCxnSpPr>
        <p:spPr>
          <a:xfrm flipH="1" flipV="1">
            <a:off x="9950134" y="3701245"/>
            <a:ext cx="656488" cy="19491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06858864-79C3-40CE-8793-A8D2DAA9AE49}"/>
              </a:ext>
            </a:extLst>
          </p:cNvPr>
          <p:cNvCxnSpPr>
            <a:cxnSpLocks/>
          </p:cNvCxnSpPr>
          <p:nvPr/>
        </p:nvCxnSpPr>
        <p:spPr>
          <a:xfrm>
            <a:off x="11021063" y="1988288"/>
            <a:ext cx="102197" cy="8871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7D66222-FA90-4312-81D9-C4792C1B2523}"/>
              </a:ext>
            </a:extLst>
          </p:cNvPr>
          <p:cNvCxnSpPr>
            <a:cxnSpLocks/>
          </p:cNvCxnSpPr>
          <p:nvPr/>
        </p:nvCxnSpPr>
        <p:spPr>
          <a:xfrm flipV="1">
            <a:off x="8880173" y="3758610"/>
            <a:ext cx="290310" cy="203458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F51CAC59-3B0A-4524-9F99-98598E27BE6D}"/>
              </a:ext>
            </a:extLst>
          </p:cNvPr>
          <p:cNvCxnSpPr>
            <a:cxnSpLocks/>
          </p:cNvCxnSpPr>
          <p:nvPr/>
        </p:nvCxnSpPr>
        <p:spPr>
          <a:xfrm flipH="1" flipV="1">
            <a:off x="4844003" y="4675808"/>
            <a:ext cx="801885" cy="15860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7551DCBA-70CA-40EC-A1F8-1DEF776B2D64}"/>
              </a:ext>
            </a:extLst>
          </p:cNvPr>
          <p:cNvSpPr txBox="1"/>
          <p:nvPr/>
        </p:nvSpPr>
        <p:spPr>
          <a:xfrm>
            <a:off x="10811715" y="1737335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N. facial</a:t>
            </a:r>
            <a:endParaRPr lang="fr-FR" sz="120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50BAA376-2A10-4C4F-9427-BF12EE40E880}"/>
              </a:ext>
            </a:extLst>
          </p:cNvPr>
          <p:cNvSpPr txBox="1"/>
          <p:nvPr/>
        </p:nvSpPr>
        <p:spPr>
          <a:xfrm>
            <a:off x="9845944" y="1441560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incus</a:t>
            </a:r>
            <a:endParaRPr lang="fr-FR" sz="12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CB649E2-A342-4937-9865-997D13AFB87B}"/>
              </a:ext>
            </a:extLst>
          </p:cNvPr>
          <p:cNvSpPr txBox="1"/>
          <p:nvPr/>
        </p:nvSpPr>
        <p:spPr>
          <a:xfrm>
            <a:off x="6749382" y="2154870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malléus</a:t>
            </a:r>
            <a:endParaRPr lang="fr-FR" sz="1200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300C27F-236F-4620-A074-26908E33B2A6}"/>
              </a:ext>
            </a:extLst>
          </p:cNvPr>
          <p:cNvSpPr txBox="1"/>
          <p:nvPr/>
        </p:nvSpPr>
        <p:spPr>
          <a:xfrm>
            <a:off x="7311955" y="5493868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tympan</a:t>
            </a:r>
            <a:endParaRPr lang="fr-FR" sz="12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9D384845-25F2-4E98-BEF8-6B661F629D45}"/>
              </a:ext>
            </a:extLst>
          </p:cNvPr>
          <p:cNvSpPr txBox="1"/>
          <p:nvPr/>
        </p:nvSpPr>
        <p:spPr>
          <a:xfrm>
            <a:off x="8592894" y="5807566"/>
            <a:ext cx="1421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Tenseur du tympan</a:t>
            </a:r>
            <a:endParaRPr lang="fr-FR" sz="12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F61156D-D78C-4E36-B6FD-32C70B2E70FC}"/>
              </a:ext>
            </a:extLst>
          </p:cNvPr>
          <p:cNvSpPr txBox="1"/>
          <p:nvPr/>
        </p:nvSpPr>
        <p:spPr>
          <a:xfrm>
            <a:off x="10150843" y="5632367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 err="1"/>
              <a:t>stapes</a:t>
            </a:r>
            <a:endParaRPr lang="fr-FR" sz="12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3847995-6DED-45B8-953F-38700D1EF5AA}"/>
              </a:ext>
            </a:extLst>
          </p:cNvPr>
          <p:cNvSpPr txBox="1"/>
          <p:nvPr/>
        </p:nvSpPr>
        <p:spPr>
          <a:xfrm>
            <a:off x="5572840" y="6200434"/>
            <a:ext cx="1317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Trompe auditive</a:t>
            </a:r>
            <a:endParaRPr lang="fr-FR" sz="1200" dirty="0"/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0C071ADF-B4A4-44B9-B2E9-11D99B42A04A}"/>
              </a:ext>
            </a:extLst>
          </p:cNvPr>
          <p:cNvCxnSpPr>
            <a:cxnSpLocks/>
          </p:cNvCxnSpPr>
          <p:nvPr/>
        </p:nvCxnSpPr>
        <p:spPr>
          <a:xfrm flipH="1">
            <a:off x="2495791" y="1718559"/>
            <a:ext cx="3483075" cy="1107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FB6E790D-318A-4EDE-BFF8-FDC7B2751028}"/>
              </a:ext>
            </a:extLst>
          </p:cNvPr>
          <p:cNvCxnSpPr>
            <a:cxnSpLocks/>
          </p:cNvCxnSpPr>
          <p:nvPr/>
        </p:nvCxnSpPr>
        <p:spPr>
          <a:xfrm flipV="1">
            <a:off x="853508" y="2902233"/>
            <a:ext cx="938442" cy="15980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A88DDD42-0CB6-484D-82CB-65560109B4A1}"/>
              </a:ext>
            </a:extLst>
          </p:cNvPr>
          <p:cNvSpPr txBox="1"/>
          <p:nvPr/>
        </p:nvSpPr>
        <p:spPr>
          <a:xfrm>
            <a:off x="5179118" y="1472737"/>
            <a:ext cx="1092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Fenêtre ovale</a:t>
            </a:r>
            <a:endParaRPr lang="fr-FR" sz="1200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0874ECD-7DC1-4E3E-910C-EDAC08092998}"/>
              </a:ext>
            </a:extLst>
          </p:cNvPr>
          <p:cNvSpPr txBox="1"/>
          <p:nvPr/>
        </p:nvSpPr>
        <p:spPr>
          <a:xfrm>
            <a:off x="262699" y="4175944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N. facial</a:t>
            </a:r>
            <a:endParaRPr lang="fr-FR" sz="1200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DC3929D3-0EDA-4781-BC2A-B3EDE0FA737B}"/>
              </a:ext>
            </a:extLst>
          </p:cNvPr>
          <p:cNvCxnSpPr>
            <a:cxnSpLocks/>
          </p:cNvCxnSpPr>
          <p:nvPr/>
        </p:nvCxnSpPr>
        <p:spPr>
          <a:xfrm>
            <a:off x="2460138" y="738199"/>
            <a:ext cx="1" cy="6443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3178FAA3-5203-4259-916A-25EDB62CCA92}"/>
              </a:ext>
            </a:extLst>
          </p:cNvPr>
          <p:cNvSpPr txBox="1"/>
          <p:nvPr/>
        </p:nvSpPr>
        <p:spPr>
          <a:xfrm>
            <a:off x="1861707" y="487662"/>
            <a:ext cx="1268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Tegmen tympani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445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4098826-DD4E-460C-A80B-63D5E68B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474" y="2004638"/>
            <a:ext cx="5707081" cy="370648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47B5DA-0D57-42F9-A635-9BE66C8B5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14" y="3704836"/>
            <a:ext cx="3059820" cy="26364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058876-C22D-43D0-8B3A-0E3A1823B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83" y="474154"/>
            <a:ext cx="4470882" cy="3362459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777E9279-424E-46AE-A027-62444F73FBB9}"/>
              </a:ext>
            </a:extLst>
          </p:cNvPr>
          <p:cNvSpPr txBox="1">
            <a:spLocks/>
          </p:cNvSpPr>
          <p:nvPr/>
        </p:nvSpPr>
        <p:spPr>
          <a:xfrm>
            <a:off x="4486940" y="101880"/>
            <a:ext cx="55277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L’Oreille Interne</a:t>
            </a:r>
            <a:endParaRPr lang="fr-FR" b="1" dirty="0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02A0018-5443-49B0-B128-4610D302205B}"/>
              </a:ext>
            </a:extLst>
          </p:cNvPr>
          <p:cNvCxnSpPr>
            <a:cxnSpLocks/>
          </p:cNvCxnSpPr>
          <p:nvPr/>
        </p:nvCxnSpPr>
        <p:spPr>
          <a:xfrm flipV="1">
            <a:off x="1318437" y="4953965"/>
            <a:ext cx="218332" cy="13873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DE30E4A8-2E24-44E4-9675-8242A833547D}"/>
              </a:ext>
            </a:extLst>
          </p:cNvPr>
          <p:cNvCxnSpPr>
            <a:cxnSpLocks/>
          </p:cNvCxnSpPr>
          <p:nvPr/>
        </p:nvCxnSpPr>
        <p:spPr>
          <a:xfrm flipV="1">
            <a:off x="612906" y="4953965"/>
            <a:ext cx="629696" cy="4686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C973D8E-C343-4FA2-A16C-F1C2714EB6CA}"/>
              </a:ext>
            </a:extLst>
          </p:cNvPr>
          <p:cNvCxnSpPr>
            <a:cxnSpLocks/>
          </p:cNvCxnSpPr>
          <p:nvPr/>
        </p:nvCxnSpPr>
        <p:spPr>
          <a:xfrm flipV="1">
            <a:off x="591640" y="5104276"/>
            <a:ext cx="744178" cy="12774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CFC04150-E34E-49F7-9FD0-DE4A537D2258}"/>
              </a:ext>
            </a:extLst>
          </p:cNvPr>
          <p:cNvCxnSpPr>
            <a:cxnSpLocks/>
          </p:cNvCxnSpPr>
          <p:nvPr/>
        </p:nvCxnSpPr>
        <p:spPr>
          <a:xfrm flipH="1">
            <a:off x="2057299" y="4410600"/>
            <a:ext cx="190627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855F4F9-1BF7-49EE-A6B5-FF579F8801B6}"/>
              </a:ext>
            </a:extLst>
          </p:cNvPr>
          <p:cNvCxnSpPr>
            <a:cxnSpLocks/>
          </p:cNvCxnSpPr>
          <p:nvPr/>
        </p:nvCxnSpPr>
        <p:spPr>
          <a:xfrm flipH="1">
            <a:off x="8004443" y="1616149"/>
            <a:ext cx="416543" cy="5392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00EDFFC-3938-474B-9750-8D1A1A15C428}"/>
              </a:ext>
            </a:extLst>
          </p:cNvPr>
          <p:cNvCxnSpPr>
            <a:cxnSpLocks/>
          </p:cNvCxnSpPr>
          <p:nvPr/>
        </p:nvCxnSpPr>
        <p:spPr>
          <a:xfrm flipH="1">
            <a:off x="7793665" y="1616149"/>
            <a:ext cx="627321" cy="18128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4D7CC36-5AE8-4DA6-9260-068327EEEFEC}"/>
              </a:ext>
            </a:extLst>
          </p:cNvPr>
          <p:cNvCxnSpPr>
            <a:cxnSpLocks/>
          </p:cNvCxnSpPr>
          <p:nvPr/>
        </p:nvCxnSpPr>
        <p:spPr>
          <a:xfrm flipH="1">
            <a:off x="7796172" y="1616149"/>
            <a:ext cx="624814" cy="303710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7306726-505E-43D8-8743-AEAE678A397F}"/>
              </a:ext>
            </a:extLst>
          </p:cNvPr>
          <p:cNvCxnSpPr>
            <a:cxnSpLocks/>
          </p:cNvCxnSpPr>
          <p:nvPr/>
        </p:nvCxnSpPr>
        <p:spPr>
          <a:xfrm flipH="1">
            <a:off x="10497429" y="1520456"/>
            <a:ext cx="829790" cy="15388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53D9650-9790-4774-A25C-606BD8A6178C}"/>
              </a:ext>
            </a:extLst>
          </p:cNvPr>
          <p:cNvCxnSpPr>
            <a:cxnSpLocks/>
          </p:cNvCxnSpPr>
          <p:nvPr/>
        </p:nvCxnSpPr>
        <p:spPr>
          <a:xfrm flipH="1">
            <a:off x="10861291" y="2307783"/>
            <a:ext cx="912495" cy="24978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3266908-C9E5-469A-B43A-63435BC5DF8F}"/>
              </a:ext>
            </a:extLst>
          </p:cNvPr>
          <p:cNvCxnSpPr>
            <a:cxnSpLocks/>
          </p:cNvCxnSpPr>
          <p:nvPr/>
        </p:nvCxnSpPr>
        <p:spPr>
          <a:xfrm flipH="1">
            <a:off x="10446396" y="1743740"/>
            <a:ext cx="262495" cy="9988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B42CEE83-170D-48DE-87A4-6D3BAE92157F}"/>
              </a:ext>
            </a:extLst>
          </p:cNvPr>
          <p:cNvCxnSpPr>
            <a:cxnSpLocks/>
          </p:cNvCxnSpPr>
          <p:nvPr/>
        </p:nvCxnSpPr>
        <p:spPr>
          <a:xfrm>
            <a:off x="9866093" y="1520456"/>
            <a:ext cx="241609" cy="90587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133E828-B40F-4E09-BAA4-5420852BF8F2}"/>
              </a:ext>
            </a:extLst>
          </p:cNvPr>
          <p:cNvCxnSpPr>
            <a:cxnSpLocks/>
          </p:cNvCxnSpPr>
          <p:nvPr/>
        </p:nvCxnSpPr>
        <p:spPr>
          <a:xfrm flipV="1">
            <a:off x="8480556" y="4226871"/>
            <a:ext cx="432402" cy="211444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6745973D-7B9E-4B92-8EDB-02B5876FD062}"/>
              </a:ext>
            </a:extLst>
          </p:cNvPr>
          <p:cNvCxnSpPr>
            <a:cxnSpLocks/>
          </p:cNvCxnSpPr>
          <p:nvPr/>
        </p:nvCxnSpPr>
        <p:spPr>
          <a:xfrm flipH="1" flipV="1">
            <a:off x="9226531" y="3965854"/>
            <a:ext cx="639562" cy="24159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43EB753-1FA0-4A05-B68E-88826F3467D4}"/>
              </a:ext>
            </a:extLst>
          </p:cNvPr>
          <p:cNvCxnSpPr>
            <a:cxnSpLocks/>
          </p:cNvCxnSpPr>
          <p:nvPr/>
        </p:nvCxnSpPr>
        <p:spPr>
          <a:xfrm flipV="1">
            <a:off x="6822347" y="3661633"/>
            <a:ext cx="2176788" cy="25336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B2C9D21D-DDDE-4E81-B8D1-39635B368A15}"/>
              </a:ext>
            </a:extLst>
          </p:cNvPr>
          <p:cNvSpPr txBox="1"/>
          <p:nvPr/>
        </p:nvSpPr>
        <p:spPr>
          <a:xfrm>
            <a:off x="1318437" y="6172123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N. facial</a:t>
            </a:r>
            <a:endParaRPr lang="fr-FR" sz="12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55EFF74-258E-4BBD-8E0C-9C1778BE043C}"/>
              </a:ext>
            </a:extLst>
          </p:cNvPr>
          <p:cNvSpPr txBox="1"/>
          <p:nvPr/>
        </p:nvSpPr>
        <p:spPr>
          <a:xfrm>
            <a:off x="10418129" y="1493599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N. facial</a:t>
            </a:r>
            <a:endParaRPr lang="fr-FR" sz="12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89DBA73-5F86-4E38-8B80-1CC8CE5A9345}"/>
              </a:ext>
            </a:extLst>
          </p:cNvPr>
          <p:cNvSpPr txBox="1"/>
          <p:nvPr/>
        </p:nvSpPr>
        <p:spPr>
          <a:xfrm>
            <a:off x="11047585" y="1288943"/>
            <a:ext cx="1052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 err="1"/>
              <a:t>N.cochléaire</a:t>
            </a:r>
            <a:endParaRPr lang="fr-FR" sz="12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874B33D-DEA2-4531-9988-9F437C2A259E}"/>
              </a:ext>
            </a:extLst>
          </p:cNvPr>
          <p:cNvSpPr txBox="1"/>
          <p:nvPr/>
        </p:nvSpPr>
        <p:spPr>
          <a:xfrm>
            <a:off x="9314122" y="1225914"/>
            <a:ext cx="1148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 err="1"/>
              <a:t>N.vestibulaire</a:t>
            </a:r>
            <a:endParaRPr lang="fr-FR" sz="12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B299DA0-57BA-418A-9BF3-89B0E1D20AE5}"/>
              </a:ext>
            </a:extLst>
          </p:cNvPr>
          <p:cNvSpPr txBox="1"/>
          <p:nvPr/>
        </p:nvSpPr>
        <p:spPr>
          <a:xfrm>
            <a:off x="7283302" y="1347049"/>
            <a:ext cx="1738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Canaux semi-circulaires</a:t>
            </a:r>
            <a:endParaRPr lang="fr-FR" sz="1200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12B2FA1-61BC-40B6-B5B9-235692AADE6A}"/>
              </a:ext>
            </a:extLst>
          </p:cNvPr>
          <p:cNvSpPr txBox="1"/>
          <p:nvPr/>
        </p:nvSpPr>
        <p:spPr>
          <a:xfrm>
            <a:off x="6185966" y="5895124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utricule</a:t>
            </a:r>
            <a:endParaRPr lang="fr-FR" sz="12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5E2F515-17D7-4AE9-9CF5-EBBD66F2AB81}"/>
              </a:ext>
            </a:extLst>
          </p:cNvPr>
          <p:cNvSpPr txBox="1"/>
          <p:nvPr/>
        </p:nvSpPr>
        <p:spPr>
          <a:xfrm>
            <a:off x="9885029" y="6074343"/>
            <a:ext cx="864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saccule</a:t>
            </a:r>
            <a:endParaRPr lang="fr-FR" sz="12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ED604FF-2158-4452-A350-2217E912B3F2}"/>
              </a:ext>
            </a:extLst>
          </p:cNvPr>
          <p:cNvSpPr txBox="1"/>
          <p:nvPr/>
        </p:nvSpPr>
        <p:spPr>
          <a:xfrm>
            <a:off x="8167050" y="6381757"/>
            <a:ext cx="11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Fenêtre ovale</a:t>
            </a:r>
            <a:endParaRPr lang="fr-FR" sz="12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50BCF1E-1E8F-42DE-868D-88099FC6308E}"/>
              </a:ext>
            </a:extLst>
          </p:cNvPr>
          <p:cNvSpPr txBox="1"/>
          <p:nvPr/>
        </p:nvSpPr>
        <p:spPr>
          <a:xfrm>
            <a:off x="3735860" y="4133601"/>
            <a:ext cx="11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cochlée</a:t>
            </a:r>
            <a:endParaRPr lang="fr-FR" sz="1200" dirty="0"/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50F49A7A-74F7-4A62-AFE3-EDBA355661D9}"/>
              </a:ext>
            </a:extLst>
          </p:cNvPr>
          <p:cNvCxnSpPr>
            <a:cxnSpLocks/>
          </p:cNvCxnSpPr>
          <p:nvPr/>
        </p:nvCxnSpPr>
        <p:spPr>
          <a:xfrm flipH="1">
            <a:off x="3390816" y="2273511"/>
            <a:ext cx="1906270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58411A7C-42EF-46DD-AF52-E42726005B74}"/>
              </a:ext>
            </a:extLst>
          </p:cNvPr>
          <p:cNvCxnSpPr>
            <a:cxnSpLocks/>
          </p:cNvCxnSpPr>
          <p:nvPr/>
        </p:nvCxnSpPr>
        <p:spPr>
          <a:xfrm flipH="1">
            <a:off x="3213537" y="1568531"/>
            <a:ext cx="1841906" cy="44358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ZoneTexte 49">
            <a:extLst>
              <a:ext uri="{FF2B5EF4-FFF2-40B4-BE49-F238E27FC236}">
                <a16:creationId xmlns:a16="http://schemas.microsoft.com/office/drawing/2014/main" id="{F5D8DC07-AF8D-4566-8C59-D67FD577BAE2}"/>
              </a:ext>
            </a:extLst>
          </p:cNvPr>
          <p:cNvSpPr txBox="1"/>
          <p:nvPr/>
        </p:nvSpPr>
        <p:spPr>
          <a:xfrm>
            <a:off x="4527488" y="1326679"/>
            <a:ext cx="11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cochlée</a:t>
            </a:r>
            <a:endParaRPr lang="fr-FR" sz="12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6E20D02-FBD7-411A-ACC8-57D864F42176}"/>
              </a:ext>
            </a:extLst>
          </p:cNvPr>
          <p:cNvSpPr txBox="1"/>
          <p:nvPr/>
        </p:nvSpPr>
        <p:spPr>
          <a:xfrm>
            <a:off x="4786650" y="1958776"/>
            <a:ext cx="1147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fr-FR" sz="1200" b="1" dirty="0"/>
              <a:t>vestibule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4034181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74</Words>
  <Application>Microsoft Office PowerPoint</Application>
  <PresentationFormat>Grand écran</PresentationFormat>
  <Paragraphs>36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5</cp:revision>
  <dcterms:created xsi:type="dcterms:W3CDTF">2020-05-12T14:50:57Z</dcterms:created>
  <dcterms:modified xsi:type="dcterms:W3CDTF">2020-05-12T15:35:17Z</dcterms:modified>
</cp:coreProperties>
</file>