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9" r:id="rId4"/>
    <p:sldId id="318" r:id="rId5"/>
    <p:sldId id="260" r:id="rId6"/>
    <p:sldId id="320" r:id="rId7"/>
    <p:sldId id="321" r:id="rId8"/>
    <p:sldId id="259" r:id="rId9"/>
    <p:sldId id="323" r:id="rId10"/>
    <p:sldId id="322" r:id="rId11"/>
    <p:sldId id="264" r:id="rId12"/>
    <p:sldId id="265" r:id="rId13"/>
    <p:sldId id="292" r:id="rId14"/>
    <p:sldId id="293" r:id="rId15"/>
    <p:sldId id="266" r:id="rId16"/>
    <p:sldId id="324" r:id="rId17"/>
    <p:sldId id="267" r:id="rId18"/>
    <p:sldId id="268" r:id="rId19"/>
    <p:sldId id="269" r:id="rId20"/>
    <p:sldId id="325" r:id="rId21"/>
    <p:sldId id="276" r:id="rId22"/>
    <p:sldId id="277" r:id="rId23"/>
    <p:sldId id="326" r:id="rId24"/>
    <p:sldId id="294" r:id="rId25"/>
    <p:sldId id="299" r:id="rId26"/>
    <p:sldId id="298" r:id="rId27"/>
    <p:sldId id="295" r:id="rId28"/>
    <p:sldId id="328" r:id="rId29"/>
    <p:sldId id="280" r:id="rId30"/>
    <p:sldId id="329" r:id="rId31"/>
    <p:sldId id="330" r:id="rId32"/>
    <p:sldId id="331" r:id="rId33"/>
    <p:sldId id="334" r:id="rId34"/>
    <p:sldId id="332" r:id="rId35"/>
    <p:sldId id="333" r:id="rId36"/>
    <p:sldId id="281" r:id="rId37"/>
    <p:sldId id="282" r:id="rId38"/>
    <p:sldId id="335" r:id="rId39"/>
    <p:sldId id="307" r:id="rId40"/>
    <p:sldId id="309" r:id="rId41"/>
    <p:sldId id="308" r:id="rId42"/>
    <p:sldId id="287" r:id="rId43"/>
    <p:sldId id="310" r:id="rId44"/>
    <p:sldId id="304" r:id="rId45"/>
    <p:sldId id="305" r:id="rId46"/>
    <p:sldId id="283" r:id="rId47"/>
    <p:sldId id="284" r:id="rId48"/>
    <p:sldId id="336" r:id="rId49"/>
    <p:sldId id="337" r:id="rId50"/>
    <p:sldId id="338" r:id="rId51"/>
    <p:sldId id="285" r:id="rId52"/>
    <p:sldId id="311" r:id="rId53"/>
    <p:sldId id="286" r:id="rId54"/>
    <p:sldId id="312" r:id="rId55"/>
    <p:sldId id="313" r:id="rId56"/>
    <p:sldId id="288" r:id="rId57"/>
    <p:sldId id="314" r:id="rId58"/>
    <p:sldId id="289" r:id="rId59"/>
    <p:sldId id="296" r:id="rId60"/>
    <p:sldId id="297" r:id="rId61"/>
    <p:sldId id="306" r:id="rId62"/>
    <p:sldId id="315" r:id="rId63"/>
    <p:sldId id="316" r:id="rId64"/>
    <p:sldId id="317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52E3A-5C04-4635-8649-25F8E271D90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E21E7C79-51B8-4BCE-A307-4FD8471E5EE0}">
      <dgm:prSet phldrT="[Texte]" custT="1"/>
      <dgm:spPr/>
      <dgm:t>
        <a:bodyPr/>
        <a:lstStyle/>
        <a:p>
          <a:r>
            <a:rPr lang="fr-FR" sz="4000" dirty="0" smtClean="0"/>
            <a:t>Processus </a:t>
          </a:r>
          <a:endParaRPr lang="fr-FR" sz="4000" dirty="0"/>
        </a:p>
      </dgm:t>
    </dgm:pt>
    <dgm:pt modelId="{23AF3BE4-C104-4F22-8AD1-F92D328A055A}" type="parTrans" cxnId="{28763932-D021-4A04-A521-A9173AA49555}">
      <dgm:prSet/>
      <dgm:spPr/>
      <dgm:t>
        <a:bodyPr/>
        <a:lstStyle/>
        <a:p>
          <a:endParaRPr lang="fr-FR" sz="2400"/>
        </a:p>
      </dgm:t>
    </dgm:pt>
    <dgm:pt modelId="{21B195DE-9BC5-4FE6-8BF6-E7363062C2A5}" type="sibTrans" cxnId="{28763932-D021-4A04-A521-A9173AA49555}">
      <dgm:prSet/>
      <dgm:spPr/>
      <dgm:t>
        <a:bodyPr/>
        <a:lstStyle/>
        <a:p>
          <a:endParaRPr lang="fr-FR" sz="2400"/>
        </a:p>
      </dgm:t>
    </dgm:pt>
    <dgm:pt modelId="{B6583758-1235-4469-A997-31C75BD2BCB7}">
      <dgm:prSet phldrT="[Texte]" custT="1"/>
      <dgm:spPr/>
      <dgm:t>
        <a:bodyPr/>
        <a:lstStyle/>
        <a:p>
          <a:r>
            <a:rPr lang="fr-FR" sz="4000" dirty="0" smtClean="0"/>
            <a:t>Intrication  </a:t>
          </a:r>
          <a:endParaRPr lang="fr-FR" sz="4000" dirty="0"/>
        </a:p>
      </dgm:t>
    </dgm:pt>
    <dgm:pt modelId="{F28ACE46-F145-460B-9F32-4FECB54CE4DC}" type="parTrans" cxnId="{09C621C2-F0C9-4BAF-8229-CD3407835A9C}">
      <dgm:prSet/>
      <dgm:spPr/>
      <dgm:t>
        <a:bodyPr/>
        <a:lstStyle/>
        <a:p>
          <a:endParaRPr lang="fr-FR" sz="2400"/>
        </a:p>
      </dgm:t>
    </dgm:pt>
    <dgm:pt modelId="{DDAFD707-B98F-43EC-9BF9-40E5F391AC9D}" type="sibTrans" cxnId="{09C621C2-F0C9-4BAF-8229-CD3407835A9C}">
      <dgm:prSet/>
      <dgm:spPr/>
      <dgm:t>
        <a:bodyPr/>
        <a:lstStyle/>
        <a:p>
          <a:endParaRPr lang="fr-FR" sz="2400"/>
        </a:p>
      </dgm:t>
    </dgm:pt>
    <dgm:pt modelId="{E71EB3ED-9C8C-4472-95D6-36C3860B30A7}">
      <dgm:prSet phldrT="[Texte]" custT="1"/>
      <dgm:spPr/>
      <dgm:t>
        <a:bodyPr/>
        <a:lstStyle/>
        <a:p>
          <a:r>
            <a:rPr lang="fr-FR" sz="4000" dirty="0" smtClean="0"/>
            <a:t>Dimensions </a:t>
          </a:r>
          <a:endParaRPr lang="fr-FR" sz="4000" dirty="0"/>
        </a:p>
      </dgm:t>
    </dgm:pt>
    <dgm:pt modelId="{E4512902-7DED-40C4-BD4F-713D41095B14}" type="parTrans" cxnId="{CBA206F6-C0B1-461B-A68A-C233E4DA8E12}">
      <dgm:prSet/>
      <dgm:spPr/>
      <dgm:t>
        <a:bodyPr/>
        <a:lstStyle/>
        <a:p>
          <a:endParaRPr lang="fr-FR" sz="2400"/>
        </a:p>
      </dgm:t>
    </dgm:pt>
    <dgm:pt modelId="{1396BEE0-D7B4-4419-BFB4-E98A7029BA83}" type="sibTrans" cxnId="{CBA206F6-C0B1-461B-A68A-C233E4DA8E12}">
      <dgm:prSet/>
      <dgm:spPr/>
      <dgm:t>
        <a:bodyPr/>
        <a:lstStyle/>
        <a:p>
          <a:endParaRPr lang="fr-FR" sz="2400"/>
        </a:p>
      </dgm:t>
    </dgm:pt>
    <dgm:pt modelId="{E1793D6B-3DBD-4F63-854C-4FCB6C124CFA}">
      <dgm:prSet custT="1"/>
      <dgm:spPr/>
      <dgm:t>
        <a:bodyPr/>
        <a:lstStyle/>
        <a:p>
          <a:r>
            <a:rPr lang="fr-FR" sz="3200" dirty="0" smtClean="0"/>
            <a:t>Dynamique</a:t>
          </a:r>
          <a:endParaRPr lang="fr-FR" sz="3200" dirty="0"/>
        </a:p>
      </dgm:t>
    </dgm:pt>
    <dgm:pt modelId="{111E4DB9-7070-4067-8586-CD43924581FD}" type="parTrans" cxnId="{F6975865-EF5C-4A6D-BDE2-109DCCA25D15}">
      <dgm:prSet/>
      <dgm:spPr/>
      <dgm:t>
        <a:bodyPr/>
        <a:lstStyle/>
        <a:p>
          <a:endParaRPr lang="fr-FR" sz="2400"/>
        </a:p>
      </dgm:t>
    </dgm:pt>
    <dgm:pt modelId="{966B9E06-7A36-402D-ADB8-C524A14D8FFF}" type="sibTrans" cxnId="{F6975865-EF5C-4A6D-BDE2-109DCCA25D15}">
      <dgm:prSet/>
      <dgm:spPr/>
      <dgm:t>
        <a:bodyPr/>
        <a:lstStyle/>
        <a:p>
          <a:endParaRPr lang="fr-FR" sz="2400"/>
        </a:p>
      </dgm:t>
    </dgm:pt>
    <dgm:pt modelId="{D5EF66E6-9E2E-4A5E-B91E-DBE7648FE25B}">
      <dgm:prSet custT="1"/>
      <dgm:spPr/>
      <dgm:t>
        <a:bodyPr/>
        <a:lstStyle/>
        <a:p>
          <a:r>
            <a:rPr lang="fr-FR" sz="3200" dirty="0" smtClean="0"/>
            <a:t>Intriquées </a:t>
          </a:r>
          <a:endParaRPr lang="fr-FR" sz="3200" dirty="0"/>
        </a:p>
      </dgm:t>
    </dgm:pt>
    <dgm:pt modelId="{44EA7131-2C85-4EBD-A90E-0384685C0C5F}" type="parTrans" cxnId="{1E3C7068-1376-459D-B157-5332556BD3D2}">
      <dgm:prSet/>
      <dgm:spPr/>
      <dgm:t>
        <a:bodyPr/>
        <a:lstStyle/>
        <a:p>
          <a:endParaRPr lang="fr-FR" sz="2400"/>
        </a:p>
      </dgm:t>
    </dgm:pt>
    <dgm:pt modelId="{2894A7F1-42DF-4EE3-81B7-0C9237460314}" type="sibTrans" cxnId="{1E3C7068-1376-459D-B157-5332556BD3D2}">
      <dgm:prSet/>
      <dgm:spPr/>
      <dgm:t>
        <a:bodyPr/>
        <a:lstStyle/>
        <a:p>
          <a:endParaRPr lang="fr-FR" sz="2400"/>
        </a:p>
      </dgm:t>
    </dgm:pt>
    <dgm:pt modelId="{5F887F21-E071-473F-A7D0-5F96D915EBB7}">
      <dgm:prSet custT="1"/>
      <dgm:spPr/>
      <dgm:t>
        <a:bodyPr/>
        <a:lstStyle/>
        <a:p>
          <a:r>
            <a:rPr lang="fr-FR" sz="3200" dirty="0" smtClean="0"/>
            <a:t>Dépendantes </a:t>
          </a:r>
          <a:endParaRPr lang="fr-FR" sz="3200" dirty="0"/>
        </a:p>
      </dgm:t>
    </dgm:pt>
    <dgm:pt modelId="{AD3864D9-5813-4595-8B6A-063ECB34DEE9}" type="parTrans" cxnId="{53E0F591-2EEB-4A8E-9EA7-204859E6A2A3}">
      <dgm:prSet/>
      <dgm:spPr/>
      <dgm:t>
        <a:bodyPr/>
        <a:lstStyle/>
        <a:p>
          <a:endParaRPr lang="fr-FR" sz="2400"/>
        </a:p>
      </dgm:t>
    </dgm:pt>
    <dgm:pt modelId="{A9F3D442-DD26-4173-B07C-EE896378361E}" type="sibTrans" cxnId="{53E0F591-2EEB-4A8E-9EA7-204859E6A2A3}">
      <dgm:prSet/>
      <dgm:spPr/>
      <dgm:t>
        <a:bodyPr/>
        <a:lstStyle/>
        <a:p>
          <a:endParaRPr lang="fr-FR" sz="2400"/>
        </a:p>
      </dgm:t>
    </dgm:pt>
    <dgm:pt modelId="{C02DCDDD-4D12-40BD-97E7-C65BE2CC571B}">
      <dgm:prSet custT="1"/>
      <dgm:spPr/>
      <dgm:t>
        <a:bodyPr/>
        <a:lstStyle/>
        <a:p>
          <a:r>
            <a:rPr lang="fr-FR" sz="3200" dirty="0" smtClean="0"/>
            <a:t>Complexe </a:t>
          </a:r>
          <a:endParaRPr lang="fr-FR" sz="3200" dirty="0"/>
        </a:p>
      </dgm:t>
    </dgm:pt>
    <dgm:pt modelId="{018B8676-0B75-47C6-A2B1-A258112E9E2F}" type="parTrans" cxnId="{B423734D-E24A-4DF3-8285-2D60FC767376}">
      <dgm:prSet/>
      <dgm:spPr/>
      <dgm:t>
        <a:bodyPr/>
        <a:lstStyle/>
        <a:p>
          <a:endParaRPr lang="fr-FR" sz="2400"/>
        </a:p>
      </dgm:t>
    </dgm:pt>
    <dgm:pt modelId="{1B05E9BD-2650-4482-8B3A-CC502899ECC1}" type="sibTrans" cxnId="{B423734D-E24A-4DF3-8285-2D60FC767376}">
      <dgm:prSet/>
      <dgm:spPr/>
      <dgm:t>
        <a:bodyPr/>
        <a:lstStyle/>
        <a:p>
          <a:endParaRPr lang="fr-FR" sz="2400"/>
        </a:p>
      </dgm:t>
    </dgm:pt>
    <dgm:pt modelId="{89733DC6-02E5-45CF-B044-A40BEC0F79BA}">
      <dgm:prSet custT="1"/>
      <dgm:spPr/>
      <dgm:t>
        <a:bodyPr/>
        <a:lstStyle/>
        <a:p>
          <a:r>
            <a:rPr lang="fr-FR" sz="3200" dirty="0" smtClean="0"/>
            <a:t>Biologiques</a:t>
          </a:r>
          <a:endParaRPr lang="fr-FR" sz="3200" dirty="0"/>
        </a:p>
      </dgm:t>
    </dgm:pt>
    <dgm:pt modelId="{58052DB6-BD2F-447A-8F4D-3CBDA0422FB1}" type="parTrans" cxnId="{32046BC0-3042-40AE-A420-5EFBBE56CFBA}">
      <dgm:prSet/>
      <dgm:spPr/>
      <dgm:t>
        <a:bodyPr/>
        <a:lstStyle/>
        <a:p>
          <a:endParaRPr lang="fr-FR" sz="2400"/>
        </a:p>
      </dgm:t>
    </dgm:pt>
    <dgm:pt modelId="{C200BFD9-1975-4D56-B8AC-AD732089B758}" type="sibTrans" cxnId="{32046BC0-3042-40AE-A420-5EFBBE56CFBA}">
      <dgm:prSet/>
      <dgm:spPr/>
      <dgm:t>
        <a:bodyPr/>
        <a:lstStyle/>
        <a:p>
          <a:endParaRPr lang="fr-FR" sz="2400"/>
        </a:p>
      </dgm:t>
    </dgm:pt>
    <dgm:pt modelId="{07A83FD3-46CE-4E57-83DA-2947BA8863D8}">
      <dgm:prSet custT="1"/>
      <dgm:spPr/>
      <dgm:t>
        <a:bodyPr/>
        <a:lstStyle/>
        <a:p>
          <a:r>
            <a:rPr lang="fr-FR" sz="2800" dirty="0" smtClean="0"/>
            <a:t>Psychologiques </a:t>
          </a:r>
          <a:endParaRPr lang="fr-FR" sz="2800" dirty="0"/>
        </a:p>
      </dgm:t>
    </dgm:pt>
    <dgm:pt modelId="{1C844BCD-3362-416D-9C69-646FA714C81A}" type="parTrans" cxnId="{69198DF9-4D4B-4EEC-B1B1-A7425323088C}">
      <dgm:prSet/>
      <dgm:spPr/>
      <dgm:t>
        <a:bodyPr/>
        <a:lstStyle/>
        <a:p>
          <a:endParaRPr lang="fr-FR"/>
        </a:p>
      </dgm:t>
    </dgm:pt>
    <dgm:pt modelId="{D0972D3D-A75F-44D4-AD50-C26887A8598A}" type="sibTrans" cxnId="{69198DF9-4D4B-4EEC-B1B1-A7425323088C}">
      <dgm:prSet/>
      <dgm:spPr/>
      <dgm:t>
        <a:bodyPr/>
        <a:lstStyle/>
        <a:p>
          <a:endParaRPr lang="fr-FR"/>
        </a:p>
      </dgm:t>
    </dgm:pt>
    <dgm:pt modelId="{C799A739-55C3-4EB3-A10D-CFE3A8FCD8EC}" type="pres">
      <dgm:prSet presAssocID="{54A52E3A-5C04-4635-8649-25F8E271D90F}" presName="Name0" presStyleCnt="0">
        <dgm:presLayoutVars>
          <dgm:dir/>
          <dgm:animLvl val="lvl"/>
          <dgm:resizeHandles val="exact"/>
        </dgm:presLayoutVars>
      </dgm:prSet>
      <dgm:spPr/>
    </dgm:pt>
    <dgm:pt modelId="{27F7E086-4930-4BB6-884D-2004D459C58F}" type="pres">
      <dgm:prSet presAssocID="{54A52E3A-5C04-4635-8649-25F8E271D90F}" presName="tSp" presStyleCnt="0"/>
      <dgm:spPr/>
    </dgm:pt>
    <dgm:pt modelId="{0D5FFBB5-E628-4179-98D3-A166B81C276C}" type="pres">
      <dgm:prSet presAssocID="{54A52E3A-5C04-4635-8649-25F8E271D90F}" presName="bSp" presStyleCnt="0"/>
      <dgm:spPr/>
    </dgm:pt>
    <dgm:pt modelId="{A3944E9C-4717-4EDD-845A-BA24B5AD9CD5}" type="pres">
      <dgm:prSet presAssocID="{54A52E3A-5C04-4635-8649-25F8E271D90F}" presName="process" presStyleCnt="0"/>
      <dgm:spPr/>
    </dgm:pt>
    <dgm:pt modelId="{6C0F1FA5-6D15-4501-82C1-00873D79CDB9}" type="pres">
      <dgm:prSet presAssocID="{E21E7C79-51B8-4BCE-A307-4FD8471E5EE0}" presName="composite1" presStyleCnt="0"/>
      <dgm:spPr/>
    </dgm:pt>
    <dgm:pt modelId="{11351150-815F-4D8E-B965-03FB85FD2070}" type="pres">
      <dgm:prSet presAssocID="{E21E7C79-51B8-4BCE-A307-4FD8471E5EE0}" presName="dummyNode1" presStyleLbl="node1" presStyleIdx="0" presStyleCnt="3"/>
      <dgm:spPr/>
    </dgm:pt>
    <dgm:pt modelId="{C17DFB6A-9FB7-496D-AF4E-30B3A85B00CD}" type="pres">
      <dgm:prSet presAssocID="{E21E7C79-51B8-4BCE-A307-4FD8471E5EE0}" presName="childNode1" presStyleLbl="bgAcc1" presStyleIdx="0" presStyleCnt="3" custScaleX="164409" custLinFactNeighborY="-147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7AE20-F7DA-4495-BE34-531C0DD38E15}" type="pres">
      <dgm:prSet presAssocID="{E21E7C79-51B8-4BCE-A307-4FD8471E5EE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7C40B4-1313-46D5-A43A-C25C1B4BD1DA}" type="pres">
      <dgm:prSet presAssocID="{E21E7C79-51B8-4BCE-A307-4FD8471E5EE0}" presName="parentNode1" presStyleLbl="node1" presStyleIdx="0" presStyleCnt="3" custScaleX="149550" custScaleY="9412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1737D-AC1A-492E-BF57-E48314FEC38D}" type="pres">
      <dgm:prSet presAssocID="{E21E7C79-51B8-4BCE-A307-4FD8471E5EE0}" presName="connSite1" presStyleCnt="0"/>
      <dgm:spPr/>
    </dgm:pt>
    <dgm:pt modelId="{1955A069-E8D5-4A1B-868D-0CA2D9D15689}" type="pres">
      <dgm:prSet presAssocID="{21B195DE-9BC5-4FE6-8BF6-E7363062C2A5}" presName="Name9" presStyleLbl="sibTrans2D1" presStyleIdx="0" presStyleCnt="2"/>
      <dgm:spPr/>
      <dgm:t>
        <a:bodyPr/>
        <a:lstStyle/>
        <a:p>
          <a:endParaRPr lang="fr-FR"/>
        </a:p>
      </dgm:t>
    </dgm:pt>
    <dgm:pt modelId="{1855DEE2-FA70-443A-B3C3-E091AE2248BA}" type="pres">
      <dgm:prSet presAssocID="{B6583758-1235-4469-A997-31C75BD2BCB7}" presName="composite2" presStyleCnt="0"/>
      <dgm:spPr/>
    </dgm:pt>
    <dgm:pt modelId="{2A30052C-E3B6-48FF-A568-110EA5782894}" type="pres">
      <dgm:prSet presAssocID="{B6583758-1235-4469-A997-31C75BD2BCB7}" presName="dummyNode2" presStyleLbl="node1" presStyleIdx="0" presStyleCnt="3"/>
      <dgm:spPr/>
    </dgm:pt>
    <dgm:pt modelId="{93604F4E-9010-4A64-89B6-0792C030E7A7}" type="pres">
      <dgm:prSet presAssocID="{B6583758-1235-4469-A997-31C75BD2BCB7}" presName="childNode2" presStyleLbl="bgAcc1" presStyleIdx="1" presStyleCnt="3" custScaleX="164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FBD53F-7148-4769-8D10-4FC026956C8B}" type="pres">
      <dgm:prSet presAssocID="{B6583758-1235-4469-A997-31C75BD2BCB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9177CC-4299-4156-960C-2D241BD66CEC}" type="pres">
      <dgm:prSet presAssocID="{B6583758-1235-4469-A997-31C75BD2BCB7}" presName="parentNode2" presStyleLbl="node1" presStyleIdx="1" presStyleCnt="3" custScaleX="158950" custScaleY="98406" custLinFactNeighborY="-660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6ECE8-B45B-4933-A98F-67668C948CE3}" type="pres">
      <dgm:prSet presAssocID="{B6583758-1235-4469-A997-31C75BD2BCB7}" presName="connSite2" presStyleCnt="0"/>
      <dgm:spPr/>
    </dgm:pt>
    <dgm:pt modelId="{28EF556D-34BC-4A79-90C4-3245A00F50AF}" type="pres">
      <dgm:prSet presAssocID="{DDAFD707-B98F-43EC-9BF9-40E5F391AC9D}" presName="Name18" presStyleLbl="sibTrans2D1" presStyleIdx="1" presStyleCnt="2"/>
      <dgm:spPr/>
      <dgm:t>
        <a:bodyPr/>
        <a:lstStyle/>
        <a:p>
          <a:endParaRPr lang="fr-FR"/>
        </a:p>
      </dgm:t>
    </dgm:pt>
    <dgm:pt modelId="{38BA0CCA-7A08-41B5-BC1A-CFD8B97A2FF4}" type="pres">
      <dgm:prSet presAssocID="{E71EB3ED-9C8C-4472-95D6-36C3860B30A7}" presName="composite1" presStyleCnt="0"/>
      <dgm:spPr/>
    </dgm:pt>
    <dgm:pt modelId="{FDC42D0B-3A41-44F5-A56C-D3DF2CE93815}" type="pres">
      <dgm:prSet presAssocID="{E71EB3ED-9C8C-4472-95D6-36C3860B30A7}" presName="dummyNode1" presStyleLbl="node1" presStyleIdx="1" presStyleCnt="3"/>
      <dgm:spPr/>
    </dgm:pt>
    <dgm:pt modelId="{9AF8EDB7-A41C-410C-9110-4488132E00EA}" type="pres">
      <dgm:prSet presAssocID="{E71EB3ED-9C8C-4472-95D6-36C3860B30A7}" presName="childNode1" presStyleLbl="bgAcc1" presStyleIdx="2" presStyleCnt="3" custScaleX="170915" custLinFactNeighborY="-54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B6314-1470-4F9E-935F-3F1BF1038663}" type="pres">
      <dgm:prSet presAssocID="{E71EB3ED-9C8C-4472-95D6-36C3860B30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71EB17-F9B8-4EFF-B857-8F43813F2403}" type="pres">
      <dgm:prSet presAssocID="{E71EB3ED-9C8C-4472-95D6-36C3860B30A7}" presName="parentNode1" presStyleLbl="node1" presStyleIdx="2" presStyleCnt="3" custScaleX="189878" custScaleY="12344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A1AEA7-94A4-4F76-9D67-8F58A044F5F8}" type="pres">
      <dgm:prSet presAssocID="{E71EB3ED-9C8C-4472-95D6-36C3860B30A7}" presName="connSite1" presStyleCnt="0"/>
      <dgm:spPr/>
    </dgm:pt>
  </dgm:ptLst>
  <dgm:cxnLst>
    <dgm:cxn modelId="{21EDBE15-4A2A-44A5-BF67-3A09EBA6E5B5}" type="presOf" srcId="{07A83FD3-46CE-4E57-83DA-2947BA8863D8}" destId="{93604F4E-9010-4A64-89B6-0792C030E7A7}" srcOrd="0" destOrd="1" presId="urn:microsoft.com/office/officeart/2005/8/layout/hProcess4"/>
    <dgm:cxn modelId="{23A51DAC-F78E-48AB-8EB4-556FE15BFE9A}" type="presOf" srcId="{D5EF66E6-9E2E-4A5E-B91E-DBE7648FE25B}" destId="{0DCB6314-1470-4F9E-935F-3F1BF1038663}" srcOrd="1" destOrd="0" presId="urn:microsoft.com/office/officeart/2005/8/layout/hProcess4"/>
    <dgm:cxn modelId="{A047ABE9-86DD-4F1E-AB7F-990B6745A180}" type="presOf" srcId="{C02DCDDD-4D12-40BD-97E7-C65BE2CC571B}" destId="{C17DFB6A-9FB7-496D-AF4E-30B3A85B00CD}" srcOrd="0" destOrd="1" presId="urn:microsoft.com/office/officeart/2005/8/layout/hProcess4"/>
    <dgm:cxn modelId="{09C621C2-F0C9-4BAF-8229-CD3407835A9C}" srcId="{54A52E3A-5C04-4635-8649-25F8E271D90F}" destId="{B6583758-1235-4469-A997-31C75BD2BCB7}" srcOrd="1" destOrd="0" parTransId="{F28ACE46-F145-460B-9F32-4FECB54CE4DC}" sibTransId="{DDAFD707-B98F-43EC-9BF9-40E5F391AC9D}"/>
    <dgm:cxn modelId="{F6975865-EF5C-4A6D-BDE2-109DCCA25D15}" srcId="{E21E7C79-51B8-4BCE-A307-4FD8471E5EE0}" destId="{E1793D6B-3DBD-4F63-854C-4FCB6C124CFA}" srcOrd="0" destOrd="0" parTransId="{111E4DB9-7070-4067-8586-CD43924581FD}" sibTransId="{966B9E06-7A36-402D-ADB8-C524A14D8FFF}"/>
    <dgm:cxn modelId="{8D9A96D7-7505-43E2-BCD2-3F6E645F5471}" type="presOf" srcId="{B6583758-1235-4469-A997-31C75BD2BCB7}" destId="{5E9177CC-4299-4156-960C-2D241BD66CEC}" srcOrd="0" destOrd="0" presId="urn:microsoft.com/office/officeart/2005/8/layout/hProcess4"/>
    <dgm:cxn modelId="{4F979755-8273-4F8D-A156-047879F07CF8}" type="presOf" srcId="{07A83FD3-46CE-4E57-83DA-2947BA8863D8}" destId="{BFFBD53F-7148-4769-8D10-4FC026956C8B}" srcOrd="1" destOrd="1" presId="urn:microsoft.com/office/officeart/2005/8/layout/hProcess4"/>
    <dgm:cxn modelId="{32046BC0-3042-40AE-A420-5EFBBE56CFBA}" srcId="{B6583758-1235-4469-A997-31C75BD2BCB7}" destId="{89733DC6-02E5-45CF-B044-A40BEC0F79BA}" srcOrd="0" destOrd="0" parTransId="{58052DB6-BD2F-447A-8F4D-3CBDA0422FB1}" sibTransId="{C200BFD9-1975-4D56-B8AC-AD732089B758}"/>
    <dgm:cxn modelId="{1E3C7068-1376-459D-B157-5332556BD3D2}" srcId="{E71EB3ED-9C8C-4472-95D6-36C3860B30A7}" destId="{D5EF66E6-9E2E-4A5E-B91E-DBE7648FE25B}" srcOrd="0" destOrd="0" parTransId="{44EA7131-2C85-4EBD-A90E-0384685C0C5F}" sibTransId="{2894A7F1-42DF-4EE3-81B7-0C9237460314}"/>
    <dgm:cxn modelId="{B423734D-E24A-4DF3-8285-2D60FC767376}" srcId="{E21E7C79-51B8-4BCE-A307-4FD8471E5EE0}" destId="{C02DCDDD-4D12-40BD-97E7-C65BE2CC571B}" srcOrd="1" destOrd="0" parTransId="{018B8676-0B75-47C6-A2B1-A258112E9E2F}" sibTransId="{1B05E9BD-2650-4482-8B3A-CC502899ECC1}"/>
    <dgm:cxn modelId="{53E0F591-2EEB-4A8E-9EA7-204859E6A2A3}" srcId="{E71EB3ED-9C8C-4472-95D6-36C3860B30A7}" destId="{5F887F21-E071-473F-A7D0-5F96D915EBB7}" srcOrd="1" destOrd="0" parTransId="{AD3864D9-5813-4595-8B6A-063ECB34DEE9}" sibTransId="{A9F3D442-DD26-4173-B07C-EE896378361E}"/>
    <dgm:cxn modelId="{24946766-5E2B-4B20-94FF-636C01AB8050}" type="presOf" srcId="{89733DC6-02E5-45CF-B044-A40BEC0F79BA}" destId="{BFFBD53F-7148-4769-8D10-4FC026956C8B}" srcOrd="1" destOrd="0" presId="urn:microsoft.com/office/officeart/2005/8/layout/hProcess4"/>
    <dgm:cxn modelId="{4F2EAD02-E034-441C-A445-B5A0C7DE0565}" type="presOf" srcId="{89733DC6-02E5-45CF-B044-A40BEC0F79BA}" destId="{93604F4E-9010-4A64-89B6-0792C030E7A7}" srcOrd="0" destOrd="0" presId="urn:microsoft.com/office/officeart/2005/8/layout/hProcess4"/>
    <dgm:cxn modelId="{27B53846-9BAB-4E65-A54C-F6104B886EEB}" type="presOf" srcId="{DDAFD707-B98F-43EC-9BF9-40E5F391AC9D}" destId="{28EF556D-34BC-4A79-90C4-3245A00F50AF}" srcOrd="0" destOrd="0" presId="urn:microsoft.com/office/officeart/2005/8/layout/hProcess4"/>
    <dgm:cxn modelId="{FAB94C80-44CE-4A13-BD01-147C20EDBFA9}" type="presOf" srcId="{E21E7C79-51B8-4BCE-A307-4FD8471E5EE0}" destId="{227C40B4-1313-46D5-A43A-C25C1B4BD1DA}" srcOrd="0" destOrd="0" presId="urn:microsoft.com/office/officeart/2005/8/layout/hProcess4"/>
    <dgm:cxn modelId="{8F7382EC-5B66-4C92-9023-B750EC2FE239}" type="presOf" srcId="{E1793D6B-3DBD-4F63-854C-4FCB6C124CFA}" destId="{C17DFB6A-9FB7-496D-AF4E-30B3A85B00CD}" srcOrd="0" destOrd="0" presId="urn:microsoft.com/office/officeart/2005/8/layout/hProcess4"/>
    <dgm:cxn modelId="{02C78280-2D14-4F7C-AF1E-DD417FC0FDA1}" type="presOf" srcId="{5F887F21-E071-473F-A7D0-5F96D915EBB7}" destId="{9AF8EDB7-A41C-410C-9110-4488132E00EA}" srcOrd="0" destOrd="1" presId="urn:microsoft.com/office/officeart/2005/8/layout/hProcess4"/>
    <dgm:cxn modelId="{9034E2B5-3BDD-47F3-8C8B-04A4A2A6D77F}" type="presOf" srcId="{54A52E3A-5C04-4635-8649-25F8E271D90F}" destId="{C799A739-55C3-4EB3-A10D-CFE3A8FCD8EC}" srcOrd="0" destOrd="0" presId="urn:microsoft.com/office/officeart/2005/8/layout/hProcess4"/>
    <dgm:cxn modelId="{86AF3954-F702-4E7A-AD30-C255DFD627C4}" type="presOf" srcId="{5F887F21-E071-473F-A7D0-5F96D915EBB7}" destId="{0DCB6314-1470-4F9E-935F-3F1BF1038663}" srcOrd="1" destOrd="1" presId="urn:microsoft.com/office/officeart/2005/8/layout/hProcess4"/>
    <dgm:cxn modelId="{F51C6938-6A1F-4BFB-BE71-0F94473EFCF7}" type="presOf" srcId="{C02DCDDD-4D12-40BD-97E7-C65BE2CC571B}" destId="{B927AE20-F7DA-4495-BE34-531C0DD38E15}" srcOrd="1" destOrd="1" presId="urn:microsoft.com/office/officeart/2005/8/layout/hProcess4"/>
    <dgm:cxn modelId="{69198DF9-4D4B-4EEC-B1B1-A7425323088C}" srcId="{B6583758-1235-4469-A997-31C75BD2BCB7}" destId="{07A83FD3-46CE-4E57-83DA-2947BA8863D8}" srcOrd="1" destOrd="0" parTransId="{1C844BCD-3362-416D-9C69-646FA714C81A}" sibTransId="{D0972D3D-A75F-44D4-AD50-C26887A8598A}"/>
    <dgm:cxn modelId="{C6DFF3B8-B98D-4923-BCB5-754314600432}" type="presOf" srcId="{E71EB3ED-9C8C-4472-95D6-36C3860B30A7}" destId="{F771EB17-F9B8-4EFF-B857-8F43813F2403}" srcOrd="0" destOrd="0" presId="urn:microsoft.com/office/officeart/2005/8/layout/hProcess4"/>
    <dgm:cxn modelId="{1F85D6FA-8FCF-44A0-9467-FFA2DCE6B770}" type="presOf" srcId="{E1793D6B-3DBD-4F63-854C-4FCB6C124CFA}" destId="{B927AE20-F7DA-4495-BE34-531C0DD38E15}" srcOrd="1" destOrd="0" presId="urn:microsoft.com/office/officeart/2005/8/layout/hProcess4"/>
    <dgm:cxn modelId="{CB26AE32-440F-4C6A-87D4-3341786A9D20}" type="presOf" srcId="{D5EF66E6-9E2E-4A5E-B91E-DBE7648FE25B}" destId="{9AF8EDB7-A41C-410C-9110-4488132E00EA}" srcOrd="0" destOrd="0" presId="urn:microsoft.com/office/officeart/2005/8/layout/hProcess4"/>
    <dgm:cxn modelId="{28763932-D021-4A04-A521-A9173AA49555}" srcId="{54A52E3A-5C04-4635-8649-25F8E271D90F}" destId="{E21E7C79-51B8-4BCE-A307-4FD8471E5EE0}" srcOrd="0" destOrd="0" parTransId="{23AF3BE4-C104-4F22-8AD1-F92D328A055A}" sibTransId="{21B195DE-9BC5-4FE6-8BF6-E7363062C2A5}"/>
    <dgm:cxn modelId="{CBA206F6-C0B1-461B-A68A-C233E4DA8E12}" srcId="{54A52E3A-5C04-4635-8649-25F8E271D90F}" destId="{E71EB3ED-9C8C-4472-95D6-36C3860B30A7}" srcOrd="2" destOrd="0" parTransId="{E4512902-7DED-40C4-BD4F-713D41095B14}" sibTransId="{1396BEE0-D7B4-4419-BFB4-E98A7029BA83}"/>
    <dgm:cxn modelId="{A950BAFC-D3AE-4C69-9013-6E7FFB133624}" type="presOf" srcId="{21B195DE-9BC5-4FE6-8BF6-E7363062C2A5}" destId="{1955A069-E8D5-4A1B-868D-0CA2D9D15689}" srcOrd="0" destOrd="0" presId="urn:microsoft.com/office/officeart/2005/8/layout/hProcess4"/>
    <dgm:cxn modelId="{A3D4961A-0EC2-4C0D-A4EB-A35C0FCF9671}" type="presParOf" srcId="{C799A739-55C3-4EB3-A10D-CFE3A8FCD8EC}" destId="{27F7E086-4930-4BB6-884D-2004D459C58F}" srcOrd="0" destOrd="0" presId="urn:microsoft.com/office/officeart/2005/8/layout/hProcess4"/>
    <dgm:cxn modelId="{A874F93B-297C-4D49-BCA2-9DF0EEC461BE}" type="presParOf" srcId="{C799A739-55C3-4EB3-A10D-CFE3A8FCD8EC}" destId="{0D5FFBB5-E628-4179-98D3-A166B81C276C}" srcOrd="1" destOrd="0" presId="urn:microsoft.com/office/officeart/2005/8/layout/hProcess4"/>
    <dgm:cxn modelId="{AFDA65DD-1CEA-4190-BF6A-607ADC5724B4}" type="presParOf" srcId="{C799A739-55C3-4EB3-A10D-CFE3A8FCD8EC}" destId="{A3944E9C-4717-4EDD-845A-BA24B5AD9CD5}" srcOrd="2" destOrd="0" presId="urn:microsoft.com/office/officeart/2005/8/layout/hProcess4"/>
    <dgm:cxn modelId="{4F7141FE-74A7-4F1F-9036-DFA98CE84AEE}" type="presParOf" srcId="{A3944E9C-4717-4EDD-845A-BA24B5AD9CD5}" destId="{6C0F1FA5-6D15-4501-82C1-00873D79CDB9}" srcOrd="0" destOrd="0" presId="urn:microsoft.com/office/officeart/2005/8/layout/hProcess4"/>
    <dgm:cxn modelId="{F5F8CC71-E6C8-4DFF-BE51-1330F75E4437}" type="presParOf" srcId="{6C0F1FA5-6D15-4501-82C1-00873D79CDB9}" destId="{11351150-815F-4D8E-B965-03FB85FD2070}" srcOrd="0" destOrd="0" presId="urn:microsoft.com/office/officeart/2005/8/layout/hProcess4"/>
    <dgm:cxn modelId="{212B4259-44BB-4757-9A78-85E6F84753F4}" type="presParOf" srcId="{6C0F1FA5-6D15-4501-82C1-00873D79CDB9}" destId="{C17DFB6A-9FB7-496D-AF4E-30B3A85B00CD}" srcOrd="1" destOrd="0" presId="urn:microsoft.com/office/officeart/2005/8/layout/hProcess4"/>
    <dgm:cxn modelId="{E67788D3-E632-4CFF-8B0A-917B3525B8A2}" type="presParOf" srcId="{6C0F1FA5-6D15-4501-82C1-00873D79CDB9}" destId="{B927AE20-F7DA-4495-BE34-531C0DD38E15}" srcOrd="2" destOrd="0" presId="urn:microsoft.com/office/officeart/2005/8/layout/hProcess4"/>
    <dgm:cxn modelId="{EC40A5FA-420F-41E4-A592-269966F50111}" type="presParOf" srcId="{6C0F1FA5-6D15-4501-82C1-00873D79CDB9}" destId="{227C40B4-1313-46D5-A43A-C25C1B4BD1DA}" srcOrd="3" destOrd="0" presId="urn:microsoft.com/office/officeart/2005/8/layout/hProcess4"/>
    <dgm:cxn modelId="{29EDEC1F-940A-457D-BECD-7F7D809427DA}" type="presParOf" srcId="{6C0F1FA5-6D15-4501-82C1-00873D79CDB9}" destId="{6D91737D-AC1A-492E-BF57-E48314FEC38D}" srcOrd="4" destOrd="0" presId="urn:microsoft.com/office/officeart/2005/8/layout/hProcess4"/>
    <dgm:cxn modelId="{5E76AA48-7BC7-4670-9293-766471A40793}" type="presParOf" srcId="{A3944E9C-4717-4EDD-845A-BA24B5AD9CD5}" destId="{1955A069-E8D5-4A1B-868D-0CA2D9D15689}" srcOrd="1" destOrd="0" presId="urn:microsoft.com/office/officeart/2005/8/layout/hProcess4"/>
    <dgm:cxn modelId="{B2E22495-3AAE-4538-817F-412E3D61272E}" type="presParOf" srcId="{A3944E9C-4717-4EDD-845A-BA24B5AD9CD5}" destId="{1855DEE2-FA70-443A-B3C3-E091AE2248BA}" srcOrd="2" destOrd="0" presId="urn:microsoft.com/office/officeart/2005/8/layout/hProcess4"/>
    <dgm:cxn modelId="{AEA656A0-8149-4AB0-BBFC-B738D516376B}" type="presParOf" srcId="{1855DEE2-FA70-443A-B3C3-E091AE2248BA}" destId="{2A30052C-E3B6-48FF-A568-110EA5782894}" srcOrd="0" destOrd="0" presId="urn:microsoft.com/office/officeart/2005/8/layout/hProcess4"/>
    <dgm:cxn modelId="{94C72337-FBDB-4B91-A842-EDA1E9BB955C}" type="presParOf" srcId="{1855DEE2-FA70-443A-B3C3-E091AE2248BA}" destId="{93604F4E-9010-4A64-89B6-0792C030E7A7}" srcOrd="1" destOrd="0" presId="urn:microsoft.com/office/officeart/2005/8/layout/hProcess4"/>
    <dgm:cxn modelId="{23748168-E40A-42AA-B914-9C7DF17F87A7}" type="presParOf" srcId="{1855DEE2-FA70-443A-B3C3-E091AE2248BA}" destId="{BFFBD53F-7148-4769-8D10-4FC026956C8B}" srcOrd="2" destOrd="0" presId="urn:microsoft.com/office/officeart/2005/8/layout/hProcess4"/>
    <dgm:cxn modelId="{34D8B9D9-9449-4856-B810-49ED2522F235}" type="presParOf" srcId="{1855DEE2-FA70-443A-B3C3-E091AE2248BA}" destId="{5E9177CC-4299-4156-960C-2D241BD66CEC}" srcOrd="3" destOrd="0" presId="urn:microsoft.com/office/officeart/2005/8/layout/hProcess4"/>
    <dgm:cxn modelId="{7C84B371-BFBB-41E6-85EF-A7778105B217}" type="presParOf" srcId="{1855DEE2-FA70-443A-B3C3-E091AE2248BA}" destId="{9ED6ECE8-B45B-4933-A98F-67668C948CE3}" srcOrd="4" destOrd="0" presId="urn:microsoft.com/office/officeart/2005/8/layout/hProcess4"/>
    <dgm:cxn modelId="{53A6730C-B757-4191-B0E9-FBB04EB32F7F}" type="presParOf" srcId="{A3944E9C-4717-4EDD-845A-BA24B5AD9CD5}" destId="{28EF556D-34BC-4A79-90C4-3245A00F50AF}" srcOrd="3" destOrd="0" presId="urn:microsoft.com/office/officeart/2005/8/layout/hProcess4"/>
    <dgm:cxn modelId="{0777CD77-72DC-4A19-BDCC-CC737242C291}" type="presParOf" srcId="{A3944E9C-4717-4EDD-845A-BA24B5AD9CD5}" destId="{38BA0CCA-7A08-41B5-BC1A-CFD8B97A2FF4}" srcOrd="4" destOrd="0" presId="urn:microsoft.com/office/officeart/2005/8/layout/hProcess4"/>
    <dgm:cxn modelId="{BD719137-DD09-4742-9B78-AE77F1D1CD45}" type="presParOf" srcId="{38BA0CCA-7A08-41B5-BC1A-CFD8B97A2FF4}" destId="{FDC42D0B-3A41-44F5-A56C-D3DF2CE93815}" srcOrd="0" destOrd="0" presId="urn:microsoft.com/office/officeart/2005/8/layout/hProcess4"/>
    <dgm:cxn modelId="{4F0A77A3-FFC8-4135-B4C8-C63F7321C8B6}" type="presParOf" srcId="{38BA0CCA-7A08-41B5-BC1A-CFD8B97A2FF4}" destId="{9AF8EDB7-A41C-410C-9110-4488132E00EA}" srcOrd="1" destOrd="0" presId="urn:microsoft.com/office/officeart/2005/8/layout/hProcess4"/>
    <dgm:cxn modelId="{195B3FFC-5614-40BF-A017-577690DF2877}" type="presParOf" srcId="{38BA0CCA-7A08-41B5-BC1A-CFD8B97A2FF4}" destId="{0DCB6314-1470-4F9E-935F-3F1BF1038663}" srcOrd="2" destOrd="0" presId="urn:microsoft.com/office/officeart/2005/8/layout/hProcess4"/>
    <dgm:cxn modelId="{94A2F763-0AD9-4D0F-8EBC-3CDBD6FC4A2D}" type="presParOf" srcId="{38BA0CCA-7A08-41B5-BC1A-CFD8B97A2FF4}" destId="{F771EB17-F9B8-4EFF-B857-8F43813F2403}" srcOrd="3" destOrd="0" presId="urn:microsoft.com/office/officeart/2005/8/layout/hProcess4"/>
    <dgm:cxn modelId="{F9A14663-031B-4F2E-8E3A-518B05E87FB3}" type="presParOf" srcId="{38BA0CCA-7A08-41B5-BC1A-CFD8B97A2FF4}" destId="{4FA1AEA7-94A4-4F76-9D67-8F58A044F5F8}" srcOrd="4" destOrd="0" presId="urn:microsoft.com/office/officeart/2005/8/layout/h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20CCE-8264-42AB-B8C7-D91003E7CF8B}" type="doc">
      <dgm:prSet loTypeId="urn:microsoft.com/office/officeart/2005/8/layout/gear1" loCatId="cycle" qsTypeId="urn:microsoft.com/office/officeart/2005/8/quickstyle/simple3" qsCatId="simple" csTypeId="urn:microsoft.com/office/officeart/2005/8/colors/colorful5" csCatId="colorful" phldr="1"/>
      <dgm:spPr/>
    </dgm:pt>
    <dgm:pt modelId="{416C354B-0081-4BDE-948C-D57EE8AAAD82}">
      <dgm:prSet phldrT="[Texte]"/>
      <dgm:spPr/>
      <dgm:t>
        <a:bodyPr/>
        <a:lstStyle/>
        <a:p>
          <a:r>
            <a:rPr lang="fr-FR" dirty="0" smtClean="0"/>
            <a:t>Enfant </a:t>
          </a:r>
          <a:endParaRPr lang="fr-FR" dirty="0"/>
        </a:p>
      </dgm:t>
    </dgm:pt>
    <dgm:pt modelId="{6B1A3221-147F-4ED3-8690-5D35B2A7EEAC}" type="parTrans" cxnId="{9AE05C30-3E44-4FBF-87F1-CA322E6B0E43}">
      <dgm:prSet/>
      <dgm:spPr/>
      <dgm:t>
        <a:bodyPr/>
        <a:lstStyle/>
        <a:p>
          <a:endParaRPr lang="fr-FR"/>
        </a:p>
      </dgm:t>
    </dgm:pt>
    <dgm:pt modelId="{95D43143-7862-4DBC-8D87-D1FFCE9DBDEA}" type="sibTrans" cxnId="{9AE05C30-3E44-4FBF-87F1-CA322E6B0E43}">
      <dgm:prSet/>
      <dgm:spPr/>
      <dgm:t>
        <a:bodyPr/>
        <a:lstStyle/>
        <a:p>
          <a:endParaRPr lang="fr-FR"/>
        </a:p>
      </dgm:t>
    </dgm:pt>
    <dgm:pt modelId="{500A2638-D9FF-4501-8F41-759F0A602A3C}">
      <dgm:prSet phldrT="[Texte]"/>
      <dgm:spPr/>
      <dgm:t>
        <a:bodyPr/>
        <a:lstStyle/>
        <a:p>
          <a:r>
            <a:rPr lang="fr-FR" dirty="0" smtClean="0"/>
            <a:t>Frères sœurs  </a:t>
          </a:r>
          <a:endParaRPr lang="fr-FR" dirty="0"/>
        </a:p>
      </dgm:t>
    </dgm:pt>
    <dgm:pt modelId="{6558927C-63FF-43DF-A077-BAE6183110F4}" type="parTrans" cxnId="{8E39ED95-0578-4302-95D6-9A73F49D0868}">
      <dgm:prSet/>
      <dgm:spPr/>
      <dgm:t>
        <a:bodyPr/>
        <a:lstStyle/>
        <a:p>
          <a:endParaRPr lang="fr-FR"/>
        </a:p>
      </dgm:t>
    </dgm:pt>
    <dgm:pt modelId="{3E101B29-289A-4ECF-ABCC-985E9BA26CDA}" type="sibTrans" cxnId="{8E39ED95-0578-4302-95D6-9A73F49D0868}">
      <dgm:prSet/>
      <dgm:spPr/>
      <dgm:t>
        <a:bodyPr/>
        <a:lstStyle/>
        <a:p>
          <a:endParaRPr lang="fr-FR"/>
        </a:p>
      </dgm:t>
    </dgm:pt>
    <dgm:pt modelId="{B128C777-5749-4205-A251-81B40F270E57}">
      <dgm:prSet/>
      <dgm:spPr/>
      <dgm:t>
        <a:bodyPr/>
        <a:lstStyle/>
        <a:p>
          <a:r>
            <a:rPr lang="fr-FR" dirty="0" smtClean="0"/>
            <a:t>Grand- parents</a:t>
          </a:r>
          <a:endParaRPr lang="fr-FR" dirty="0"/>
        </a:p>
      </dgm:t>
    </dgm:pt>
    <dgm:pt modelId="{DC9661AF-3128-40C3-A03A-01EFB8DE1BBF}" type="parTrans" cxnId="{E33F6077-D310-4C48-AA5F-21C2C083F3AB}">
      <dgm:prSet/>
      <dgm:spPr/>
      <dgm:t>
        <a:bodyPr/>
        <a:lstStyle/>
        <a:p>
          <a:endParaRPr lang="fr-FR"/>
        </a:p>
      </dgm:t>
    </dgm:pt>
    <dgm:pt modelId="{D49D2674-24CB-41D4-A6C7-5CD2B2DBAE4F}" type="sibTrans" cxnId="{E33F6077-D310-4C48-AA5F-21C2C083F3AB}">
      <dgm:prSet/>
      <dgm:spPr/>
      <dgm:t>
        <a:bodyPr/>
        <a:lstStyle/>
        <a:p>
          <a:endParaRPr lang="fr-FR"/>
        </a:p>
      </dgm:t>
    </dgm:pt>
    <dgm:pt modelId="{07FE635E-C1E6-482A-9581-E8E73DD3F4DD}" type="pres">
      <dgm:prSet presAssocID="{38020CCE-8264-42AB-B8C7-D91003E7CF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F7A98B-1D66-44BA-BAB4-8A0536073D3B}" type="pres">
      <dgm:prSet presAssocID="{416C354B-0081-4BDE-948C-D57EE8AAAD82}" presName="gear1" presStyleLbl="node1" presStyleIdx="0" presStyleCnt="3" custLinFactNeighborX="-241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56162-102E-4CB9-8350-8B3090CFB6D7}" type="pres">
      <dgm:prSet presAssocID="{416C354B-0081-4BDE-948C-D57EE8AAAD82}" presName="gear1srcNode" presStyleLbl="node1" presStyleIdx="0" presStyleCnt="3"/>
      <dgm:spPr/>
      <dgm:t>
        <a:bodyPr/>
        <a:lstStyle/>
        <a:p>
          <a:endParaRPr lang="fr-FR"/>
        </a:p>
      </dgm:t>
    </dgm:pt>
    <dgm:pt modelId="{94A0524B-0A7C-4107-9CFF-568CA227E206}" type="pres">
      <dgm:prSet presAssocID="{416C354B-0081-4BDE-948C-D57EE8AAAD82}" presName="gear1dstNode" presStyleLbl="node1" presStyleIdx="0" presStyleCnt="3"/>
      <dgm:spPr/>
      <dgm:t>
        <a:bodyPr/>
        <a:lstStyle/>
        <a:p>
          <a:endParaRPr lang="fr-FR"/>
        </a:p>
      </dgm:t>
    </dgm:pt>
    <dgm:pt modelId="{D6D60F95-442B-4220-97CE-5A7C47950B32}" type="pres">
      <dgm:prSet presAssocID="{500A2638-D9FF-4501-8F41-759F0A602A3C}" presName="gear2" presStyleLbl="node1" presStyleIdx="1" presStyleCnt="3" custLinFactNeighborX="-624" custLinFactNeighborY="-365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A5671-4242-4956-B07A-4F89F8D42C10}" type="pres">
      <dgm:prSet presAssocID="{500A2638-D9FF-4501-8F41-759F0A602A3C}" presName="gear2srcNode" presStyleLbl="node1" presStyleIdx="1" presStyleCnt="3"/>
      <dgm:spPr/>
      <dgm:t>
        <a:bodyPr/>
        <a:lstStyle/>
        <a:p>
          <a:endParaRPr lang="fr-FR"/>
        </a:p>
      </dgm:t>
    </dgm:pt>
    <dgm:pt modelId="{4EEE651D-B702-4824-93CD-89AE761F4952}" type="pres">
      <dgm:prSet presAssocID="{500A2638-D9FF-4501-8F41-759F0A602A3C}" presName="gear2dstNode" presStyleLbl="node1" presStyleIdx="1" presStyleCnt="3"/>
      <dgm:spPr/>
      <dgm:t>
        <a:bodyPr/>
        <a:lstStyle/>
        <a:p>
          <a:endParaRPr lang="fr-FR"/>
        </a:p>
      </dgm:t>
    </dgm:pt>
    <dgm:pt modelId="{1F0D050C-F8A4-4782-800C-008DAFB0CA6C}" type="pres">
      <dgm:prSet presAssocID="{B128C777-5749-4205-A251-81B40F270E57}" presName="gear3" presStyleLbl="node1" presStyleIdx="2" presStyleCnt="3" custLinFactNeighborX="27747" custLinFactNeighborY="-6577"/>
      <dgm:spPr/>
      <dgm:t>
        <a:bodyPr/>
        <a:lstStyle/>
        <a:p>
          <a:endParaRPr lang="fr-FR"/>
        </a:p>
      </dgm:t>
    </dgm:pt>
    <dgm:pt modelId="{40783B7E-7BE3-4CC3-A61D-645655987CE1}" type="pres">
      <dgm:prSet presAssocID="{B128C777-5749-4205-A251-81B40F270E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F166E-F897-48A3-82B2-F491C0431DA0}" type="pres">
      <dgm:prSet presAssocID="{B128C777-5749-4205-A251-81B40F270E57}" presName="gear3srcNode" presStyleLbl="node1" presStyleIdx="2" presStyleCnt="3"/>
      <dgm:spPr/>
      <dgm:t>
        <a:bodyPr/>
        <a:lstStyle/>
        <a:p>
          <a:endParaRPr lang="fr-FR"/>
        </a:p>
      </dgm:t>
    </dgm:pt>
    <dgm:pt modelId="{AE70297D-EEC6-49A1-9980-D1EDDC3DE578}" type="pres">
      <dgm:prSet presAssocID="{B128C777-5749-4205-A251-81B40F270E57}" presName="gear3dstNode" presStyleLbl="node1" presStyleIdx="2" presStyleCnt="3"/>
      <dgm:spPr/>
      <dgm:t>
        <a:bodyPr/>
        <a:lstStyle/>
        <a:p>
          <a:endParaRPr lang="fr-FR"/>
        </a:p>
      </dgm:t>
    </dgm:pt>
    <dgm:pt modelId="{299D07FC-6086-4FDD-A7F7-02EBB030DA46}" type="pres">
      <dgm:prSet presAssocID="{95D43143-7862-4DBC-8D87-D1FFCE9DBDEA}" presName="connector1" presStyleLbl="sibTrans2D1" presStyleIdx="0" presStyleCnt="3" custAng="2836236" custLinFactNeighborX="-10770" custLinFactNeighborY="3985"/>
      <dgm:spPr/>
      <dgm:t>
        <a:bodyPr/>
        <a:lstStyle/>
        <a:p>
          <a:endParaRPr lang="fr-FR"/>
        </a:p>
      </dgm:t>
    </dgm:pt>
    <dgm:pt modelId="{03B93490-A940-4AED-94C4-7F6CBEB74F95}" type="pres">
      <dgm:prSet presAssocID="{3E101B29-289A-4ECF-ABCC-985E9BA26CDA}" presName="connector2" presStyleLbl="sibTrans2D1" presStyleIdx="1" presStyleCnt="3" custAng="1737374" custLinFactNeighborX="10275" custLinFactNeighborY="-39025"/>
      <dgm:spPr/>
      <dgm:t>
        <a:bodyPr/>
        <a:lstStyle/>
        <a:p>
          <a:endParaRPr lang="fr-FR"/>
        </a:p>
      </dgm:t>
    </dgm:pt>
    <dgm:pt modelId="{70C8CBD9-BAB4-46F1-A85B-D19E0D301567}" type="pres">
      <dgm:prSet presAssocID="{D49D2674-24CB-41D4-A6C7-5CD2B2DBAE4F}" presName="connector3" presStyleLbl="sibTrans2D1" presStyleIdx="2" presStyleCnt="3" custAng="1597298" custLinFactNeighborX="29740" custLinFactNeighborY="-6673"/>
      <dgm:spPr/>
      <dgm:t>
        <a:bodyPr/>
        <a:lstStyle/>
        <a:p>
          <a:endParaRPr lang="fr-FR"/>
        </a:p>
      </dgm:t>
    </dgm:pt>
  </dgm:ptLst>
  <dgm:cxnLst>
    <dgm:cxn modelId="{F8075965-0455-4B2F-8833-FEAE8761D571}" type="presOf" srcId="{D49D2674-24CB-41D4-A6C7-5CD2B2DBAE4F}" destId="{70C8CBD9-BAB4-46F1-A85B-D19E0D301567}" srcOrd="0" destOrd="0" presId="urn:microsoft.com/office/officeart/2005/8/layout/gear1"/>
    <dgm:cxn modelId="{9AE05C30-3E44-4FBF-87F1-CA322E6B0E43}" srcId="{38020CCE-8264-42AB-B8C7-D91003E7CF8B}" destId="{416C354B-0081-4BDE-948C-D57EE8AAAD82}" srcOrd="0" destOrd="0" parTransId="{6B1A3221-147F-4ED3-8690-5D35B2A7EEAC}" sibTransId="{95D43143-7862-4DBC-8D87-D1FFCE9DBDEA}"/>
    <dgm:cxn modelId="{8EFDA195-D7E1-4B5E-879A-E9553E56AB30}" type="presOf" srcId="{416C354B-0081-4BDE-948C-D57EE8AAAD82}" destId="{94A0524B-0A7C-4107-9CFF-568CA227E206}" srcOrd="2" destOrd="0" presId="urn:microsoft.com/office/officeart/2005/8/layout/gear1"/>
    <dgm:cxn modelId="{934F1201-78FA-4C96-BFF8-8C4C0A8D86D1}" type="presOf" srcId="{38020CCE-8264-42AB-B8C7-D91003E7CF8B}" destId="{07FE635E-C1E6-482A-9581-E8E73DD3F4DD}" srcOrd="0" destOrd="0" presId="urn:microsoft.com/office/officeart/2005/8/layout/gear1"/>
    <dgm:cxn modelId="{FF46F515-ED9E-45DC-BE3D-BF665734BA15}" type="presOf" srcId="{B128C777-5749-4205-A251-81B40F270E57}" destId="{AE70297D-EEC6-49A1-9980-D1EDDC3DE578}" srcOrd="3" destOrd="0" presId="urn:microsoft.com/office/officeart/2005/8/layout/gear1"/>
    <dgm:cxn modelId="{E33F6077-D310-4C48-AA5F-21C2C083F3AB}" srcId="{38020CCE-8264-42AB-B8C7-D91003E7CF8B}" destId="{B128C777-5749-4205-A251-81B40F270E57}" srcOrd="2" destOrd="0" parTransId="{DC9661AF-3128-40C3-A03A-01EFB8DE1BBF}" sibTransId="{D49D2674-24CB-41D4-A6C7-5CD2B2DBAE4F}"/>
    <dgm:cxn modelId="{EA1E2A75-AF76-45FF-A278-28EEEFAEE0A2}" type="presOf" srcId="{500A2638-D9FF-4501-8F41-759F0A602A3C}" destId="{D6D60F95-442B-4220-97CE-5A7C47950B32}" srcOrd="0" destOrd="0" presId="urn:microsoft.com/office/officeart/2005/8/layout/gear1"/>
    <dgm:cxn modelId="{1741A0A8-3CEC-48D3-8278-FA39FFA25CF7}" type="presOf" srcId="{500A2638-D9FF-4501-8F41-759F0A602A3C}" destId="{74CA5671-4242-4956-B07A-4F89F8D42C10}" srcOrd="1" destOrd="0" presId="urn:microsoft.com/office/officeart/2005/8/layout/gear1"/>
    <dgm:cxn modelId="{D239347B-F038-49E6-B662-8927EA492A3C}" type="presOf" srcId="{3E101B29-289A-4ECF-ABCC-985E9BA26CDA}" destId="{03B93490-A940-4AED-94C4-7F6CBEB74F95}" srcOrd="0" destOrd="0" presId="urn:microsoft.com/office/officeart/2005/8/layout/gear1"/>
    <dgm:cxn modelId="{CEE3A8EB-2E19-470E-8C10-582355A3ECF1}" type="presOf" srcId="{95D43143-7862-4DBC-8D87-D1FFCE9DBDEA}" destId="{299D07FC-6086-4FDD-A7F7-02EBB030DA46}" srcOrd="0" destOrd="0" presId="urn:microsoft.com/office/officeart/2005/8/layout/gear1"/>
    <dgm:cxn modelId="{72E78A85-13B6-4425-87FD-5FE27FF7418F}" type="presOf" srcId="{B128C777-5749-4205-A251-81B40F270E57}" destId="{1D0F166E-F897-48A3-82B2-F491C0431DA0}" srcOrd="2" destOrd="0" presId="urn:microsoft.com/office/officeart/2005/8/layout/gear1"/>
    <dgm:cxn modelId="{CABB67C3-F17A-4166-9185-2FC4737D18F3}" type="presOf" srcId="{416C354B-0081-4BDE-948C-D57EE8AAAD82}" destId="{56F7A98B-1D66-44BA-BAB4-8A0536073D3B}" srcOrd="0" destOrd="0" presId="urn:microsoft.com/office/officeart/2005/8/layout/gear1"/>
    <dgm:cxn modelId="{454E01B6-8159-481F-94BA-51CBA28E9AA0}" type="presOf" srcId="{B128C777-5749-4205-A251-81B40F270E57}" destId="{1F0D050C-F8A4-4782-800C-008DAFB0CA6C}" srcOrd="0" destOrd="0" presId="urn:microsoft.com/office/officeart/2005/8/layout/gear1"/>
    <dgm:cxn modelId="{8E39ED95-0578-4302-95D6-9A73F49D0868}" srcId="{38020CCE-8264-42AB-B8C7-D91003E7CF8B}" destId="{500A2638-D9FF-4501-8F41-759F0A602A3C}" srcOrd="1" destOrd="0" parTransId="{6558927C-63FF-43DF-A077-BAE6183110F4}" sibTransId="{3E101B29-289A-4ECF-ABCC-985E9BA26CDA}"/>
    <dgm:cxn modelId="{55675217-215F-4A0B-8FCA-4BD6EBFB8021}" type="presOf" srcId="{500A2638-D9FF-4501-8F41-759F0A602A3C}" destId="{4EEE651D-B702-4824-93CD-89AE761F4952}" srcOrd="2" destOrd="0" presId="urn:microsoft.com/office/officeart/2005/8/layout/gear1"/>
    <dgm:cxn modelId="{23223899-CF56-4369-AC9A-AF1B56BAC7B4}" type="presOf" srcId="{416C354B-0081-4BDE-948C-D57EE8AAAD82}" destId="{5C956162-102E-4CB9-8350-8B3090CFB6D7}" srcOrd="1" destOrd="0" presId="urn:microsoft.com/office/officeart/2005/8/layout/gear1"/>
    <dgm:cxn modelId="{0EB8C879-1DC7-4546-8263-949FFBDCDAE3}" type="presOf" srcId="{B128C777-5749-4205-A251-81B40F270E57}" destId="{40783B7E-7BE3-4CC3-A61D-645655987CE1}" srcOrd="1" destOrd="0" presId="urn:microsoft.com/office/officeart/2005/8/layout/gear1"/>
    <dgm:cxn modelId="{4DAA43B9-145A-48EC-BB0B-6684C3ADDF6B}" type="presParOf" srcId="{07FE635E-C1E6-482A-9581-E8E73DD3F4DD}" destId="{56F7A98B-1D66-44BA-BAB4-8A0536073D3B}" srcOrd="0" destOrd="0" presId="urn:microsoft.com/office/officeart/2005/8/layout/gear1"/>
    <dgm:cxn modelId="{C21D5B28-574F-4067-9B53-30AE5E11DC26}" type="presParOf" srcId="{07FE635E-C1E6-482A-9581-E8E73DD3F4DD}" destId="{5C956162-102E-4CB9-8350-8B3090CFB6D7}" srcOrd="1" destOrd="0" presId="urn:microsoft.com/office/officeart/2005/8/layout/gear1"/>
    <dgm:cxn modelId="{36565D01-1C69-4FA3-83BB-295EFF9DC464}" type="presParOf" srcId="{07FE635E-C1E6-482A-9581-E8E73DD3F4DD}" destId="{94A0524B-0A7C-4107-9CFF-568CA227E206}" srcOrd="2" destOrd="0" presId="urn:microsoft.com/office/officeart/2005/8/layout/gear1"/>
    <dgm:cxn modelId="{2FFE819A-5075-47AB-A64D-FFD10A521E0A}" type="presParOf" srcId="{07FE635E-C1E6-482A-9581-E8E73DD3F4DD}" destId="{D6D60F95-442B-4220-97CE-5A7C47950B32}" srcOrd="3" destOrd="0" presId="urn:microsoft.com/office/officeart/2005/8/layout/gear1"/>
    <dgm:cxn modelId="{3122B59F-7B00-42E7-AA6F-9692AFDBE68A}" type="presParOf" srcId="{07FE635E-C1E6-482A-9581-E8E73DD3F4DD}" destId="{74CA5671-4242-4956-B07A-4F89F8D42C10}" srcOrd="4" destOrd="0" presId="urn:microsoft.com/office/officeart/2005/8/layout/gear1"/>
    <dgm:cxn modelId="{28526751-F173-4294-B3BE-48B8D7D184D8}" type="presParOf" srcId="{07FE635E-C1E6-482A-9581-E8E73DD3F4DD}" destId="{4EEE651D-B702-4824-93CD-89AE761F4952}" srcOrd="5" destOrd="0" presId="urn:microsoft.com/office/officeart/2005/8/layout/gear1"/>
    <dgm:cxn modelId="{1E256FD4-BC7C-4305-8469-175789459523}" type="presParOf" srcId="{07FE635E-C1E6-482A-9581-E8E73DD3F4DD}" destId="{1F0D050C-F8A4-4782-800C-008DAFB0CA6C}" srcOrd="6" destOrd="0" presId="urn:microsoft.com/office/officeart/2005/8/layout/gear1"/>
    <dgm:cxn modelId="{FFF4FDB6-1E4F-4FE5-80E2-93987B9DF205}" type="presParOf" srcId="{07FE635E-C1E6-482A-9581-E8E73DD3F4DD}" destId="{40783B7E-7BE3-4CC3-A61D-645655987CE1}" srcOrd="7" destOrd="0" presId="urn:microsoft.com/office/officeart/2005/8/layout/gear1"/>
    <dgm:cxn modelId="{76E4B389-962A-4589-81F7-9F43EE688EB2}" type="presParOf" srcId="{07FE635E-C1E6-482A-9581-E8E73DD3F4DD}" destId="{1D0F166E-F897-48A3-82B2-F491C0431DA0}" srcOrd="8" destOrd="0" presId="urn:microsoft.com/office/officeart/2005/8/layout/gear1"/>
    <dgm:cxn modelId="{6D01B999-FE5C-48A0-91A8-1232EA40480C}" type="presParOf" srcId="{07FE635E-C1E6-482A-9581-E8E73DD3F4DD}" destId="{AE70297D-EEC6-49A1-9980-D1EDDC3DE578}" srcOrd="9" destOrd="0" presId="urn:microsoft.com/office/officeart/2005/8/layout/gear1"/>
    <dgm:cxn modelId="{2D6A23A3-3FFA-4E86-8742-89C17D1E5AE4}" type="presParOf" srcId="{07FE635E-C1E6-482A-9581-E8E73DD3F4DD}" destId="{299D07FC-6086-4FDD-A7F7-02EBB030DA46}" srcOrd="10" destOrd="0" presId="urn:microsoft.com/office/officeart/2005/8/layout/gear1"/>
    <dgm:cxn modelId="{86BFE9AF-B7E5-47D3-A465-9C1B1B06BE1D}" type="presParOf" srcId="{07FE635E-C1E6-482A-9581-E8E73DD3F4DD}" destId="{03B93490-A940-4AED-94C4-7F6CBEB74F95}" srcOrd="11" destOrd="0" presId="urn:microsoft.com/office/officeart/2005/8/layout/gear1"/>
    <dgm:cxn modelId="{38D91C73-A37C-474F-B5F4-5F6C19E243E3}" type="presParOf" srcId="{07FE635E-C1E6-482A-9581-E8E73DD3F4DD}" destId="{70C8CBD9-BAB4-46F1-A85B-D19E0D301567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020CCE-8264-42AB-B8C7-D91003E7CF8B}" type="doc">
      <dgm:prSet loTypeId="urn:microsoft.com/office/officeart/2005/8/layout/gear1" loCatId="cycle" qsTypeId="urn:microsoft.com/office/officeart/2005/8/quickstyle/simple2" qsCatId="simple" csTypeId="urn:microsoft.com/office/officeart/2005/8/colors/colorful5" csCatId="colorful" phldr="1"/>
      <dgm:spPr/>
    </dgm:pt>
    <dgm:pt modelId="{416C354B-0081-4BDE-948C-D57EE8AAAD82}">
      <dgm:prSet phldrT="[Texte]" custT="1"/>
      <dgm:spPr/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Parents</a:t>
          </a:r>
          <a:r>
            <a:rPr lang="fr-FR" sz="2400" baseline="0" dirty="0" smtClean="0">
              <a:solidFill>
                <a:schemeClr val="tx1"/>
              </a:solidFill>
            </a:rPr>
            <a:t> </a:t>
          </a:r>
          <a:endParaRPr lang="fr-FR" sz="2400" dirty="0">
            <a:solidFill>
              <a:schemeClr val="tx1"/>
            </a:solidFill>
          </a:endParaRPr>
        </a:p>
      </dgm:t>
    </dgm:pt>
    <dgm:pt modelId="{6B1A3221-147F-4ED3-8690-5D35B2A7EEAC}" type="parTrans" cxnId="{9AE05C30-3E44-4FBF-87F1-CA322E6B0E43}">
      <dgm:prSet/>
      <dgm:spPr/>
      <dgm:t>
        <a:bodyPr/>
        <a:lstStyle/>
        <a:p>
          <a:endParaRPr lang="fr-FR"/>
        </a:p>
      </dgm:t>
    </dgm:pt>
    <dgm:pt modelId="{95D43143-7862-4DBC-8D87-D1FFCE9DBDEA}" type="sibTrans" cxnId="{9AE05C30-3E44-4FBF-87F1-CA322E6B0E43}">
      <dgm:prSet/>
      <dgm:spPr/>
      <dgm:t>
        <a:bodyPr/>
        <a:lstStyle/>
        <a:p>
          <a:endParaRPr lang="fr-FR"/>
        </a:p>
      </dgm:t>
    </dgm:pt>
    <dgm:pt modelId="{500A2638-D9FF-4501-8F41-759F0A602A3C}">
      <dgm:prSet phldrT="[Texte]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Nourrice  </a:t>
          </a:r>
          <a:endParaRPr lang="fr-FR" dirty="0">
            <a:solidFill>
              <a:schemeClr val="tx1"/>
            </a:solidFill>
          </a:endParaRPr>
        </a:p>
      </dgm:t>
    </dgm:pt>
    <dgm:pt modelId="{6558927C-63FF-43DF-A077-BAE6183110F4}" type="parTrans" cxnId="{8E39ED95-0578-4302-95D6-9A73F49D0868}">
      <dgm:prSet/>
      <dgm:spPr/>
      <dgm:t>
        <a:bodyPr/>
        <a:lstStyle/>
        <a:p>
          <a:endParaRPr lang="fr-FR"/>
        </a:p>
      </dgm:t>
    </dgm:pt>
    <dgm:pt modelId="{3E101B29-289A-4ECF-ABCC-985E9BA26CDA}" type="sibTrans" cxnId="{8E39ED95-0578-4302-95D6-9A73F49D086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B128C777-5749-4205-A251-81B40F270E5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 Autres   </a:t>
          </a:r>
          <a:endParaRPr lang="fr-FR" dirty="0">
            <a:solidFill>
              <a:schemeClr val="tx1"/>
            </a:solidFill>
          </a:endParaRPr>
        </a:p>
      </dgm:t>
    </dgm:pt>
    <dgm:pt modelId="{DC9661AF-3128-40C3-A03A-01EFB8DE1BBF}" type="parTrans" cxnId="{E33F6077-D310-4C48-AA5F-21C2C083F3AB}">
      <dgm:prSet/>
      <dgm:spPr/>
      <dgm:t>
        <a:bodyPr/>
        <a:lstStyle/>
        <a:p>
          <a:endParaRPr lang="fr-FR"/>
        </a:p>
      </dgm:t>
    </dgm:pt>
    <dgm:pt modelId="{D49D2674-24CB-41D4-A6C7-5CD2B2DBAE4F}" type="sibTrans" cxnId="{E33F6077-D310-4C48-AA5F-21C2C083F3AB}">
      <dgm:prSet/>
      <dgm:spPr>
        <a:solidFill>
          <a:schemeClr val="bg1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07FE635E-C1E6-482A-9581-E8E73DD3F4DD}" type="pres">
      <dgm:prSet presAssocID="{38020CCE-8264-42AB-B8C7-D91003E7CF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F7A98B-1D66-44BA-BAB4-8A0536073D3B}" type="pres">
      <dgm:prSet presAssocID="{416C354B-0081-4BDE-948C-D57EE8AAAD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56162-102E-4CB9-8350-8B3090CFB6D7}" type="pres">
      <dgm:prSet presAssocID="{416C354B-0081-4BDE-948C-D57EE8AAAD82}" presName="gear1srcNode" presStyleLbl="node1" presStyleIdx="0" presStyleCnt="3"/>
      <dgm:spPr/>
      <dgm:t>
        <a:bodyPr/>
        <a:lstStyle/>
        <a:p>
          <a:endParaRPr lang="fr-FR"/>
        </a:p>
      </dgm:t>
    </dgm:pt>
    <dgm:pt modelId="{94A0524B-0A7C-4107-9CFF-568CA227E206}" type="pres">
      <dgm:prSet presAssocID="{416C354B-0081-4BDE-948C-D57EE8AAAD82}" presName="gear1dstNode" presStyleLbl="node1" presStyleIdx="0" presStyleCnt="3"/>
      <dgm:spPr/>
      <dgm:t>
        <a:bodyPr/>
        <a:lstStyle/>
        <a:p>
          <a:endParaRPr lang="fr-FR"/>
        </a:p>
      </dgm:t>
    </dgm:pt>
    <dgm:pt modelId="{D6D60F95-442B-4220-97CE-5A7C47950B32}" type="pres">
      <dgm:prSet presAssocID="{500A2638-D9FF-4501-8F41-759F0A602A3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A5671-4242-4956-B07A-4F89F8D42C10}" type="pres">
      <dgm:prSet presAssocID="{500A2638-D9FF-4501-8F41-759F0A602A3C}" presName="gear2srcNode" presStyleLbl="node1" presStyleIdx="1" presStyleCnt="3"/>
      <dgm:spPr/>
      <dgm:t>
        <a:bodyPr/>
        <a:lstStyle/>
        <a:p>
          <a:endParaRPr lang="fr-FR"/>
        </a:p>
      </dgm:t>
    </dgm:pt>
    <dgm:pt modelId="{4EEE651D-B702-4824-93CD-89AE761F4952}" type="pres">
      <dgm:prSet presAssocID="{500A2638-D9FF-4501-8F41-759F0A602A3C}" presName="gear2dstNode" presStyleLbl="node1" presStyleIdx="1" presStyleCnt="3"/>
      <dgm:spPr/>
      <dgm:t>
        <a:bodyPr/>
        <a:lstStyle/>
        <a:p>
          <a:endParaRPr lang="fr-FR"/>
        </a:p>
      </dgm:t>
    </dgm:pt>
    <dgm:pt modelId="{1F0D050C-F8A4-4782-800C-008DAFB0CA6C}" type="pres">
      <dgm:prSet presAssocID="{B128C777-5749-4205-A251-81B40F270E57}" presName="gear3" presStyleLbl="node1" presStyleIdx="2" presStyleCnt="3"/>
      <dgm:spPr/>
      <dgm:t>
        <a:bodyPr/>
        <a:lstStyle/>
        <a:p>
          <a:endParaRPr lang="fr-FR"/>
        </a:p>
      </dgm:t>
    </dgm:pt>
    <dgm:pt modelId="{40783B7E-7BE3-4CC3-A61D-645655987CE1}" type="pres">
      <dgm:prSet presAssocID="{B128C777-5749-4205-A251-81B40F270E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F166E-F897-48A3-82B2-F491C0431DA0}" type="pres">
      <dgm:prSet presAssocID="{B128C777-5749-4205-A251-81B40F270E57}" presName="gear3srcNode" presStyleLbl="node1" presStyleIdx="2" presStyleCnt="3"/>
      <dgm:spPr/>
      <dgm:t>
        <a:bodyPr/>
        <a:lstStyle/>
        <a:p>
          <a:endParaRPr lang="fr-FR"/>
        </a:p>
      </dgm:t>
    </dgm:pt>
    <dgm:pt modelId="{AE70297D-EEC6-49A1-9980-D1EDDC3DE578}" type="pres">
      <dgm:prSet presAssocID="{B128C777-5749-4205-A251-81B40F270E57}" presName="gear3dstNode" presStyleLbl="node1" presStyleIdx="2" presStyleCnt="3"/>
      <dgm:spPr/>
      <dgm:t>
        <a:bodyPr/>
        <a:lstStyle/>
        <a:p>
          <a:endParaRPr lang="fr-FR"/>
        </a:p>
      </dgm:t>
    </dgm:pt>
    <dgm:pt modelId="{299D07FC-6086-4FDD-A7F7-02EBB030DA46}" type="pres">
      <dgm:prSet presAssocID="{95D43143-7862-4DBC-8D87-D1FFCE9DBDEA}" presName="connector1" presStyleLbl="sibTrans2D1" presStyleIdx="0" presStyleCnt="3" custAng="5400000" custFlipVert="0" custFlipHor="1" custScaleX="83062" custScaleY="103603" custLinFactNeighborY="11104"/>
      <dgm:spPr/>
      <dgm:t>
        <a:bodyPr/>
        <a:lstStyle/>
        <a:p>
          <a:endParaRPr lang="fr-FR"/>
        </a:p>
      </dgm:t>
    </dgm:pt>
    <dgm:pt modelId="{03B93490-A940-4AED-94C4-7F6CBEB74F95}" type="pres">
      <dgm:prSet presAssocID="{3E101B29-289A-4ECF-ABCC-985E9BA26CDA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70C8CBD9-BAB4-46F1-A85B-D19E0D301567}" type="pres">
      <dgm:prSet presAssocID="{D49D2674-24CB-41D4-A6C7-5CD2B2DBAE4F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2736ED36-B62E-4187-B47A-22AEF6197588}" type="presOf" srcId="{500A2638-D9FF-4501-8F41-759F0A602A3C}" destId="{4EEE651D-B702-4824-93CD-89AE761F4952}" srcOrd="2" destOrd="0" presId="urn:microsoft.com/office/officeart/2005/8/layout/gear1"/>
    <dgm:cxn modelId="{0B739FB8-383E-40E1-863E-43CECC48B119}" type="presOf" srcId="{500A2638-D9FF-4501-8F41-759F0A602A3C}" destId="{D6D60F95-442B-4220-97CE-5A7C47950B32}" srcOrd="0" destOrd="0" presId="urn:microsoft.com/office/officeart/2005/8/layout/gear1"/>
    <dgm:cxn modelId="{9AE05C30-3E44-4FBF-87F1-CA322E6B0E43}" srcId="{38020CCE-8264-42AB-B8C7-D91003E7CF8B}" destId="{416C354B-0081-4BDE-948C-D57EE8AAAD82}" srcOrd="0" destOrd="0" parTransId="{6B1A3221-147F-4ED3-8690-5D35B2A7EEAC}" sibTransId="{95D43143-7862-4DBC-8D87-D1FFCE9DBDEA}"/>
    <dgm:cxn modelId="{F6A3A2AE-D6CA-4F6F-93A6-7680B424E68F}" type="presOf" srcId="{416C354B-0081-4BDE-948C-D57EE8AAAD82}" destId="{5C956162-102E-4CB9-8350-8B3090CFB6D7}" srcOrd="1" destOrd="0" presId="urn:microsoft.com/office/officeart/2005/8/layout/gear1"/>
    <dgm:cxn modelId="{4450BB7D-0268-44A2-A620-5E8718678237}" type="presOf" srcId="{B128C777-5749-4205-A251-81B40F270E57}" destId="{40783B7E-7BE3-4CC3-A61D-645655987CE1}" srcOrd="1" destOrd="0" presId="urn:microsoft.com/office/officeart/2005/8/layout/gear1"/>
    <dgm:cxn modelId="{76FE636B-EEA0-4DC0-BFAA-1B478469F5C7}" type="presOf" srcId="{416C354B-0081-4BDE-948C-D57EE8AAAD82}" destId="{94A0524B-0A7C-4107-9CFF-568CA227E206}" srcOrd="2" destOrd="0" presId="urn:microsoft.com/office/officeart/2005/8/layout/gear1"/>
    <dgm:cxn modelId="{58161E7C-CFC0-4AB1-A6E8-95A3D4CDCE9C}" type="presOf" srcId="{3E101B29-289A-4ECF-ABCC-985E9BA26CDA}" destId="{03B93490-A940-4AED-94C4-7F6CBEB74F95}" srcOrd="0" destOrd="0" presId="urn:microsoft.com/office/officeart/2005/8/layout/gear1"/>
    <dgm:cxn modelId="{35888942-A443-4552-8A61-9F81F82DA7E5}" type="presOf" srcId="{95D43143-7862-4DBC-8D87-D1FFCE9DBDEA}" destId="{299D07FC-6086-4FDD-A7F7-02EBB030DA46}" srcOrd="0" destOrd="0" presId="urn:microsoft.com/office/officeart/2005/8/layout/gear1"/>
    <dgm:cxn modelId="{07977C33-89E0-4659-A89E-639C36056034}" type="presOf" srcId="{D49D2674-24CB-41D4-A6C7-5CD2B2DBAE4F}" destId="{70C8CBD9-BAB4-46F1-A85B-D19E0D301567}" srcOrd="0" destOrd="0" presId="urn:microsoft.com/office/officeart/2005/8/layout/gear1"/>
    <dgm:cxn modelId="{E33F6077-D310-4C48-AA5F-21C2C083F3AB}" srcId="{38020CCE-8264-42AB-B8C7-D91003E7CF8B}" destId="{B128C777-5749-4205-A251-81B40F270E57}" srcOrd="2" destOrd="0" parTransId="{DC9661AF-3128-40C3-A03A-01EFB8DE1BBF}" sibTransId="{D49D2674-24CB-41D4-A6C7-5CD2B2DBAE4F}"/>
    <dgm:cxn modelId="{7E329530-E5D1-49E3-BFDF-647B58ED5D66}" type="presOf" srcId="{500A2638-D9FF-4501-8F41-759F0A602A3C}" destId="{74CA5671-4242-4956-B07A-4F89F8D42C10}" srcOrd="1" destOrd="0" presId="urn:microsoft.com/office/officeart/2005/8/layout/gear1"/>
    <dgm:cxn modelId="{E1D60196-C323-494F-82C6-C1390695669C}" type="presOf" srcId="{B128C777-5749-4205-A251-81B40F270E57}" destId="{AE70297D-EEC6-49A1-9980-D1EDDC3DE578}" srcOrd="3" destOrd="0" presId="urn:microsoft.com/office/officeart/2005/8/layout/gear1"/>
    <dgm:cxn modelId="{3D307FC9-B5BB-43E8-BBE0-2E42B20DA9C7}" type="presOf" srcId="{B128C777-5749-4205-A251-81B40F270E57}" destId="{1F0D050C-F8A4-4782-800C-008DAFB0CA6C}" srcOrd="0" destOrd="0" presId="urn:microsoft.com/office/officeart/2005/8/layout/gear1"/>
    <dgm:cxn modelId="{88FCC9CF-243F-4F7A-A2D3-6251EEE3CCB2}" type="presOf" srcId="{416C354B-0081-4BDE-948C-D57EE8AAAD82}" destId="{56F7A98B-1D66-44BA-BAB4-8A0536073D3B}" srcOrd="0" destOrd="0" presId="urn:microsoft.com/office/officeart/2005/8/layout/gear1"/>
    <dgm:cxn modelId="{8E39ED95-0578-4302-95D6-9A73F49D0868}" srcId="{38020CCE-8264-42AB-B8C7-D91003E7CF8B}" destId="{500A2638-D9FF-4501-8F41-759F0A602A3C}" srcOrd="1" destOrd="0" parTransId="{6558927C-63FF-43DF-A077-BAE6183110F4}" sibTransId="{3E101B29-289A-4ECF-ABCC-985E9BA26CDA}"/>
    <dgm:cxn modelId="{8029989F-C586-46DA-B1F5-1C9788103FFF}" type="presOf" srcId="{B128C777-5749-4205-A251-81B40F270E57}" destId="{1D0F166E-F897-48A3-82B2-F491C0431DA0}" srcOrd="2" destOrd="0" presId="urn:microsoft.com/office/officeart/2005/8/layout/gear1"/>
    <dgm:cxn modelId="{7C671CB7-21C4-4854-9710-81A1E4080052}" type="presOf" srcId="{38020CCE-8264-42AB-B8C7-D91003E7CF8B}" destId="{07FE635E-C1E6-482A-9581-E8E73DD3F4DD}" srcOrd="0" destOrd="0" presId="urn:microsoft.com/office/officeart/2005/8/layout/gear1"/>
    <dgm:cxn modelId="{15A95C6D-7988-4BD5-9A59-F5BFF77507DE}" type="presParOf" srcId="{07FE635E-C1E6-482A-9581-E8E73DD3F4DD}" destId="{56F7A98B-1D66-44BA-BAB4-8A0536073D3B}" srcOrd="0" destOrd="0" presId="urn:microsoft.com/office/officeart/2005/8/layout/gear1"/>
    <dgm:cxn modelId="{620B6F0A-0D5B-4C38-B31A-A8DA3326823B}" type="presParOf" srcId="{07FE635E-C1E6-482A-9581-E8E73DD3F4DD}" destId="{5C956162-102E-4CB9-8350-8B3090CFB6D7}" srcOrd="1" destOrd="0" presId="urn:microsoft.com/office/officeart/2005/8/layout/gear1"/>
    <dgm:cxn modelId="{9C855A1F-7752-4832-99C0-55D4DC6F10C3}" type="presParOf" srcId="{07FE635E-C1E6-482A-9581-E8E73DD3F4DD}" destId="{94A0524B-0A7C-4107-9CFF-568CA227E206}" srcOrd="2" destOrd="0" presId="urn:microsoft.com/office/officeart/2005/8/layout/gear1"/>
    <dgm:cxn modelId="{6F7C7A3D-E918-460A-9C4A-89272F8960E0}" type="presParOf" srcId="{07FE635E-C1E6-482A-9581-E8E73DD3F4DD}" destId="{D6D60F95-442B-4220-97CE-5A7C47950B32}" srcOrd="3" destOrd="0" presId="urn:microsoft.com/office/officeart/2005/8/layout/gear1"/>
    <dgm:cxn modelId="{36D78A03-3A9F-4828-BE62-ACC69E052C45}" type="presParOf" srcId="{07FE635E-C1E6-482A-9581-E8E73DD3F4DD}" destId="{74CA5671-4242-4956-B07A-4F89F8D42C10}" srcOrd="4" destOrd="0" presId="urn:microsoft.com/office/officeart/2005/8/layout/gear1"/>
    <dgm:cxn modelId="{CD464B26-0818-4DDE-8734-8BA4E9BB7C5F}" type="presParOf" srcId="{07FE635E-C1E6-482A-9581-E8E73DD3F4DD}" destId="{4EEE651D-B702-4824-93CD-89AE761F4952}" srcOrd="5" destOrd="0" presId="urn:microsoft.com/office/officeart/2005/8/layout/gear1"/>
    <dgm:cxn modelId="{A09573C8-F0EA-484F-98DC-8F081DACDF06}" type="presParOf" srcId="{07FE635E-C1E6-482A-9581-E8E73DD3F4DD}" destId="{1F0D050C-F8A4-4782-800C-008DAFB0CA6C}" srcOrd="6" destOrd="0" presId="urn:microsoft.com/office/officeart/2005/8/layout/gear1"/>
    <dgm:cxn modelId="{4A278490-AD7C-48A1-9EB5-4884DF040D73}" type="presParOf" srcId="{07FE635E-C1E6-482A-9581-E8E73DD3F4DD}" destId="{40783B7E-7BE3-4CC3-A61D-645655987CE1}" srcOrd="7" destOrd="0" presId="urn:microsoft.com/office/officeart/2005/8/layout/gear1"/>
    <dgm:cxn modelId="{B49B0C8A-1A73-4F78-B0E7-7FBBF76FEEB4}" type="presParOf" srcId="{07FE635E-C1E6-482A-9581-E8E73DD3F4DD}" destId="{1D0F166E-F897-48A3-82B2-F491C0431DA0}" srcOrd="8" destOrd="0" presId="urn:microsoft.com/office/officeart/2005/8/layout/gear1"/>
    <dgm:cxn modelId="{EC792374-661D-4C99-941F-E8ECA7B9AEF8}" type="presParOf" srcId="{07FE635E-C1E6-482A-9581-E8E73DD3F4DD}" destId="{AE70297D-EEC6-49A1-9980-D1EDDC3DE578}" srcOrd="9" destOrd="0" presId="urn:microsoft.com/office/officeart/2005/8/layout/gear1"/>
    <dgm:cxn modelId="{4F68E8BA-E34E-495D-A0DF-63FCE7AA0FA8}" type="presParOf" srcId="{07FE635E-C1E6-482A-9581-E8E73DD3F4DD}" destId="{299D07FC-6086-4FDD-A7F7-02EBB030DA46}" srcOrd="10" destOrd="0" presId="urn:microsoft.com/office/officeart/2005/8/layout/gear1"/>
    <dgm:cxn modelId="{CEF48699-4088-4421-AC4E-A752BA782E2C}" type="presParOf" srcId="{07FE635E-C1E6-482A-9581-E8E73DD3F4DD}" destId="{03B93490-A940-4AED-94C4-7F6CBEB74F95}" srcOrd="11" destOrd="0" presId="urn:microsoft.com/office/officeart/2005/8/layout/gear1"/>
    <dgm:cxn modelId="{AF9AB92A-0983-4377-9B14-26064E776158}" type="presParOf" srcId="{07FE635E-C1E6-482A-9581-E8E73DD3F4DD}" destId="{70C8CBD9-BAB4-46F1-A85B-D19E0D301567}" srcOrd="12" destOrd="0" presId="urn:microsoft.com/office/officeart/2005/8/layout/gear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dirty="0" smtClean="0">
              <a:solidFill>
                <a:srgbClr val="FF0000"/>
              </a:solidFill>
            </a:rPr>
            <a:t>Apprentissage</a:t>
          </a:r>
          <a:endParaRPr lang="fr-FR" sz="2800" b="0" dirty="0">
            <a:solidFill>
              <a:srgbClr val="FF0000"/>
            </a:solidFill>
          </a:endParaRPr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/>
            <a:t>Facteurs </a:t>
          </a:r>
          <a:r>
            <a:rPr lang="fr-FR" sz="2800" b="0" dirty="0" err="1" smtClean="0"/>
            <a:t>psychodynamiques</a:t>
          </a:r>
          <a:endParaRPr lang="fr-FR" sz="2800" b="0" dirty="0"/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dirty="0" smtClean="0"/>
            <a:t>Facteurs de risques</a:t>
          </a:r>
        </a:p>
        <a:p>
          <a:r>
            <a:rPr lang="fr-FR" sz="2600" b="0" dirty="0" smtClean="0"/>
            <a:t>vulnérabilité</a:t>
          </a:r>
          <a:endParaRPr lang="fr-FR" sz="2600" b="0" dirty="0"/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/>
            <a:t>Relation précoce enfant parents </a:t>
          </a:r>
          <a:endParaRPr lang="fr-FR" sz="2800" b="0" dirty="0"/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/>
            <a:t>Tempérament</a:t>
          </a:r>
          <a:endParaRPr lang="fr-FR" sz="2800" b="0" dirty="0"/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/>
            <a:t>Environne</a:t>
          </a:r>
        </a:p>
        <a:p>
          <a:r>
            <a:rPr lang="fr-FR" dirty="0" smtClean="0"/>
            <a:t>ment </a:t>
          </a:r>
          <a:endParaRPr lang="fr-FR" dirty="0"/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1B96647E-2F93-4DC9-B136-D07FA6FB18F2}" type="presOf" srcId="{D962B9C1-59AD-473E-917F-92CBECC47FD0}" destId="{496C9F08-816D-4978-9CC5-8DEEE81B7D8C}" srcOrd="1" destOrd="0" presId="urn:microsoft.com/office/officeart/2005/8/layout/cycle8"/>
    <dgm:cxn modelId="{EBFED0B8-0E00-4B8E-AB50-9AD2BD95370C}" type="presOf" srcId="{B4084CD9-9721-4315-AD39-E5F20B7016D2}" destId="{F7BB53D9-29E8-4DEC-AE99-87B4DCD73B60}" srcOrd="0" destOrd="0" presId="urn:microsoft.com/office/officeart/2005/8/layout/cycle8"/>
    <dgm:cxn modelId="{BC30CF3E-5E0E-4D65-B9C0-63480F3733CE}" type="presOf" srcId="{02674441-C4F6-4458-81F4-2527B6614D8B}" destId="{EAC315B5-262B-4248-9226-898B9E80D856}" srcOrd="1" destOrd="0" presId="urn:microsoft.com/office/officeart/2005/8/layout/cycle8"/>
    <dgm:cxn modelId="{6254A7B4-E876-410A-918F-90698CDC1ECD}" type="presOf" srcId="{8B6AA59A-7A68-49F4-97A3-1AE1C8851414}" destId="{9E0F7606-63C4-4BDB-A01C-C69D1481778A}" srcOrd="0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7C84A0D8-50CF-43FA-8AC1-FB26A5B9E859}" type="presOf" srcId="{8B1400A0-B36C-4E9A-96E8-8B047A8C2FDD}" destId="{846A8A48-75F8-457B-8A12-0B63D1B28BDC}" srcOrd="0" destOrd="0" presId="urn:microsoft.com/office/officeart/2005/8/layout/cycle8"/>
    <dgm:cxn modelId="{37033645-4573-4993-9F68-C1AB83B6EDFE}" type="presOf" srcId="{02674441-C4F6-4458-81F4-2527B6614D8B}" destId="{260F7500-02BC-40D2-95BE-1A8786BBE1DF}" srcOrd="0" destOrd="0" presId="urn:microsoft.com/office/officeart/2005/8/layout/cycle8"/>
    <dgm:cxn modelId="{AC85C026-3FAC-44B9-9B95-A37F08AA5CD2}" type="presOf" srcId="{F3E380A6-DF2A-481B-BD37-FDCDAA4BC83C}" destId="{378FD67E-1154-44D1-A734-C3CF2EB2CD50}" srcOrd="1" destOrd="0" presId="urn:microsoft.com/office/officeart/2005/8/layout/cycle8"/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45473F73-9909-40A3-ADA3-6E3AE1FDE614}" type="presOf" srcId="{5EF67D8A-A919-45F0-AF49-85023CC2AACD}" destId="{C94DE41F-1BAE-4023-AB18-D6B673D298A1}" srcOrd="1" destOrd="0" presId="urn:microsoft.com/office/officeart/2005/8/layout/cycle8"/>
    <dgm:cxn modelId="{6755AB4B-BFCC-4594-9074-4B7FC807F20F}" type="presOf" srcId="{5EF67D8A-A919-45F0-AF49-85023CC2AACD}" destId="{FFD3DEFE-D31B-4961-9457-41DA7CE00F18}" srcOrd="0" destOrd="0" presId="urn:microsoft.com/office/officeart/2005/8/layout/cycle8"/>
    <dgm:cxn modelId="{352085F7-7152-49AD-8356-9147CEBA0443}" type="presOf" srcId="{D962B9C1-59AD-473E-917F-92CBECC47FD0}" destId="{F96F6258-8DD8-4D69-95F0-544871AA2EC3}" srcOrd="0" destOrd="0" presId="urn:microsoft.com/office/officeart/2005/8/layout/cycle8"/>
    <dgm:cxn modelId="{2C3CDE1F-3ABD-4955-A7D1-94B9BB5CDBDC}" type="presOf" srcId="{B4084CD9-9721-4315-AD39-E5F20B7016D2}" destId="{814AEB61-E501-4CA5-827F-2805BD055C44}" srcOrd="1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0ED2D7B2-652F-46A4-BB63-0C1D67F288B5}" type="presOf" srcId="{F3E380A6-DF2A-481B-BD37-FDCDAA4BC83C}" destId="{B48DA5CB-188D-4C85-B593-03ADA714B87A}" srcOrd="0" destOrd="0" presId="urn:microsoft.com/office/officeart/2005/8/layout/cycle8"/>
    <dgm:cxn modelId="{639F8A94-A0F5-4206-B8F6-D6349B07C52F}" type="presOf" srcId="{8B1400A0-B36C-4E9A-96E8-8B047A8C2FDD}" destId="{CD27339C-2D97-4F1E-B950-D871A215BB37}" srcOrd="1" destOrd="0" presId="urn:microsoft.com/office/officeart/2005/8/layout/cycle8"/>
    <dgm:cxn modelId="{BA6F8402-0742-4608-9C0A-239DAD3BCFF6}" type="presParOf" srcId="{9E0F7606-63C4-4BDB-A01C-C69D1481778A}" destId="{F7BB53D9-29E8-4DEC-AE99-87B4DCD73B60}" srcOrd="0" destOrd="0" presId="urn:microsoft.com/office/officeart/2005/8/layout/cycle8"/>
    <dgm:cxn modelId="{F9A7DA40-B538-4450-B842-DA2CB9A5E645}" type="presParOf" srcId="{9E0F7606-63C4-4BDB-A01C-C69D1481778A}" destId="{8D9BB34D-46E8-4EF4-8812-C71CDD7A0CF6}" srcOrd="1" destOrd="0" presId="urn:microsoft.com/office/officeart/2005/8/layout/cycle8"/>
    <dgm:cxn modelId="{64C5BA91-651C-4A06-A084-29905D22AF67}" type="presParOf" srcId="{9E0F7606-63C4-4BDB-A01C-C69D1481778A}" destId="{36237289-92C4-4C77-B530-B0637503406A}" srcOrd="2" destOrd="0" presId="urn:microsoft.com/office/officeart/2005/8/layout/cycle8"/>
    <dgm:cxn modelId="{E9BF1A4D-18EB-41B1-A9E7-95106402E5A0}" type="presParOf" srcId="{9E0F7606-63C4-4BDB-A01C-C69D1481778A}" destId="{814AEB61-E501-4CA5-827F-2805BD055C44}" srcOrd="3" destOrd="0" presId="urn:microsoft.com/office/officeart/2005/8/layout/cycle8"/>
    <dgm:cxn modelId="{E1541F44-EC94-4508-B26B-217402D147AE}" type="presParOf" srcId="{9E0F7606-63C4-4BDB-A01C-C69D1481778A}" destId="{F96F6258-8DD8-4D69-95F0-544871AA2EC3}" srcOrd="4" destOrd="0" presId="urn:microsoft.com/office/officeart/2005/8/layout/cycle8"/>
    <dgm:cxn modelId="{087321E0-DEDD-40C7-9D39-0A4C475A008E}" type="presParOf" srcId="{9E0F7606-63C4-4BDB-A01C-C69D1481778A}" destId="{93B9B9F2-6C1E-4BC6-BBA9-591D07030C37}" srcOrd="5" destOrd="0" presId="urn:microsoft.com/office/officeart/2005/8/layout/cycle8"/>
    <dgm:cxn modelId="{E644555E-B986-4E8A-B178-14526A8B3C4F}" type="presParOf" srcId="{9E0F7606-63C4-4BDB-A01C-C69D1481778A}" destId="{6C60E3C7-A238-4983-AF2C-D5B6024A6D86}" srcOrd="6" destOrd="0" presId="urn:microsoft.com/office/officeart/2005/8/layout/cycle8"/>
    <dgm:cxn modelId="{3ECE0998-C22E-4C49-992A-43443371E3AE}" type="presParOf" srcId="{9E0F7606-63C4-4BDB-A01C-C69D1481778A}" destId="{496C9F08-816D-4978-9CC5-8DEEE81B7D8C}" srcOrd="7" destOrd="0" presId="urn:microsoft.com/office/officeart/2005/8/layout/cycle8"/>
    <dgm:cxn modelId="{9D81CEE1-73BA-419F-BB25-DCFE2C531889}" type="presParOf" srcId="{9E0F7606-63C4-4BDB-A01C-C69D1481778A}" destId="{846A8A48-75F8-457B-8A12-0B63D1B28BDC}" srcOrd="8" destOrd="0" presId="urn:microsoft.com/office/officeart/2005/8/layout/cycle8"/>
    <dgm:cxn modelId="{00AAE68C-F69F-42BE-9507-76840098FB01}" type="presParOf" srcId="{9E0F7606-63C4-4BDB-A01C-C69D1481778A}" destId="{6706CF52-EF93-4F2C-83D4-6B19F7713227}" srcOrd="9" destOrd="0" presId="urn:microsoft.com/office/officeart/2005/8/layout/cycle8"/>
    <dgm:cxn modelId="{865A6D26-9678-4B50-96B8-B0136CD497F5}" type="presParOf" srcId="{9E0F7606-63C4-4BDB-A01C-C69D1481778A}" destId="{0B0B6272-84A2-4B65-AD9D-BAF907A4718F}" srcOrd="10" destOrd="0" presId="urn:microsoft.com/office/officeart/2005/8/layout/cycle8"/>
    <dgm:cxn modelId="{CCF3D6D6-23E1-4A94-A29B-842EE63F8A1A}" type="presParOf" srcId="{9E0F7606-63C4-4BDB-A01C-C69D1481778A}" destId="{CD27339C-2D97-4F1E-B950-D871A215BB37}" srcOrd="11" destOrd="0" presId="urn:microsoft.com/office/officeart/2005/8/layout/cycle8"/>
    <dgm:cxn modelId="{A0397F45-C445-4B58-87B5-AC5629DDE85E}" type="presParOf" srcId="{9E0F7606-63C4-4BDB-A01C-C69D1481778A}" destId="{FFD3DEFE-D31B-4961-9457-41DA7CE00F18}" srcOrd="12" destOrd="0" presId="urn:microsoft.com/office/officeart/2005/8/layout/cycle8"/>
    <dgm:cxn modelId="{64201518-2A54-46CC-BF57-C5FF71610849}" type="presParOf" srcId="{9E0F7606-63C4-4BDB-A01C-C69D1481778A}" destId="{9882D7EE-38B9-4600-B287-5B0E2312BBF3}" srcOrd="13" destOrd="0" presId="urn:microsoft.com/office/officeart/2005/8/layout/cycle8"/>
    <dgm:cxn modelId="{1D6DF50B-7A35-421F-A8DA-DCEAED1AA0F9}" type="presParOf" srcId="{9E0F7606-63C4-4BDB-A01C-C69D1481778A}" destId="{301EA14D-0B2D-43A9-B928-D0B992EB0F4B}" srcOrd="14" destOrd="0" presId="urn:microsoft.com/office/officeart/2005/8/layout/cycle8"/>
    <dgm:cxn modelId="{319C1875-606E-4000-BB36-764D1981F2A0}" type="presParOf" srcId="{9E0F7606-63C4-4BDB-A01C-C69D1481778A}" destId="{C94DE41F-1BAE-4023-AB18-D6B673D298A1}" srcOrd="15" destOrd="0" presId="urn:microsoft.com/office/officeart/2005/8/layout/cycle8"/>
    <dgm:cxn modelId="{8F49C1D1-72A1-4C1A-A7E0-B2438190B662}" type="presParOf" srcId="{9E0F7606-63C4-4BDB-A01C-C69D1481778A}" destId="{260F7500-02BC-40D2-95BE-1A8786BBE1DF}" srcOrd="16" destOrd="0" presId="urn:microsoft.com/office/officeart/2005/8/layout/cycle8"/>
    <dgm:cxn modelId="{0816C757-D8A3-401F-BF78-29B6505598AA}" type="presParOf" srcId="{9E0F7606-63C4-4BDB-A01C-C69D1481778A}" destId="{41802AAD-4E7D-4463-B213-E932962E648D}" srcOrd="17" destOrd="0" presId="urn:microsoft.com/office/officeart/2005/8/layout/cycle8"/>
    <dgm:cxn modelId="{33209144-358B-4B07-9E43-56F311FB30D3}" type="presParOf" srcId="{9E0F7606-63C4-4BDB-A01C-C69D1481778A}" destId="{E982C8E7-8089-4756-90FD-AC05DF565121}" srcOrd="18" destOrd="0" presId="urn:microsoft.com/office/officeart/2005/8/layout/cycle8"/>
    <dgm:cxn modelId="{B78E70F9-9610-4909-9557-674C9D55EFCE}" type="presParOf" srcId="{9E0F7606-63C4-4BDB-A01C-C69D1481778A}" destId="{EAC315B5-262B-4248-9226-898B9E80D856}" srcOrd="19" destOrd="0" presId="urn:microsoft.com/office/officeart/2005/8/layout/cycle8"/>
    <dgm:cxn modelId="{17BCDFB5-348C-4AF0-B2B0-24A3B2423067}" type="presParOf" srcId="{9E0F7606-63C4-4BDB-A01C-C69D1481778A}" destId="{B48DA5CB-188D-4C85-B593-03ADA714B87A}" srcOrd="20" destOrd="0" presId="urn:microsoft.com/office/officeart/2005/8/layout/cycle8"/>
    <dgm:cxn modelId="{3160B003-3E7D-4ABA-B326-6042E7B3D587}" type="presParOf" srcId="{9E0F7606-63C4-4BDB-A01C-C69D1481778A}" destId="{EC4C6676-E5A9-47AB-86F1-FFDA94598674}" srcOrd="21" destOrd="0" presId="urn:microsoft.com/office/officeart/2005/8/layout/cycle8"/>
    <dgm:cxn modelId="{666598B4-25C4-4BD8-882F-C3802E284190}" type="presParOf" srcId="{9E0F7606-63C4-4BDB-A01C-C69D1481778A}" destId="{1FAE21DF-1C3C-4424-B244-6110E2E78D2B}" srcOrd="22" destOrd="0" presId="urn:microsoft.com/office/officeart/2005/8/layout/cycle8"/>
    <dgm:cxn modelId="{A7C6AA4D-9CC0-47F0-A117-3B3A31CB097E}" type="presParOf" srcId="{9E0F7606-63C4-4BDB-A01C-C69D1481778A}" destId="{378FD67E-1154-44D1-A734-C3CF2EB2CD50}" srcOrd="23" destOrd="0" presId="urn:microsoft.com/office/officeart/2005/8/layout/cycle8"/>
    <dgm:cxn modelId="{5C39F98D-A09A-4B48-9512-16AA29584386}" type="presParOf" srcId="{9E0F7606-63C4-4BDB-A01C-C69D1481778A}" destId="{FCA72120-06B1-4E5D-9E8E-01E7AC4FEB90}" srcOrd="24" destOrd="0" presId="urn:microsoft.com/office/officeart/2005/8/layout/cycle8"/>
    <dgm:cxn modelId="{278B5288-4D51-4DFB-A7AC-12F1F5196E49}" type="presParOf" srcId="{9E0F7606-63C4-4BDB-A01C-C69D1481778A}" destId="{81DB5E0B-DF0D-497A-AF8D-9D040D7A42B3}" srcOrd="25" destOrd="0" presId="urn:microsoft.com/office/officeart/2005/8/layout/cycle8"/>
    <dgm:cxn modelId="{30FB7C0C-C64D-46F5-81F4-6BF9CCCC43D6}" type="presParOf" srcId="{9E0F7606-63C4-4BDB-A01C-C69D1481778A}" destId="{E5E4904F-5AF4-4B86-BEF7-4163F187E35D}" srcOrd="26" destOrd="0" presId="urn:microsoft.com/office/officeart/2005/8/layout/cycle8"/>
    <dgm:cxn modelId="{C3AC7E92-2EB5-4870-9D12-506AC23F6AE5}" type="presParOf" srcId="{9E0F7606-63C4-4BDB-A01C-C69D1481778A}" destId="{11FA0342-CF82-4EB3-B2FD-DD34704B03AC}" srcOrd="27" destOrd="0" presId="urn:microsoft.com/office/officeart/2005/8/layout/cycle8"/>
    <dgm:cxn modelId="{22BBAD2A-AC60-4335-9E0F-D90662A3FB5C}" type="presParOf" srcId="{9E0F7606-63C4-4BDB-A01C-C69D1481778A}" destId="{10DEA974-FA0E-4DEB-A684-B238A971C9DE}" srcOrd="28" destOrd="0" presId="urn:microsoft.com/office/officeart/2005/8/layout/cycle8"/>
    <dgm:cxn modelId="{6C00EFAD-4BCA-41A9-B17C-B72441440703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218CB-85B3-476A-8A95-E8C78351F3D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230456-0162-44F3-A269-494A7F04C58A}">
      <dgm:prSet phldrT="[Texte]" phldr="1"/>
      <dgm:spPr/>
      <dgm:t>
        <a:bodyPr/>
        <a:lstStyle/>
        <a:p>
          <a:endParaRPr lang="fr-FR" dirty="0"/>
        </a:p>
      </dgm:t>
    </dgm:pt>
    <dgm:pt modelId="{6ECA1FC7-4193-48E6-815E-260A399D71E0}" type="parTrans" cxnId="{564CD6EE-F98A-4E61-9E02-7C696215AC03}">
      <dgm:prSet/>
      <dgm:spPr/>
      <dgm:t>
        <a:bodyPr/>
        <a:lstStyle/>
        <a:p>
          <a:endParaRPr lang="fr-FR"/>
        </a:p>
      </dgm:t>
    </dgm:pt>
    <dgm:pt modelId="{386FB893-3D24-46EE-9AB1-B9E922D33B29}" type="sibTrans" cxnId="{564CD6EE-F98A-4E61-9E02-7C696215AC03}">
      <dgm:prSet/>
      <dgm:spPr/>
      <dgm:t>
        <a:bodyPr/>
        <a:lstStyle/>
        <a:p>
          <a:endParaRPr lang="fr-FR"/>
        </a:p>
      </dgm:t>
    </dgm:pt>
    <dgm:pt modelId="{71669DD0-1999-4E66-87A0-398608C7E2C9}">
      <dgm:prSet phldrT="[Texte]"/>
      <dgm:spPr/>
      <dgm:t>
        <a:bodyPr/>
        <a:lstStyle/>
        <a:p>
          <a:pPr algn="l"/>
          <a:r>
            <a:rPr lang="fr-FR" dirty="0" smtClean="0"/>
            <a:t>Vie </a:t>
          </a:r>
        </a:p>
        <a:p>
          <a:pPr algn="l"/>
          <a:r>
            <a:rPr lang="fr-FR" dirty="0" smtClean="0"/>
            <a:t>Affective</a:t>
          </a:r>
        </a:p>
        <a:p>
          <a:pPr algn="l"/>
          <a:endParaRPr lang="fr-FR" dirty="0"/>
        </a:p>
      </dgm:t>
    </dgm:pt>
    <dgm:pt modelId="{E52FE053-F257-4B3D-8A1C-A0545CDEA6C0}" type="parTrans" cxnId="{CA6F0DCB-E112-4C95-A420-EC1F62B49534}">
      <dgm:prSet/>
      <dgm:spPr/>
      <dgm:t>
        <a:bodyPr/>
        <a:lstStyle/>
        <a:p>
          <a:endParaRPr lang="fr-FR"/>
        </a:p>
      </dgm:t>
    </dgm:pt>
    <dgm:pt modelId="{8CF3B440-CB5A-4B77-86C1-52B481763A77}" type="sibTrans" cxnId="{CA6F0DCB-E112-4C95-A420-EC1F62B49534}">
      <dgm:prSet/>
      <dgm:spPr/>
      <dgm:t>
        <a:bodyPr/>
        <a:lstStyle/>
        <a:p>
          <a:endParaRPr lang="fr-FR"/>
        </a:p>
      </dgm:t>
    </dgm:pt>
    <dgm:pt modelId="{1E5475A9-9058-4EC8-907E-0F11601777E0}">
      <dgm:prSet phldrT="[Texte]"/>
      <dgm:spPr/>
      <dgm:t>
        <a:bodyPr/>
        <a:lstStyle/>
        <a:p>
          <a:pPr algn="r"/>
          <a:r>
            <a:rPr lang="fr-FR" dirty="0" smtClean="0">
              <a:solidFill>
                <a:srgbClr val="FF0000"/>
              </a:solidFill>
            </a:rPr>
            <a:t>Langage</a:t>
          </a:r>
        </a:p>
        <a:p>
          <a:pPr algn="r"/>
          <a:r>
            <a:rPr lang="fr-FR" dirty="0" smtClean="0"/>
            <a:t> </a:t>
          </a:r>
          <a:endParaRPr lang="fr-FR" dirty="0"/>
        </a:p>
      </dgm:t>
    </dgm:pt>
    <dgm:pt modelId="{A5055C2D-7B43-47C5-A237-F892C9FC8C16}" type="parTrans" cxnId="{98BF6385-0916-43DA-BAB8-5A7487F3BB5B}">
      <dgm:prSet/>
      <dgm:spPr/>
      <dgm:t>
        <a:bodyPr/>
        <a:lstStyle/>
        <a:p>
          <a:endParaRPr lang="fr-FR"/>
        </a:p>
      </dgm:t>
    </dgm:pt>
    <dgm:pt modelId="{EA29D398-808E-4AE2-B434-D90805657F0C}" type="sibTrans" cxnId="{98BF6385-0916-43DA-BAB8-5A7487F3BB5B}">
      <dgm:prSet/>
      <dgm:spPr/>
      <dgm:t>
        <a:bodyPr/>
        <a:lstStyle/>
        <a:p>
          <a:endParaRPr lang="fr-FR"/>
        </a:p>
      </dgm:t>
    </dgm:pt>
    <dgm:pt modelId="{1A07B358-21A1-4C03-B831-549C7119F3B3}">
      <dgm:prSet phldrT="[Texte]"/>
      <dgm:spPr/>
      <dgm:t>
        <a:bodyPr/>
        <a:lstStyle/>
        <a:p>
          <a:pPr algn="l"/>
          <a:endParaRPr lang="fr-FR" dirty="0" smtClean="0">
            <a:solidFill>
              <a:srgbClr val="FF0000"/>
            </a:solidFill>
          </a:endParaRPr>
        </a:p>
        <a:p>
          <a:pPr algn="l"/>
          <a:endParaRPr lang="fr-FR" dirty="0" smtClean="0">
            <a:solidFill>
              <a:srgbClr val="FF0000"/>
            </a:solidFill>
          </a:endParaRPr>
        </a:p>
        <a:p>
          <a:pPr algn="l"/>
          <a:r>
            <a:rPr lang="fr-FR" dirty="0" smtClean="0">
              <a:solidFill>
                <a:srgbClr val="FF0000"/>
              </a:solidFill>
            </a:rPr>
            <a:t>Cognition </a:t>
          </a:r>
          <a:endParaRPr lang="fr-FR" dirty="0">
            <a:solidFill>
              <a:srgbClr val="FF0000"/>
            </a:solidFill>
          </a:endParaRPr>
        </a:p>
      </dgm:t>
    </dgm:pt>
    <dgm:pt modelId="{F4ED03E1-7155-401A-9774-DA220D2E2D13}" type="parTrans" cxnId="{3B5ABD71-C45E-46D5-A15F-5A4008F35227}">
      <dgm:prSet/>
      <dgm:spPr/>
      <dgm:t>
        <a:bodyPr/>
        <a:lstStyle/>
        <a:p>
          <a:endParaRPr lang="fr-FR"/>
        </a:p>
      </dgm:t>
    </dgm:pt>
    <dgm:pt modelId="{441C0D4D-5187-4E38-923C-0EA69F35E686}" type="sibTrans" cxnId="{3B5ABD71-C45E-46D5-A15F-5A4008F35227}">
      <dgm:prSet/>
      <dgm:spPr/>
      <dgm:t>
        <a:bodyPr/>
        <a:lstStyle/>
        <a:p>
          <a:endParaRPr lang="fr-FR"/>
        </a:p>
      </dgm:t>
    </dgm:pt>
    <dgm:pt modelId="{6679CDDD-2326-4667-BB45-561545E62C4E}">
      <dgm:prSet phldrT="[Texte]"/>
      <dgm:spPr/>
      <dgm:t>
        <a:bodyPr/>
        <a:lstStyle/>
        <a:p>
          <a:pPr algn="r"/>
          <a:endParaRPr lang="fr-FR" dirty="0" smtClean="0">
            <a:solidFill>
              <a:srgbClr val="FF0000"/>
            </a:solidFill>
          </a:endParaRPr>
        </a:p>
        <a:p>
          <a:pPr algn="r"/>
          <a:endParaRPr lang="fr-FR" dirty="0" smtClean="0">
            <a:solidFill>
              <a:srgbClr val="FF0000"/>
            </a:solidFill>
          </a:endParaRPr>
        </a:p>
        <a:p>
          <a:pPr algn="r"/>
          <a:r>
            <a:rPr lang="fr-FR" dirty="0" smtClean="0">
              <a:solidFill>
                <a:srgbClr val="FF0000"/>
              </a:solidFill>
            </a:rPr>
            <a:t>Communication </a:t>
          </a:r>
          <a:endParaRPr lang="fr-FR" dirty="0">
            <a:solidFill>
              <a:srgbClr val="FF0000"/>
            </a:solidFill>
          </a:endParaRPr>
        </a:p>
      </dgm:t>
    </dgm:pt>
    <dgm:pt modelId="{23243B1B-4F53-47CD-91A0-E5B51612EAEB}" type="parTrans" cxnId="{62419F3B-9D80-448C-8853-8902022A43FD}">
      <dgm:prSet/>
      <dgm:spPr/>
      <dgm:t>
        <a:bodyPr/>
        <a:lstStyle/>
        <a:p>
          <a:endParaRPr lang="fr-FR"/>
        </a:p>
      </dgm:t>
    </dgm:pt>
    <dgm:pt modelId="{2FEBA382-1679-499B-94C9-90995DC41409}" type="sibTrans" cxnId="{62419F3B-9D80-448C-8853-8902022A43FD}">
      <dgm:prSet/>
      <dgm:spPr/>
      <dgm:t>
        <a:bodyPr/>
        <a:lstStyle/>
        <a:p>
          <a:endParaRPr lang="fr-FR"/>
        </a:p>
      </dgm:t>
    </dgm:pt>
    <dgm:pt modelId="{1AE7660A-7E3A-4B36-A32A-50D48D60C786}" type="pres">
      <dgm:prSet presAssocID="{138218CB-85B3-476A-8A95-E8C78351F3D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7C4FD3-E27C-4812-9009-55DE1061BE9C}" type="pres">
      <dgm:prSet presAssocID="{138218CB-85B3-476A-8A95-E8C78351F3D0}" presName="matrix" presStyleCnt="0"/>
      <dgm:spPr/>
    </dgm:pt>
    <dgm:pt modelId="{63BC4BCA-EC7A-47C3-86CA-CD84A2F3B0A4}" type="pres">
      <dgm:prSet presAssocID="{138218CB-85B3-476A-8A95-E8C78351F3D0}" presName="tile1" presStyleLbl="node1" presStyleIdx="0" presStyleCnt="4" custLinFactNeighborX="-1563"/>
      <dgm:spPr/>
      <dgm:t>
        <a:bodyPr/>
        <a:lstStyle/>
        <a:p>
          <a:endParaRPr lang="fr-FR"/>
        </a:p>
      </dgm:t>
    </dgm:pt>
    <dgm:pt modelId="{37F82E09-AB17-486D-B969-8F506439641F}" type="pres">
      <dgm:prSet presAssocID="{138218CB-85B3-476A-8A95-E8C78351F3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A97AF7-DDC2-4455-91FF-23C12A1EAB14}" type="pres">
      <dgm:prSet presAssocID="{138218CB-85B3-476A-8A95-E8C78351F3D0}" presName="tile2" presStyleLbl="node1" presStyleIdx="1" presStyleCnt="4"/>
      <dgm:spPr/>
      <dgm:t>
        <a:bodyPr/>
        <a:lstStyle/>
        <a:p>
          <a:endParaRPr lang="fr-FR"/>
        </a:p>
      </dgm:t>
    </dgm:pt>
    <dgm:pt modelId="{B32F1E2E-4B19-4929-A0DC-8DDEC7E2C09A}" type="pres">
      <dgm:prSet presAssocID="{138218CB-85B3-476A-8A95-E8C78351F3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657C2F-AE7B-41B1-9CC2-CC50204687BD}" type="pres">
      <dgm:prSet presAssocID="{138218CB-85B3-476A-8A95-E8C78351F3D0}" presName="tile3" presStyleLbl="node1" presStyleIdx="2" presStyleCnt="4"/>
      <dgm:spPr/>
      <dgm:t>
        <a:bodyPr/>
        <a:lstStyle/>
        <a:p>
          <a:endParaRPr lang="fr-FR"/>
        </a:p>
      </dgm:t>
    </dgm:pt>
    <dgm:pt modelId="{5903025C-C6B9-4C05-8808-7BAD7C0EACD5}" type="pres">
      <dgm:prSet presAssocID="{138218CB-85B3-476A-8A95-E8C78351F3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A5B18-059C-4780-B96D-F63CA4D165B2}" type="pres">
      <dgm:prSet presAssocID="{138218CB-85B3-476A-8A95-E8C78351F3D0}" presName="tile4" presStyleLbl="node1" presStyleIdx="3" presStyleCnt="4"/>
      <dgm:spPr/>
      <dgm:t>
        <a:bodyPr/>
        <a:lstStyle/>
        <a:p>
          <a:endParaRPr lang="fr-FR"/>
        </a:p>
      </dgm:t>
    </dgm:pt>
    <dgm:pt modelId="{9C527FD5-E544-42D0-AFA7-960BB88374B5}" type="pres">
      <dgm:prSet presAssocID="{138218CB-85B3-476A-8A95-E8C78351F3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B86A2-07BE-49E7-B475-97A8D58345C2}" type="pres">
      <dgm:prSet presAssocID="{138218CB-85B3-476A-8A95-E8C78351F3D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3B5ABD71-C45E-46D5-A15F-5A4008F35227}" srcId="{C8230456-0162-44F3-A269-494A7F04C58A}" destId="{1A07B358-21A1-4C03-B831-549C7119F3B3}" srcOrd="2" destOrd="0" parTransId="{F4ED03E1-7155-401A-9774-DA220D2E2D13}" sibTransId="{441C0D4D-5187-4E38-923C-0EA69F35E686}"/>
    <dgm:cxn modelId="{99BDC1D6-609D-4477-B4CD-5CCE2EAFD590}" type="presOf" srcId="{6679CDDD-2326-4667-BB45-561545E62C4E}" destId="{F1FA5B18-059C-4780-B96D-F63CA4D165B2}" srcOrd="0" destOrd="0" presId="urn:microsoft.com/office/officeart/2005/8/layout/matrix1"/>
    <dgm:cxn modelId="{CA6F0DCB-E112-4C95-A420-EC1F62B49534}" srcId="{C8230456-0162-44F3-A269-494A7F04C58A}" destId="{71669DD0-1999-4E66-87A0-398608C7E2C9}" srcOrd="0" destOrd="0" parTransId="{E52FE053-F257-4B3D-8A1C-A0545CDEA6C0}" sibTransId="{8CF3B440-CB5A-4B77-86C1-52B481763A77}"/>
    <dgm:cxn modelId="{F9825BBA-C7D7-465B-91CA-D92B7403EEA0}" type="presOf" srcId="{6679CDDD-2326-4667-BB45-561545E62C4E}" destId="{9C527FD5-E544-42D0-AFA7-960BB88374B5}" srcOrd="1" destOrd="0" presId="urn:microsoft.com/office/officeart/2005/8/layout/matrix1"/>
    <dgm:cxn modelId="{EAB4C357-3554-4133-B69A-364AF960A048}" type="presOf" srcId="{1A07B358-21A1-4C03-B831-549C7119F3B3}" destId="{5903025C-C6B9-4C05-8808-7BAD7C0EACD5}" srcOrd="1" destOrd="0" presId="urn:microsoft.com/office/officeart/2005/8/layout/matrix1"/>
    <dgm:cxn modelId="{E1BAC626-7790-4CB0-A998-6FFEDA7F6E53}" type="presOf" srcId="{138218CB-85B3-476A-8A95-E8C78351F3D0}" destId="{1AE7660A-7E3A-4B36-A32A-50D48D60C786}" srcOrd="0" destOrd="0" presId="urn:microsoft.com/office/officeart/2005/8/layout/matrix1"/>
    <dgm:cxn modelId="{BE08F57E-A1D0-43DE-9D9C-04357FAB89A7}" type="presOf" srcId="{71669DD0-1999-4E66-87A0-398608C7E2C9}" destId="{63BC4BCA-EC7A-47C3-86CA-CD84A2F3B0A4}" srcOrd="0" destOrd="0" presId="urn:microsoft.com/office/officeart/2005/8/layout/matrix1"/>
    <dgm:cxn modelId="{20FF4EBB-DB7A-4D7F-8328-4A854C548E72}" type="presOf" srcId="{71669DD0-1999-4E66-87A0-398608C7E2C9}" destId="{37F82E09-AB17-486D-B969-8F506439641F}" srcOrd="1" destOrd="0" presId="urn:microsoft.com/office/officeart/2005/8/layout/matrix1"/>
    <dgm:cxn modelId="{31F38C13-3FF6-4067-BA45-94B3E9FF3327}" type="presOf" srcId="{C8230456-0162-44F3-A269-494A7F04C58A}" destId="{F31B86A2-07BE-49E7-B475-97A8D58345C2}" srcOrd="0" destOrd="0" presId="urn:microsoft.com/office/officeart/2005/8/layout/matrix1"/>
    <dgm:cxn modelId="{62419F3B-9D80-448C-8853-8902022A43FD}" srcId="{C8230456-0162-44F3-A269-494A7F04C58A}" destId="{6679CDDD-2326-4667-BB45-561545E62C4E}" srcOrd="3" destOrd="0" parTransId="{23243B1B-4F53-47CD-91A0-E5B51612EAEB}" sibTransId="{2FEBA382-1679-499B-94C9-90995DC41409}"/>
    <dgm:cxn modelId="{488FA136-F598-423F-9781-B4E92FA32A30}" type="presOf" srcId="{1E5475A9-9058-4EC8-907E-0F11601777E0}" destId="{A4A97AF7-DDC2-4455-91FF-23C12A1EAB14}" srcOrd="0" destOrd="0" presId="urn:microsoft.com/office/officeart/2005/8/layout/matrix1"/>
    <dgm:cxn modelId="{98BF6385-0916-43DA-BAB8-5A7487F3BB5B}" srcId="{C8230456-0162-44F3-A269-494A7F04C58A}" destId="{1E5475A9-9058-4EC8-907E-0F11601777E0}" srcOrd="1" destOrd="0" parTransId="{A5055C2D-7B43-47C5-A237-F892C9FC8C16}" sibTransId="{EA29D398-808E-4AE2-B434-D90805657F0C}"/>
    <dgm:cxn modelId="{564CD6EE-F98A-4E61-9E02-7C696215AC03}" srcId="{138218CB-85B3-476A-8A95-E8C78351F3D0}" destId="{C8230456-0162-44F3-A269-494A7F04C58A}" srcOrd="0" destOrd="0" parTransId="{6ECA1FC7-4193-48E6-815E-260A399D71E0}" sibTransId="{386FB893-3D24-46EE-9AB1-B9E922D33B29}"/>
    <dgm:cxn modelId="{41BD0899-F7DF-4717-8374-24FF156F2126}" type="presOf" srcId="{1E5475A9-9058-4EC8-907E-0F11601777E0}" destId="{B32F1E2E-4B19-4929-A0DC-8DDEC7E2C09A}" srcOrd="1" destOrd="0" presId="urn:microsoft.com/office/officeart/2005/8/layout/matrix1"/>
    <dgm:cxn modelId="{2BCD36D4-53F4-4A55-8169-8CA595501BCC}" type="presOf" srcId="{1A07B358-21A1-4C03-B831-549C7119F3B3}" destId="{CC657C2F-AE7B-41B1-9CC2-CC50204687BD}" srcOrd="0" destOrd="0" presId="urn:microsoft.com/office/officeart/2005/8/layout/matrix1"/>
    <dgm:cxn modelId="{86177187-8F48-4DF6-A7EE-A6CC0A151EB7}" type="presParOf" srcId="{1AE7660A-7E3A-4B36-A32A-50D48D60C786}" destId="{947C4FD3-E27C-4812-9009-55DE1061BE9C}" srcOrd="0" destOrd="0" presId="urn:microsoft.com/office/officeart/2005/8/layout/matrix1"/>
    <dgm:cxn modelId="{D7123DEF-D4F0-45D6-926A-24F2B983B24C}" type="presParOf" srcId="{947C4FD3-E27C-4812-9009-55DE1061BE9C}" destId="{63BC4BCA-EC7A-47C3-86CA-CD84A2F3B0A4}" srcOrd="0" destOrd="0" presId="urn:microsoft.com/office/officeart/2005/8/layout/matrix1"/>
    <dgm:cxn modelId="{DC146684-028E-4945-9FD8-39508725358E}" type="presParOf" srcId="{947C4FD3-E27C-4812-9009-55DE1061BE9C}" destId="{37F82E09-AB17-486D-B969-8F506439641F}" srcOrd="1" destOrd="0" presId="urn:microsoft.com/office/officeart/2005/8/layout/matrix1"/>
    <dgm:cxn modelId="{429B71BB-F0C2-403E-B255-7489208C7594}" type="presParOf" srcId="{947C4FD3-E27C-4812-9009-55DE1061BE9C}" destId="{A4A97AF7-DDC2-4455-91FF-23C12A1EAB14}" srcOrd="2" destOrd="0" presId="urn:microsoft.com/office/officeart/2005/8/layout/matrix1"/>
    <dgm:cxn modelId="{4C50B349-3BCB-4A83-BFB2-35E7EF1C4255}" type="presParOf" srcId="{947C4FD3-E27C-4812-9009-55DE1061BE9C}" destId="{B32F1E2E-4B19-4929-A0DC-8DDEC7E2C09A}" srcOrd="3" destOrd="0" presId="urn:microsoft.com/office/officeart/2005/8/layout/matrix1"/>
    <dgm:cxn modelId="{C249E5A4-676A-4184-BDB4-A0F6806A6D8F}" type="presParOf" srcId="{947C4FD3-E27C-4812-9009-55DE1061BE9C}" destId="{CC657C2F-AE7B-41B1-9CC2-CC50204687BD}" srcOrd="4" destOrd="0" presId="urn:microsoft.com/office/officeart/2005/8/layout/matrix1"/>
    <dgm:cxn modelId="{FBDFEEF5-5377-4C1C-AA4D-528E369EA090}" type="presParOf" srcId="{947C4FD3-E27C-4812-9009-55DE1061BE9C}" destId="{5903025C-C6B9-4C05-8808-7BAD7C0EACD5}" srcOrd="5" destOrd="0" presId="urn:microsoft.com/office/officeart/2005/8/layout/matrix1"/>
    <dgm:cxn modelId="{45063EE2-EA9D-4731-9000-6FEB4FFFBD89}" type="presParOf" srcId="{947C4FD3-E27C-4812-9009-55DE1061BE9C}" destId="{F1FA5B18-059C-4780-B96D-F63CA4D165B2}" srcOrd="6" destOrd="0" presId="urn:microsoft.com/office/officeart/2005/8/layout/matrix1"/>
    <dgm:cxn modelId="{AB03B1F1-7032-44DF-A16E-33AFD8CC19F9}" type="presParOf" srcId="{947C4FD3-E27C-4812-9009-55DE1061BE9C}" destId="{9C527FD5-E544-42D0-AFA7-960BB88374B5}" srcOrd="7" destOrd="0" presId="urn:microsoft.com/office/officeart/2005/8/layout/matrix1"/>
    <dgm:cxn modelId="{1B19062F-AEB0-4112-80D7-C2074C459335}" type="presParOf" srcId="{1AE7660A-7E3A-4B36-A32A-50D48D60C786}" destId="{F31B86A2-07BE-49E7-B475-97A8D58345C2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E7F87-7F09-44B1-BB3E-EED720E07F9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885158-C916-49CD-AD5D-9E13F6BAFF37}">
      <dgm:prSet phldrT="[Texte]"/>
      <dgm:spPr/>
      <dgm:t>
        <a:bodyPr/>
        <a:lstStyle/>
        <a:p>
          <a:r>
            <a:rPr lang="fr-FR" dirty="0" smtClean="0"/>
            <a:t>Croissance </a:t>
          </a:r>
          <a:r>
            <a:rPr lang="fr-FR" dirty="0" err="1" smtClean="0"/>
            <a:t>staturo</a:t>
          </a:r>
          <a:r>
            <a:rPr lang="fr-FR" dirty="0" smtClean="0"/>
            <a:t> pondérale </a:t>
          </a:r>
          <a:endParaRPr lang="fr-FR" dirty="0"/>
        </a:p>
      </dgm:t>
    </dgm:pt>
    <dgm:pt modelId="{F49C725E-0499-4017-8A0F-786768BF268D}" type="parTrans" cxnId="{89E3A939-66DF-4BA7-96FF-2CC6CF78D464}">
      <dgm:prSet/>
      <dgm:spPr/>
      <dgm:t>
        <a:bodyPr/>
        <a:lstStyle/>
        <a:p>
          <a:endParaRPr lang="fr-FR"/>
        </a:p>
      </dgm:t>
    </dgm:pt>
    <dgm:pt modelId="{38FB9DE8-723B-423C-895A-49DD03DEA187}" type="sibTrans" cxnId="{89E3A939-66DF-4BA7-96FF-2CC6CF78D464}">
      <dgm:prSet/>
      <dgm:spPr/>
      <dgm:t>
        <a:bodyPr/>
        <a:lstStyle/>
        <a:p>
          <a:endParaRPr lang="fr-FR"/>
        </a:p>
      </dgm:t>
    </dgm:pt>
    <dgm:pt modelId="{24BB9DD5-94E7-480D-95AE-1CC30476A043}">
      <dgm:prSet phldrT="[Texte]"/>
      <dgm:spPr/>
      <dgm:t>
        <a:bodyPr/>
        <a:lstStyle/>
        <a:p>
          <a:r>
            <a:rPr lang="fr-FR" dirty="0" smtClean="0"/>
            <a:t>Maturation  biologique</a:t>
          </a:r>
          <a:endParaRPr lang="fr-FR" dirty="0"/>
        </a:p>
      </dgm:t>
    </dgm:pt>
    <dgm:pt modelId="{114E2B0A-C5A9-465F-91AF-E43DCC704013}" type="parTrans" cxnId="{237E58C3-148D-4722-A11F-C5B15D3F78F4}">
      <dgm:prSet/>
      <dgm:spPr/>
      <dgm:t>
        <a:bodyPr/>
        <a:lstStyle/>
        <a:p>
          <a:endParaRPr lang="fr-FR"/>
        </a:p>
      </dgm:t>
    </dgm:pt>
    <dgm:pt modelId="{530554C6-CDAA-4302-A9C5-F00763107764}" type="sibTrans" cxnId="{237E58C3-148D-4722-A11F-C5B15D3F78F4}">
      <dgm:prSet/>
      <dgm:spPr/>
      <dgm:t>
        <a:bodyPr/>
        <a:lstStyle/>
        <a:p>
          <a:endParaRPr lang="fr-FR"/>
        </a:p>
      </dgm:t>
    </dgm:pt>
    <dgm:pt modelId="{35F8D556-0D83-4657-A9EE-5A06908BB573}">
      <dgm:prSet phldrT="[Texte]"/>
      <dgm:spPr/>
      <dgm:t>
        <a:bodyPr/>
        <a:lstStyle/>
        <a:p>
          <a:r>
            <a:rPr lang="fr-FR" dirty="0" smtClean="0"/>
            <a:t>Perception </a:t>
          </a:r>
          <a:endParaRPr lang="fr-FR" dirty="0"/>
        </a:p>
      </dgm:t>
    </dgm:pt>
    <dgm:pt modelId="{FFCE8FDD-7315-449A-9277-45AEEAF2B8E0}" type="parTrans" cxnId="{C1952F00-F874-4302-8F5A-C064226820AD}">
      <dgm:prSet/>
      <dgm:spPr/>
      <dgm:t>
        <a:bodyPr/>
        <a:lstStyle/>
        <a:p>
          <a:endParaRPr lang="fr-FR"/>
        </a:p>
      </dgm:t>
    </dgm:pt>
    <dgm:pt modelId="{EF2EA354-8863-4F27-80D9-52A6C3D10AA8}" type="sibTrans" cxnId="{C1952F00-F874-4302-8F5A-C064226820AD}">
      <dgm:prSet/>
      <dgm:spPr/>
      <dgm:t>
        <a:bodyPr/>
        <a:lstStyle/>
        <a:p>
          <a:endParaRPr lang="fr-FR"/>
        </a:p>
      </dgm:t>
    </dgm:pt>
    <dgm:pt modelId="{04499840-B66D-4552-BCBC-DD8E7B270BD7}">
      <dgm:prSet phldrT="[Texte]"/>
      <dgm:spPr/>
      <dgm:t>
        <a:bodyPr/>
        <a:lstStyle/>
        <a:p>
          <a:r>
            <a:rPr lang="fr-FR" dirty="0" smtClean="0"/>
            <a:t>Motricité </a:t>
          </a:r>
          <a:endParaRPr lang="fr-FR" dirty="0"/>
        </a:p>
      </dgm:t>
    </dgm:pt>
    <dgm:pt modelId="{4789329B-4BB5-47C2-B4CD-3083435BBA60}" type="parTrans" cxnId="{3A62E51B-813B-43D4-9C63-941B9B017E2F}">
      <dgm:prSet/>
      <dgm:spPr/>
      <dgm:t>
        <a:bodyPr/>
        <a:lstStyle/>
        <a:p>
          <a:endParaRPr lang="fr-FR"/>
        </a:p>
      </dgm:t>
    </dgm:pt>
    <dgm:pt modelId="{99242F68-6AF0-4152-AD97-3A21D4079C4D}" type="sibTrans" cxnId="{3A62E51B-813B-43D4-9C63-941B9B017E2F}">
      <dgm:prSet/>
      <dgm:spPr/>
      <dgm:t>
        <a:bodyPr/>
        <a:lstStyle/>
        <a:p>
          <a:endParaRPr lang="fr-FR"/>
        </a:p>
      </dgm:t>
    </dgm:pt>
    <dgm:pt modelId="{82399399-A4E0-4057-8EA9-845CFFE2B910}" type="pres">
      <dgm:prSet presAssocID="{C58E7F87-7F09-44B1-BB3E-EED720E07F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B78F96-F26E-4249-A98B-7AA23D7D4396}" type="pres">
      <dgm:prSet presAssocID="{C58E7F87-7F09-44B1-BB3E-EED720E07F9F}" presName="diamond" presStyleLbl="bgShp" presStyleIdx="0" presStyleCnt="1" custLinFactNeighborX="-1"/>
      <dgm:spPr/>
    </dgm:pt>
    <dgm:pt modelId="{E2803CDC-DA5E-4610-8283-6646DB6FAFAC}" type="pres">
      <dgm:prSet presAssocID="{C58E7F87-7F09-44B1-BB3E-EED720E07F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CB9678-FA46-438A-B399-198303F193DC}" type="pres">
      <dgm:prSet presAssocID="{C58E7F87-7F09-44B1-BB3E-EED720E07F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3DCCC4-3AB5-41D5-B9EA-DCB5A008CAD9}" type="pres">
      <dgm:prSet presAssocID="{C58E7F87-7F09-44B1-BB3E-EED720E07F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6F433-4A0B-4016-8459-803A6C28D35F}" type="pres">
      <dgm:prSet presAssocID="{C58E7F87-7F09-44B1-BB3E-EED720E07F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952F00-F874-4302-8F5A-C064226820AD}" srcId="{C58E7F87-7F09-44B1-BB3E-EED720E07F9F}" destId="{35F8D556-0D83-4657-A9EE-5A06908BB573}" srcOrd="2" destOrd="0" parTransId="{FFCE8FDD-7315-449A-9277-45AEEAF2B8E0}" sibTransId="{EF2EA354-8863-4F27-80D9-52A6C3D10AA8}"/>
    <dgm:cxn modelId="{89E3A939-66DF-4BA7-96FF-2CC6CF78D464}" srcId="{C58E7F87-7F09-44B1-BB3E-EED720E07F9F}" destId="{B2885158-C916-49CD-AD5D-9E13F6BAFF37}" srcOrd="0" destOrd="0" parTransId="{F49C725E-0499-4017-8A0F-786768BF268D}" sibTransId="{38FB9DE8-723B-423C-895A-49DD03DEA187}"/>
    <dgm:cxn modelId="{68C33784-D910-4EE5-8AE6-2C9715E5FDF6}" type="presOf" srcId="{04499840-B66D-4552-BCBC-DD8E7B270BD7}" destId="{6CD6F433-4A0B-4016-8459-803A6C28D35F}" srcOrd="0" destOrd="0" presId="urn:microsoft.com/office/officeart/2005/8/layout/matrix3"/>
    <dgm:cxn modelId="{237E58C3-148D-4722-A11F-C5B15D3F78F4}" srcId="{C58E7F87-7F09-44B1-BB3E-EED720E07F9F}" destId="{24BB9DD5-94E7-480D-95AE-1CC30476A043}" srcOrd="1" destOrd="0" parTransId="{114E2B0A-C5A9-465F-91AF-E43DCC704013}" sibTransId="{530554C6-CDAA-4302-A9C5-F00763107764}"/>
    <dgm:cxn modelId="{3A62E51B-813B-43D4-9C63-941B9B017E2F}" srcId="{C58E7F87-7F09-44B1-BB3E-EED720E07F9F}" destId="{04499840-B66D-4552-BCBC-DD8E7B270BD7}" srcOrd="3" destOrd="0" parTransId="{4789329B-4BB5-47C2-B4CD-3083435BBA60}" sibTransId="{99242F68-6AF0-4152-AD97-3A21D4079C4D}"/>
    <dgm:cxn modelId="{D1D81798-7808-40D1-AC32-DD15C5F7EB95}" type="presOf" srcId="{C58E7F87-7F09-44B1-BB3E-EED720E07F9F}" destId="{82399399-A4E0-4057-8EA9-845CFFE2B910}" srcOrd="0" destOrd="0" presId="urn:microsoft.com/office/officeart/2005/8/layout/matrix3"/>
    <dgm:cxn modelId="{D62F69AB-8188-44CD-B95F-A0BA87A20AF9}" type="presOf" srcId="{24BB9DD5-94E7-480D-95AE-1CC30476A043}" destId="{F0CB9678-FA46-438A-B399-198303F193DC}" srcOrd="0" destOrd="0" presId="urn:microsoft.com/office/officeart/2005/8/layout/matrix3"/>
    <dgm:cxn modelId="{65C3E51A-A671-4818-94A7-E55B684A883F}" type="presOf" srcId="{35F8D556-0D83-4657-A9EE-5A06908BB573}" destId="{D23DCCC4-3AB5-41D5-B9EA-DCB5A008CAD9}" srcOrd="0" destOrd="0" presId="urn:microsoft.com/office/officeart/2005/8/layout/matrix3"/>
    <dgm:cxn modelId="{01532E63-0B4F-4B5C-92B5-A1088ADA5846}" type="presOf" srcId="{B2885158-C916-49CD-AD5D-9E13F6BAFF37}" destId="{E2803CDC-DA5E-4610-8283-6646DB6FAFAC}" srcOrd="0" destOrd="0" presId="urn:microsoft.com/office/officeart/2005/8/layout/matrix3"/>
    <dgm:cxn modelId="{BCBDD8EE-D958-4288-A22C-EA2A7868044C}" type="presParOf" srcId="{82399399-A4E0-4057-8EA9-845CFFE2B910}" destId="{C3B78F96-F26E-4249-A98B-7AA23D7D4396}" srcOrd="0" destOrd="0" presId="urn:microsoft.com/office/officeart/2005/8/layout/matrix3"/>
    <dgm:cxn modelId="{C8A8C3D8-B4C8-40CA-8697-F620107523F9}" type="presParOf" srcId="{82399399-A4E0-4057-8EA9-845CFFE2B910}" destId="{E2803CDC-DA5E-4610-8283-6646DB6FAFAC}" srcOrd="1" destOrd="0" presId="urn:microsoft.com/office/officeart/2005/8/layout/matrix3"/>
    <dgm:cxn modelId="{4BBEB2CE-44E2-4306-B115-87BEC67ED9EA}" type="presParOf" srcId="{82399399-A4E0-4057-8EA9-845CFFE2B910}" destId="{F0CB9678-FA46-438A-B399-198303F193DC}" srcOrd="2" destOrd="0" presId="urn:microsoft.com/office/officeart/2005/8/layout/matrix3"/>
    <dgm:cxn modelId="{CD78A8EC-4783-4E21-9748-52C1E2248EE7}" type="presParOf" srcId="{82399399-A4E0-4057-8EA9-845CFFE2B910}" destId="{D23DCCC4-3AB5-41D5-B9EA-DCB5A008CAD9}" srcOrd="3" destOrd="0" presId="urn:microsoft.com/office/officeart/2005/8/layout/matrix3"/>
    <dgm:cxn modelId="{E4E0FB85-9701-4965-9777-9D96AEA5D95E}" type="presParOf" srcId="{82399399-A4E0-4057-8EA9-845CFFE2B910}" destId="{6CD6F433-4A0B-4016-8459-803A6C28D35F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17643-4888-4BBB-89C3-B3BD633B7A3D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4AC4C1E-DEEF-4788-8723-A551AB96FEDA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dirty="0" smtClean="0"/>
            <a:t>Psychanalyse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dirty="0"/>
        </a:p>
      </dgm:t>
    </dgm:pt>
    <dgm:pt modelId="{9EF4F3AF-5B5B-42FF-BFB0-CB90044E3080}" type="parTrans" cxnId="{CD870D6D-C9AA-42F5-8C20-E69AC61E232A}">
      <dgm:prSet/>
      <dgm:spPr/>
      <dgm:t>
        <a:bodyPr/>
        <a:lstStyle/>
        <a:p>
          <a:endParaRPr lang="fr-FR" sz="3200"/>
        </a:p>
      </dgm:t>
    </dgm:pt>
    <dgm:pt modelId="{BD2BFAB8-2515-4D35-82D1-1804C5598371}" type="sibTrans" cxnId="{CD870D6D-C9AA-42F5-8C20-E69AC61E232A}">
      <dgm:prSet/>
      <dgm:spPr/>
      <dgm:t>
        <a:bodyPr/>
        <a:lstStyle/>
        <a:p>
          <a:endParaRPr lang="fr-FR" sz="3200"/>
        </a:p>
      </dgm:t>
    </dgm:pt>
    <dgm:pt modelId="{5C5783B0-2E9F-4855-8AF0-7BC33908CCE9}">
      <dgm:prSet phldrT="[Texte]" custT="1"/>
      <dgm:spPr/>
      <dgm:t>
        <a:bodyPr/>
        <a:lstStyle/>
        <a:p>
          <a:r>
            <a:rPr lang="fr-FR" sz="2400" b="1" dirty="0" smtClean="0"/>
            <a:t>Psychologie génétique</a:t>
          </a:r>
          <a:endParaRPr lang="fr-FR" sz="2400" dirty="0"/>
        </a:p>
      </dgm:t>
    </dgm:pt>
    <dgm:pt modelId="{D19921C7-6E50-4453-9ED7-CA9B775BEAB4}" type="parTrans" cxnId="{C82E2E28-2D22-4B76-AA3D-0C3E0A8554AA}">
      <dgm:prSet/>
      <dgm:spPr/>
      <dgm:t>
        <a:bodyPr/>
        <a:lstStyle/>
        <a:p>
          <a:endParaRPr lang="fr-FR" sz="3200"/>
        </a:p>
      </dgm:t>
    </dgm:pt>
    <dgm:pt modelId="{968BFC33-18E9-4AAA-933B-70894B9781FC}" type="sibTrans" cxnId="{C82E2E28-2D22-4B76-AA3D-0C3E0A8554AA}">
      <dgm:prSet/>
      <dgm:spPr/>
      <dgm:t>
        <a:bodyPr/>
        <a:lstStyle/>
        <a:p>
          <a:endParaRPr lang="fr-FR" sz="3200"/>
        </a:p>
      </dgm:t>
    </dgm:pt>
    <dgm:pt modelId="{53AE3A18-4B89-4DF7-9A61-E3A0ADCCFFA5}">
      <dgm:prSet phldrT="[Texte]" custT="1"/>
      <dgm:spPr/>
      <dgm:t>
        <a:bodyPr/>
        <a:lstStyle/>
        <a:p>
          <a:r>
            <a:rPr lang="fr-FR" sz="2400" b="1" dirty="0" smtClean="0"/>
            <a:t>Humaniste</a:t>
          </a:r>
          <a:endParaRPr lang="fr-FR" sz="2400" dirty="0"/>
        </a:p>
      </dgm:t>
    </dgm:pt>
    <dgm:pt modelId="{7B532B4E-6D98-4CC6-B83A-DBE8F17DAFCE}" type="parTrans" cxnId="{AB2344BF-512D-41A2-8A5D-0CDF759344CE}">
      <dgm:prSet/>
      <dgm:spPr/>
      <dgm:t>
        <a:bodyPr/>
        <a:lstStyle/>
        <a:p>
          <a:endParaRPr lang="fr-FR" sz="3200"/>
        </a:p>
      </dgm:t>
    </dgm:pt>
    <dgm:pt modelId="{408E5EEB-25B1-4B4D-B7AC-A783FDB7C5C8}" type="sibTrans" cxnId="{AB2344BF-512D-41A2-8A5D-0CDF759344CE}">
      <dgm:prSet/>
      <dgm:spPr/>
      <dgm:t>
        <a:bodyPr/>
        <a:lstStyle/>
        <a:p>
          <a:endParaRPr lang="fr-FR" sz="3200"/>
        </a:p>
      </dgm:t>
    </dgm:pt>
    <dgm:pt modelId="{FA9ADCA6-07F2-4982-A2DB-1BC4E181CA3F}">
      <dgm:prSet phldrT="[Texte]" custT="1"/>
      <dgm:spPr/>
      <dgm:t>
        <a:bodyPr/>
        <a:lstStyle/>
        <a:p>
          <a:r>
            <a:rPr lang="fr-FR" sz="2400" b="1" dirty="0" smtClean="0"/>
            <a:t>Cognitivisme</a:t>
          </a:r>
          <a:endParaRPr lang="fr-FR" sz="2400" dirty="0"/>
        </a:p>
      </dgm:t>
    </dgm:pt>
    <dgm:pt modelId="{D6046AA7-976B-454A-B989-56A7B16D9F82}" type="parTrans" cxnId="{F0C6D92E-0E39-4C11-BD59-65AAECCA183E}">
      <dgm:prSet/>
      <dgm:spPr/>
      <dgm:t>
        <a:bodyPr/>
        <a:lstStyle/>
        <a:p>
          <a:endParaRPr lang="fr-FR" sz="3200"/>
        </a:p>
      </dgm:t>
    </dgm:pt>
    <dgm:pt modelId="{6D7DEF74-AF28-4061-B262-1F36CB2F2C22}" type="sibTrans" cxnId="{F0C6D92E-0E39-4C11-BD59-65AAECCA183E}">
      <dgm:prSet/>
      <dgm:spPr/>
      <dgm:t>
        <a:bodyPr/>
        <a:lstStyle/>
        <a:p>
          <a:endParaRPr lang="fr-FR" sz="3200"/>
        </a:p>
      </dgm:t>
    </dgm:pt>
    <dgm:pt modelId="{16AD8C06-F8B7-4F47-B1F1-1DFA172351BD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400" b="1" dirty="0" smtClean="0"/>
            <a:t>Behaviorisme</a:t>
          </a:r>
          <a:endParaRPr lang="fr-FR" sz="2400" dirty="0"/>
        </a:p>
      </dgm:t>
    </dgm:pt>
    <dgm:pt modelId="{850E662F-FBD2-471D-AD2E-B751FD44AD5F}" type="parTrans" cxnId="{B49D8A45-72FD-48F4-B5B9-342645B91C37}">
      <dgm:prSet/>
      <dgm:spPr/>
      <dgm:t>
        <a:bodyPr/>
        <a:lstStyle/>
        <a:p>
          <a:endParaRPr lang="fr-FR" sz="3200"/>
        </a:p>
      </dgm:t>
    </dgm:pt>
    <dgm:pt modelId="{E0008353-6104-450E-B715-CA1B99CD690F}" type="sibTrans" cxnId="{B49D8A45-72FD-48F4-B5B9-342645B91C37}">
      <dgm:prSet/>
      <dgm:spPr/>
      <dgm:t>
        <a:bodyPr/>
        <a:lstStyle/>
        <a:p>
          <a:endParaRPr lang="fr-FR" sz="3200"/>
        </a:p>
      </dgm:t>
    </dgm:pt>
    <dgm:pt modelId="{14EBC5D7-5DD9-43F1-8885-6F609DA89A99}">
      <dgm:prSet custT="1"/>
      <dgm:spPr/>
      <dgm:t>
        <a:bodyPr/>
        <a:lstStyle/>
        <a:p>
          <a:r>
            <a:rPr lang="fr-FR" sz="2400" b="1" dirty="0" smtClean="0"/>
            <a:t>Écologique </a:t>
          </a:r>
          <a:endParaRPr lang="fr-FR" sz="2400" dirty="0"/>
        </a:p>
      </dgm:t>
    </dgm:pt>
    <dgm:pt modelId="{88A2B85B-F10B-443E-A65F-03103F781BD5}" type="parTrans" cxnId="{2A3764E7-0C22-4C42-9B30-B69BBEE20368}">
      <dgm:prSet/>
      <dgm:spPr/>
      <dgm:t>
        <a:bodyPr/>
        <a:lstStyle/>
        <a:p>
          <a:endParaRPr lang="fr-FR" sz="3200"/>
        </a:p>
      </dgm:t>
    </dgm:pt>
    <dgm:pt modelId="{BC1CEFDA-70B0-4527-84EE-209ACA6B7F59}" type="sibTrans" cxnId="{2A3764E7-0C22-4C42-9B30-B69BBEE20368}">
      <dgm:prSet/>
      <dgm:spPr/>
      <dgm:t>
        <a:bodyPr/>
        <a:lstStyle/>
        <a:p>
          <a:endParaRPr lang="fr-FR" sz="3200"/>
        </a:p>
      </dgm:t>
    </dgm:pt>
    <dgm:pt modelId="{4AE938B2-818C-4FB7-BD4C-3C564F831F3D}">
      <dgm:prSet custT="1"/>
      <dgm:spPr/>
      <dgm:t>
        <a:bodyPr/>
        <a:lstStyle/>
        <a:p>
          <a:r>
            <a:rPr lang="fr-FR" sz="2400" b="1" dirty="0" smtClean="0"/>
            <a:t>Développement perceptif</a:t>
          </a:r>
          <a:endParaRPr lang="fr-FR" sz="2400" b="1" dirty="0"/>
        </a:p>
      </dgm:t>
    </dgm:pt>
    <dgm:pt modelId="{EF5A6893-525A-48DE-B2F1-6E742EAC8B49}" type="parTrans" cxnId="{F31E82B1-D499-42BA-A3A5-1A604A09403F}">
      <dgm:prSet/>
      <dgm:spPr/>
      <dgm:t>
        <a:bodyPr/>
        <a:lstStyle/>
        <a:p>
          <a:endParaRPr lang="fr-FR"/>
        </a:p>
      </dgm:t>
    </dgm:pt>
    <dgm:pt modelId="{F65D4003-8867-4A75-BD0A-C11DEAF00EEB}" type="sibTrans" cxnId="{F31E82B1-D499-42BA-A3A5-1A604A09403F}">
      <dgm:prSet/>
      <dgm:spPr/>
      <dgm:t>
        <a:bodyPr/>
        <a:lstStyle/>
        <a:p>
          <a:endParaRPr lang="fr-FR"/>
        </a:p>
      </dgm:t>
    </dgm:pt>
    <dgm:pt modelId="{EF0E98AD-A154-4603-B717-3FD3E5D44968}" type="pres">
      <dgm:prSet presAssocID="{12D17643-4888-4BBB-89C3-B3BD633B7A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4D5608-C93A-4235-AD3F-0E71B1F4F96D}" type="pres">
      <dgm:prSet presAssocID="{04AC4C1E-DEEF-4788-8723-A551AB96FEDA}" presName="node" presStyleLbl="node1" presStyleIdx="0" presStyleCnt="7" custScaleX="175952" custRadScaleRad="100151" custRadScaleInc="18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6AD0D-C75F-4E26-9882-55A6940D5F08}" type="pres">
      <dgm:prSet presAssocID="{04AC4C1E-DEEF-4788-8723-A551AB96FEDA}" presName="spNode" presStyleCnt="0"/>
      <dgm:spPr/>
    </dgm:pt>
    <dgm:pt modelId="{A625B6EA-8D2F-4BCB-956A-F1018026CCE8}" type="pres">
      <dgm:prSet presAssocID="{BD2BFAB8-2515-4D35-82D1-1804C5598371}" presName="sibTrans" presStyleLbl="sibTrans1D1" presStyleIdx="0" presStyleCnt="7"/>
      <dgm:spPr/>
      <dgm:t>
        <a:bodyPr/>
        <a:lstStyle/>
        <a:p>
          <a:endParaRPr lang="fr-FR"/>
        </a:p>
      </dgm:t>
    </dgm:pt>
    <dgm:pt modelId="{B185DD6A-881C-4674-BF5F-B78DEEE7F0D7}" type="pres">
      <dgm:prSet presAssocID="{5C5783B0-2E9F-4855-8AF0-7BC33908CCE9}" presName="node" presStyleLbl="node1" presStyleIdx="1" presStyleCnt="7" custScaleX="164519" custRadScaleRad="96187" custRadScaleInc="509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E82F9B-FF40-4B35-8D60-ACE93458A4AB}" type="pres">
      <dgm:prSet presAssocID="{5C5783B0-2E9F-4855-8AF0-7BC33908CCE9}" presName="spNode" presStyleCnt="0"/>
      <dgm:spPr/>
    </dgm:pt>
    <dgm:pt modelId="{425B15A7-2723-432C-9FDE-C82D55746EEE}" type="pres">
      <dgm:prSet presAssocID="{968BFC33-18E9-4AAA-933B-70894B9781FC}" presName="sibTrans" presStyleLbl="sibTrans1D1" presStyleIdx="1" presStyleCnt="7"/>
      <dgm:spPr/>
      <dgm:t>
        <a:bodyPr/>
        <a:lstStyle/>
        <a:p>
          <a:endParaRPr lang="fr-FR"/>
        </a:p>
      </dgm:t>
    </dgm:pt>
    <dgm:pt modelId="{704B8B36-6D20-48C8-8B92-E82B5CC40063}" type="pres">
      <dgm:prSet presAssocID="{4AE938B2-818C-4FB7-BD4C-3C564F831F3D}" presName="node" presStyleLbl="node1" presStyleIdx="2" presStyleCnt="7" custScaleX="1912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AD28B5-D48D-4372-ADF5-3B7189C1CC6A}" type="pres">
      <dgm:prSet presAssocID="{4AE938B2-818C-4FB7-BD4C-3C564F831F3D}" presName="spNode" presStyleCnt="0"/>
      <dgm:spPr/>
    </dgm:pt>
    <dgm:pt modelId="{FF62ADC5-DD8D-4DE2-9EFF-9CF00C2BABE1}" type="pres">
      <dgm:prSet presAssocID="{F65D4003-8867-4A75-BD0A-C11DEAF00EEB}" presName="sibTrans" presStyleLbl="sibTrans1D1" presStyleIdx="2" presStyleCnt="7"/>
      <dgm:spPr/>
      <dgm:t>
        <a:bodyPr/>
        <a:lstStyle/>
        <a:p>
          <a:endParaRPr lang="fr-FR"/>
        </a:p>
      </dgm:t>
    </dgm:pt>
    <dgm:pt modelId="{23703059-B10F-4C5B-9469-E9A343BDBD18}" type="pres">
      <dgm:prSet presAssocID="{53AE3A18-4B89-4DF7-9A61-E3A0ADCCFFA5}" presName="node" presStyleLbl="node1" presStyleIdx="3" presStyleCnt="7" custScaleX="1380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820D2-F88B-422A-AFE5-FEFF73BFEE40}" type="pres">
      <dgm:prSet presAssocID="{53AE3A18-4B89-4DF7-9A61-E3A0ADCCFFA5}" presName="spNode" presStyleCnt="0"/>
      <dgm:spPr/>
    </dgm:pt>
    <dgm:pt modelId="{4CFA28AF-8D11-4504-A4FD-2C6B424006AE}" type="pres">
      <dgm:prSet presAssocID="{408E5EEB-25B1-4B4D-B7AC-A783FDB7C5C8}" presName="sibTrans" presStyleLbl="sibTrans1D1" presStyleIdx="3" presStyleCnt="7"/>
      <dgm:spPr/>
      <dgm:t>
        <a:bodyPr/>
        <a:lstStyle/>
        <a:p>
          <a:endParaRPr lang="fr-FR"/>
        </a:p>
      </dgm:t>
    </dgm:pt>
    <dgm:pt modelId="{02D939E7-3A0B-4BE3-9D6E-5C607E66556F}" type="pres">
      <dgm:prSet presAssocID="{14EBC5D7-5DD9-43F1-8885-6F609DA89A99}" presName="node" presStyleLbl="node1" presStyleIdx="4" presStyleCnt="7" custScaleX="1376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A60AB-530C-4BA1-9529-04118E8A3F84}" type="pres">
      <dgm:prSet presAssocID="{14EBC5D7-5DD9-43F1-8885-6F609DA89A99}" presName="spNode" presStyleCnt="0"/>
      <dgm:spPr/>
    </dgm:pt>
    <dgm:pt modelId="{10563A95-3483-4C6B-B48D-F86C5B0FB7ED}" type="pres">
      <dgm:prSet presAssocID="{BC1CEFDA-70B0-4527-84EE-209ACA6B7F59}" presName="sibTrans" presStyleLbl="sibTrans1D1" presStyleIdx="4" presStyleCnt="7"/>
      <dgm:spPr/>
      <dgm:t>
        <a:bodyPr/>
        <a:lstStyle/>
        <a:p>
          <a:endParaRPr lang="fr-FR"/>
        </a:p>
      </dgm:t>
    </dgm:pt>
    <dgm:pt modelId="{8E032382-3820-4705-BCBF-AC655C1A10FF}" type="pres">
      <dgm:prSet presAssocID="{FA9ADCA6-07F2-4982-A2DB-1BC4E181CA3F}" presName="node" presStyleLbl="node1" presStyleIdx="5" presStyleCnt="7" custScaleX="1621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38D42A-1F1B-4AF6-A867-2AF5C2E26097}" type="pres">
      <dgm:prSet presAssocID="{FA9ADCA6-07F2-4982-A2DB-1BC4E181CA3F}" presName="spNode" presStyleCnt="0"/>
      <dgm:spPr/>
    </dgm:pt>
    <dgm:pt modelId="{AE6437B2-2FDD-4040-A204-C57EA5B6864B}" type="pres">
      <dgm:prSet presAssocID="{6D7DEF74-AF28-4061-B262-1F36CB2F2C22}" presName="sibTrans" presStyleLbl="sibTrans1D1" presStyleIdx="5" presStyleCnt="7"/>
      <dgm:spPr/>
      <dgm:t>
        <a:bodyPr/>
        <a:lstStyle/>
        <a:p>
          <a:endParaRPr lang="fr-FR"/>
        </a:p>
      </dgm:t>
    </dgm:pt>
    <dgm:pt modelId="{6230F1C3-9D02-429C-9007-11437584A5A2}" type="pres">
      <dgm:prSet presAssocID="{16AD8C06-F8B7-4F47-B1F1-1DFA172351BD}" presName="node" presStyleLbl="node1" presStyleIdx="6" presStyleCnt="7" custScaleX="142510" custRadScaleRad="92461" custRadScaleInc="-344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982E4-B4E8-4907-B617-7F4CB6406D31}" type="pres">
      <dgm:prSet presAssocID="{16AD8C06-F8B7-4F47-B1F1-1DFA172351BD}" presName="spNode" presStyleCnt="0"/>
      <dgm:spPr/>
    </dgm:pt>
    <dgm:pt modelId="{EFDA5A2D-7223-400F-9F2C-EF23C08086ED}" type="pres">
      <dgm:prSet presAssocID="{E0008353-6104-450E-B715-CA1B99CD690F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F31E82B1-D499-42BA-A3A5-1A604A09403F}" srcId="{12D17643-4888-4BBB-89C3-B3BD633B7A3D}" destId="{4AE938B2-818C-4FB7-BD4C-3C564F831F3D}" srcOrd="2" destOrd="0" parTransId="{EF5A6893-525A-48DE-B2F1-6E742EAC8B49}" sibTransId="{F65D4003-8867-4A75-BD0A-C11DEAF00EEB}"/>
    <dgm:cxn modelId="{3C96DC82-4D2A-4E82-8241-E809C082DBE5}" type="presOf" srcId="{FA9ADCA6-07F2-4982-A2DB-1BC4E181CA3F}" destId="{8E032382-3820-4705-BCBF-AC655C1A10FF}" srcOrd="0" destOrd="0" presId="urn:microsoft.com/office/officeart/2005/8/layout/cycle6"/>
    <dgm:cxn modelId="{CD870D6D-C9AA-42F5-8C20-E69AC61E232A}" srcId="{12D17643-4888-4BBB-89C3-B3BD633B7A3D}" destId="{04AC4C1E-DEEF-4788-8723-A551AB96FEDA}" srcOrd="0" destOrd="0" parTransId="{9EF4F3AF-5B5B-42FF-BFB0-CB90044E3080}" sibTransId="{BD2BFAB8-2515-4D35-82D1-1804C5598371}"/>
    <dgm:cxn modelId="{7E8EB7F7-7263-499C-948D-AC584606F1C3}" type="presOf" srcId="{F65D4003-8867-4A75-BD0A-C11DEAF00EEB}" destId="{FF62ADC5-DD8D-4DE2-9EFF-9CF00C2BABE1}" srcOrd="0" destOrd="0" presId="urn:microsoft.com/office/officeart/2005/8/layout/cycle6"/>
    <dgm:cxn modelId="{B5EAF7E5-3E1E-41F9-A04B-2FC3A4075738}" type="presOf" srcId="{E0008353-6104-450E-B715-CA1B99CD690F}" destId="{EFDA5A2D-7223-400F-9F2C-EF23C08086ED}" srcOrd="0" destOrd="0" presId="urn:microsoft.com/office/officeart/2005/8/layout/cycle6"/>
    <dgm:cxn modelId="{1A9ADB54-928F-4F61-B995-F111C05AC6BC}" type="presOf" srcId="{53AE3A18-4B89-4DF7-9A61-E3A0ADCCFFA5}" destId="{23703059-B10F-4C5B-9469-E9A343BDBD18}" srcOrd="0" destOrd="0" presId="urn:microsoft.com/office/officeart/2005/8/layout/cycle6"/>
    <dgm:cxn modelId="{22F11D2C-0268-4648-B1EC-1D1009305A45}" type="presOf" srcId="{16AD8C06-F8B7-4F47-B1F1-1DFA172351BD}" destId="{6230F1C3-9D02-429C-9007-11437584A5A2}" srcOrd="0" destOrd="0" presId="urn:microsoft.com/office/officeart/2005/8/layout/cycle6"/>
    <dgm:cxn modelId="{35D133B2-C82F-476E-A410-1EFEE651C884}" type="presOf" srcId="{BD2BFAB8-2515-4D35-82D1-1804C5598371}" destId="{A625B6EA-8D2F-4BCB-956A-F1018026CCE8}" srcOrd="0" destOrd="0" presId="urn:microsoft.com/office/officeart/2005/8/layout/cycle6"/>
    <dgm:cxn modelId="{945975C8-41A1-4D5B-9A26-90DFDE39AF7E}" type="presOf" srcId="{408E5EEB-25B1-4B4D-B7AC-A783FDB7C5C8}" destId="{4CFA28AF-8D11-4504-A4FD-2C6B424006AE}" srcOrd="0" destOrd="0" presId="urn:microsoft.com/office/officeart/2005/8/layout/cycle6"/>
    <dgm:cxn modelId="{9AD02880-BF17-439C-9EEE-9DB3507B0967}" type="presOf" srcId="{5C5783B0-2E9F-4855-8AF0-7BC33908CCE9}" destId="{B185DD6A-881C-4674-BF5F-B78DEEE7F0D7}" srcOrd="0" destOrd="0" presId="urn:microsoft.com/office/officeart/2005/8/layout/cycle6"/>
    <dgm:cxn modelId="{AB2344BF-512D-41A2-8A5D-0CDF759344CE}" srcId="{12D17643-4888-4BBB-89C3-B3BD633B7A3D}" destId="{53AE3A18-4B89-4DF7-9A61-E3A0ADCCFFA5}" srcOrd="3" destOrd="0" parTransId="{7B532B4E-6D98-4CC6-B83A-DBE8F17DAFCE}" sibTransId="{408E5EEB-25B1-4B4D-B7AC-A783FDB7C5C8}"/>
    <dgm:cxn modelId="{37313498-F526-4AA3-AF42-7DEB59D4A5F5}" type="presOf" srcId="{12D17643-4888-4BBB-89C3-B3BD633B7A3D}" destId="{EF0E98AD-A154-4603-B717-3FD3E5D44968}" srcOrd="0" destOrd="0" presId="urn:microsoft.com/office/officeart/2005/8/layout/cycle6"/>
    <dgm:cxn modelId="{C82E2E28-2D22-4B76-AA3D-0C3E0A8554AA}" srcId="{12D17643-4888-4BBB-89C3-B3BD633B7A3D}" destId="{5C5783B0-2E9F-4855-8AF0-7BC33908CCE9}" srcOrd="1" destOrd="0" parTransId="{D19921C7-6E50-4453-9ED7-CA9B775BEAB4}" sibTransId="{968BFC33-18E9-4AAA-933B-70894B9781FC}"/>
    <dgm:cxn modelId="{8BB42225-3DB9-4751-81E4-C9D9E74E4420}" type="presOf" srcId="{BC1CEFDA-70B0-4527-84EE-209ACA6B7F59}" destId="{10563A95-3483-4C6B-B48D-F86C5B0FB7ED}" srcOrd="0" destOrd="0" presId="urn:microsoft.com/office/officeart/2005/8/layout/cycle6"/>
    <dgm:cxn modelId="{B49D8A45-72FD-48F4-B5B9-342645B91C37}" srcId="{12D17643-4888-4BBB-89C3-B3BD633B7A3D}" destId="{16AD8C06-F8B7-4F47-B1F1-1DFA172351BD}" srcOrd="6" destOrd="0" parTransId="{850E662F-FBD2-471D-AD2E-B751FD44AD5F}" sibTransId="{E0008353-6104-450E-B715-CA1B99CD690F}"/>
    <dgm:cxn modelId="{2A3764E7-0C22-4C42-9B30-B69BBEE20368}" srcId="{12D17643-4888-4BBB-89C3-B3BD633B7A3D}" destId="{14EBC5D7-5DD9-43F1-8885-6F609DA89A99}" srcOrd="4" destOrd="0" parTransId="{88A2B85B-F10B-443E-A65F-03103F781BD5}" sibTransId="{BC1CEFDA-70B0-4527-84EE-209ACA6B7F59}"/>
    <dgm:cxn modelId="{F0C6D92E-0E39-4C11-BD59-65AAECCA183E}" srcId="{12D17643-4888-4BBB-89C3-B3BD633B7A3D}" destId="{FA9ADCA6-07F2-4982-A2DB-1BC4E181CA3F}" srcOrd="5" destOrd="0" parTransId="{D6046AA7-976B-454A-B989-56A7B16D9F82}" sibTransId="{6D7DEF74-AF28-4061-B262-1F36CB2F2C22}"/>
    <dgm:cxn modelId="{DCC6C0F8-4C00-4CDF-9C76-CF0356ACDE8C}" type="presOf" srcId="{04AC4C1E-DEEF-4788-8723-A551AB96FEDA}" destId="{8C4D5608-C93A-4235-AD3F-0E71B1F4F96D}" srcOrd="0" destOrd="0" presId="urn:microsoft.com/office/officeart/2005/8/layout/cycle6"/>
    <dgm:cxn modelId="{4D4AE773-CCBD-4288-911E-8492D046AD90}" type="presOf" srcId="{968BFC33-18E9-4AAA-933B-70894B9781FC}" destId="{425B15A7-2723-432C-9FDE-C82D55746EEE}" srcOrd="0" destOrd="0" presId="urn:microsoft.com/office/officeart/2005/8/layout/cycle6"/>
    <dgm:cxn modelId="{25074B7C-6CDA-4AA6-B90F-608C3DAD3B2A}" type="presOf" srcId="{14EBC5D7-5DD9-43F1-8885-6F609DA89A99}" destId="{02D939E7-3A0B-4BE3-9D6E-5C607E66556F}" srcOrd="0" destOrd="0" presId="urn:microsoft.com/office/officeart/2005/8/layout/cycle6"/>
    <dgm:cxn modelId="{16D7C4A8-73F4-44D4-8B23-6D6C34C76145}" type="presOf" srcId="{4AE938B2-818C-4FB7-BD4C-3C564F831F3D}" destId="{704B8B36-6D20-48C8-8B92-E82B5CC40063}" srcOrd="0" destOrd="0" presId="urn:microsoft.com/office/officeart/2005/8/layout/cycle6"/>
    <dgm:cxn modelId="{5F1C2DE7-2318-467A-9DA0-736711F56D9F}" type="presOf" srcId="{6D7DEF74-AF28-4061-B262-1F36CB2F2C22}" destId="{AE6437B2-2FDD-4040-A204-C57EA5B6864B}" srcOrd="0" destOrd="0" presId="urn:microsoft.com/office/officeart/2005/8/layout/cycle6"/>
    <dgm:cxn modelId="{8D7691DF-3EC2-41F2-B64B-E1808C263931}" type="presParOf" srcId="{EF0E98AD-A154-4603-B717-3FD3E5D44968}" destId="{8C4D5608-C93A-4235-AD3F-0E71B1F4F96D}" srcOrd="0" destOrd="0" presId="urn:microsoft.com/office/officeart/2005/8/layout/cycle6"/>
    <dgm:cxn modelId="{72B942C1-05B6-46B0-9451-ECAB63E67180}" type="presParOf" srcId="{EF0E98AD-A154-4603-B717-3FD3E5D44968}" destId="{1AC6AD0D-C75F-4E26-9882-55A6940D5F08}" srcOrd="1" destOrd="0" presId="urn:microsoft.com/office/officeart/2005/8/layout/cycle6"/>
    <dgm:cxn modelId="{1130A779-DFD5-49E5-B6CE-407008319A37}" type="presParOf" srcId="{EF0E98AD-A154-4603-B717-3FD3E5D44968}" destId="{A625B6EA-8D2F-4BCB-956A-F1018026CCE8}" srcOrd="2" destOrd="0" presId="urn:microsoft.com/office/officeart/2005/8/layout/cycle6"/>
    <dgm:cxn modelId="{B91D88B6-4EED-40C9-99AF-40B26246A04B}" type="presParOf" srcId="{EF0E98AD-A154-4603-B717-3FD3E5D44968}" destId="{B185DD6A-881C-4674-BF5F-B78DEEE7F0D7}" srcOrd="3" destOrd="0" presId="urn:microsoft.com/office/officeart/2005/8/layout/cycle6"/>
    <dgm:cxn modelId="{AD61F524-2A2D-4C28-A67C-9D0AF7D90E51}" type="presParOf" srcId="{EF0E98AD-A154-4603-B717-3FD3E5D44968}" destId="{4AE82F9B-FF40-4B35-8D60-ACE93458A4AB}" srcOrd="4" destOrd="0" presId="urn:microsoft.com/office/officeart/2005/8/layout/cycle6"/>
    <dgm:cxn modelId="{709AF579-8279-4CFF-ABA0-881D78B5BE71}" type="presParOf" srcId="{EF0E98AD-A154-4603-B717-3FD3E5D44968}" destId="{425B15A7-2723-432C-9FDE-C82D55746EEE}" srcOrd="5" destOrd="0" presId="urn:microsoft.com/office/officeart/2005/8/layout/cycle6"/>
    <dgm:cxn modelId="{C863F0F8-3B11-4050-831E-1BF21C1BB547}" type="presParOf" srcId="{EF0E98AD-A154-4603-B717-3FD3E5D44968}" destId="{704B8B36-6D20-48C8-8B92-E82B5CC40063}" srcOrd="6" destOrd="0" presId="urn:microsoft.com/office/officeart/2005/8/layout/cycle6"/>
    <dgm:cxn modelId="{04754027-1C4E-4A44-B7C9-057088C30FBF}" type="presParOf" srcId="{EF0E98AD-A154-4603-B717-3FD3E5D44968}" destId="{2BAD28B5-D48D-4372-ADF5-3B7189C1CC6A}" srcOrd="7" destOrd="0" presId="urn:microsoft.com/office/officeart/2005/8/layout/cycle6"/>
    <dgm:cxn modelId="{84654B0B-4CEB-43D9-AF59-CD1E51E1F903}" type="presParOf" srcId="{EF0E98AD-A154-4603-B717-3FD3E5D44968}" destId="{FF62ADC5-DD8D-4DE2-9EFF-9CF00C2BABE1}" srcOrd="8" destOrd="0" presId="urn:microsoft.com/office/officeart/2005/8/layout/cycle6"/>
    <dgm:cxn modelId="{5EA6AFB7-16B6-45A0-9C27-B3443593C529}" type="presParOf" srcId="{EF0E98AD-A154-4603-B717-3FD3E5D44968}" destId="{23703059-B10F-4C5B-9469-E9A343BDBD18}" srcOrd="9" destOrd="0" presId="urn:microsoft.com/office/officeart/2005/8/layout/cycle6"/>
    <dgm:cxn modelId="{2C7D39C8-D502-4DC7-B1EC-185CF4268F1D}" type="presParOf" srcId="{EF0E98AD-A154-4603-B717-3FD3E5D44968}" destId="{63D820D2-F88B-422A-AFE5-FEFF73BFEE40}" srcOrd="10" destOrd="0" presId="urn:microsoft.com/office/officeart/2005/8/layout/cycle6"/>
    <dgm:cxn modelId="{FC13A38F-65FE-4233-8210-9BAE42E6C184}" type="presParOf" srcId="{EF0E98AD-A154-4603-B717-3FD3E5D44968}" destId="{4CFA28AF-8D11-4504-A4FD-2C6B424006AE}" srcOrd="11" destOrd="0" presId="urn:microsoft.com/office/officeart/2005/8/layout/cycle6"/>
    <dgm:cxn modelId="{8F9AC905-B24A-4754-881B-2C0E8AD451B4}" type="presParOf" srcId="{EF0E98AD-A154-4603-B717-3FD3E5D44968}" destId="{02D939E7-3A0B-4BE3-9D6E-5C607E66556F}" srcOrd="12" destOrd="0" presId="urn:microsoft.com/office/officeart/2005/8/layout/cycle6"/>
    <dgm:cxn modelId="{6FA8E27A-D6B0-40D8-9948-29A15ACD579D}" type="presParOf" srcId="{EF0E98AD-A154-4603-B717-3FD3E5D44968}" destId="{998A60AB-530C-4BA1-9529-04118E8A3F84}" srcOrd="13" destOrd="0" presId="urn:microsoft.com/office/officeart/2005/8/layout/cycle6"/>
    <dgm:cxn modelId="{E1D3E7F2-6D97-47AD-AEF5-C8FBCF2DD94F}" type="presParOf" srcId="{EF0E98AD-A154-4603-B717-3FD3E5D44968}" destId="{10563A95-3483-4C6B-B48D-F86C5B0FB7ED}" srcOrd="14" destOrd="0" presId="urn:microsoft.com/office/officeart/2005/8/layout/cycle6"/>
    <dgm:cxn modelId="{B83A0365-9EE5-431D-935F-5A1CFAB4CD1C}" type="presParOf" srcId="{EF0E98AD-A154-4603-B717-3FD3E5D44968}" destId="{8E032382-3820-4705-BCBF-AC655C1A10FF}" srcOrd="15" destOrd="0" presId="urn:microsoft.com/office/officeart/2005/8/layout/cycle6"/>
    <dgm:cxn modelId="{0166812C-D4E1-4D81-B72A-E04359CE39AC}" type="presParOf" srcId="{EF0E98AD-A154-4603-B717-3FD3E5D44968}" destId="{F838D42A-1F1B-4AF6-A867-2AF5C2E26097}" srcOrd="16" destOrd="0" presId="urn:microsoft.com/office/officeart/2005/8/layout/cycle6"/>
    <dgm:cxn modelId="{7A191BBE-C1F6-42BF-B108-01F8060691B8}" type="presParOf" srcId="{EF0E98AD-A154-4603-B717-3FD3E5D44968}" destId="{AE6437B2-2FDD-4040-A204-C57EA5B6864B}" srcOrd="17" destOrd="0" presId="urn:microsoft.com/office/officeart/2005/8/layout/cycle6"/>
    <dgm:cxn modelId="{4DCA5DF1-C413-4BC8-ADAF-BADD9C11B434}" type="presParOf" srcId="{EF0E98AD-A154-4603-B717-3FD3E5D44968}" destId="{6230F1C3-9D02-429C-9007-11437584A5A2}" srcOrd="18" destOrd="0" presId="urn:microsoft.com/office/officeart/2005/8/layout/cycle6"/>
    <dgm:cxn modelId="{2E83D643-873B-400D-A000-33192A99C8F6}" type="presParOf" srcId="{EF0E98AD-A154-4603-B717-3FD3E5D44968}" destId="{AD3982E4-B4E8-4907-B617-7F4CB6406D31}" srcOrd="19" destOrd="0" presId="urn:microsoft.com/office/officeart/2005/8/layout/cycle6"/>
    <dgm:cxn modelId="{78D34CF1-84AF-4A80-B2DF-127B35751F40}" type="presParOf" srcId="{EF0E98AD-A154-4603-B717-3FD3E5D44968}" destId="{EFDA5A2D-7223-400F-9F2C-EF23C08086ED}" srcOrd="20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smtClean="0"/>
            <a:t>Apprentissage</a:t>
          </a:r>
          <a:endParaRPr lang="fr-FR" sz="2800" b="0" dirty="0"/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/>
            <a:t>Facteurs </a:t>
          </a:r>
          <a:r>
            <a:rPr lang="fr-FR" sz="2800" b="0" dirty="0" err="1" smtClean="0"/>
            <a:t>psychodynamiques</a:t>
          </a:r>
          <a:endParaRPr lang="fr-FR" sz="2800" b="0" dirty="0"/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smtClean="0"/>
            <a:t>Facteurs de risques</a:t>
          </a:r>
        </a:p>
        <a:p>
          <a:r>
            <a:rPr lang="fr-FR" sz="2600" b="0" smtClean="0"/>
            <a:t>vulnérabilité</a:t>
          </a:r>
          <a:endParaRPr lang="fr-FR" sz="2600" b="0" dirty="0"/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/>
            <a:t>Relation précoce enfant parents </a:t>
          </a:r>
          <a:endParaRPr lang="fr-FR" sz="2800" b="0" dirty="0"/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/>
            <a:t>Tempérament</a:t>
          </a:r>
          <a:endParaRPr lang="fr-FR" sz="2800" b="0" dirty="0"/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/>
            <a:t>Environne</a:t>
          </a:r>
        </a:p>
        <a:p>
          <a:r>
            <a:rPr lang="fr-FR" dirty="0" smtClean="0"/>
            <a:t>ment </a:t>
          </a:r>
          <a:endParaRPr lang="fr-FR" dirty="0"/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E5CF4A8C-DEA3-4D02-AEC5-7E5AC2BF50F3}" type="presOf" srcId="{8B1400A0-B36C-4E9A-96E8-8B047A8C2FDD}" destId="{846A8A48-75F8-457B-8A12-0B63D1B28BDC}" srcOrd="0" destOrd="0" presId="urn:microsoft.com/office/officeart/2005/8/layout/cycle8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5E5C25CE-C055-457D-87CA-376373A1CCBC}" type="presOf" srcId="{B4084CD9-9721-4315-AD39-E5F20B7016D2}" destId="{F7BB53D9-29E8-4DEC-AE99-87B4DCD73B60}" srcOrd="0" destOrd="0" presId="urn:microsoft.com/office/officeart/2005/8/layout/cycle8"/>
    <dgm:cxn modelId="{410DEE05-0374-4A52-B8F1-A7F60D2E95BE}" type="presOf" srcId="{D962B9C1-59AD-473E-917F-92CBECC47FD0}" destId="{F96F6258-8DD8-4D69-95F0-544871AA2EC3}" srcOrd="0" destOrd="0" presId="urn:microsoft.com/office/officeart/2005/8/layout/cycle8"/>
    <dgm:cxn modelId="{EF9F7C88-959E-46B8-91A6-4AEB823116D4}" type="presOf" srcId="{8B6AA59A-7A68-49F4-97A3-1AE1C8851414}" destId="{9E0F7606-63C4-4BDB-A01C-C69D1481778A}" srcOrd="0" destOrd="0" presId="urn:microsoft.com/office/officeart/2005/8/layout/cycle8"/>
    <dgm:cxn modelId="{49220DD6-61FE-422F-BA98-DE80C8074C31}" type="presOf" srcId="{D962B9C1-59AD-473E-917F-92CBECC47FD0}" destId="{496C9F08-816D-4978-9CC5-8DEEE81B7D8C}" srcOrd="1" destOrd="0" presId="urn:microsoft.com/office/officeart/2005/8/layout/cycle8"/>
    <dgm:cxn modelId="{7CB82C64-260F-4C32-9896-ED0BBFA29B3D}" type="presOf" srcId="{8B1400A0-B36C-4E9A-96E8-8B047A8C2FDD}" destId="{CD27339C-2D97-4F1E-B950-D871A215BB37}" srcOrd="1" destOrd="0" presId="urn:microsoft.com/office/officeart/2005/8/layout/cycle8"/>
    <dgm:cxn modelId="{A4F0B98D-B9E0-414E-8623-D185F4C660E4}" type="presOf" srcId="{02674441-C4F6-4458-81F4-2527B6614D8B}" destId="{EAC315B5-262B-4248-9226-898B9E80D856}" srcOrd="1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61BD65E9-5320-4B4C-AE60-C267A5945761}" type="presOf" srcId="{F3E380A6-DF2A-481B-BD37-FDCDAA4BC83C}" destId="{378FD67E-1154-44D1-A734-C3CF2EB2CD50}" srcOrd="1" destOrd="0" presId="urn:microsoft.com/office/officeart/2005/8/layout/cycle8"/>
    <dgm:cxn modelId="{8064BE2E-6B7A-4DDB-AC95-AEBAD3F6E99D}" type="presOf" srcId="{F3E380A6-DF2A-481B-BD37-FDCDAA4BC83C}" destId="{B48DA5CB-188D-4C85-B593-03ADA714B87A}" srcOrd="0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32AD468D-CC10-41E9-8942-437CA24BC5EA}" type="presOf" srcId="{B4084CD9-9721-4315-AD39-E5F20B7016D2}" destId="{814AEB61-E501-4CA5-827F-2805BD055C44}" srcOrd="1" destOrd="0" presId="urn:microsoft.com/office/officeart/2005/8/layout/cycle8"/>
    <dgm:cxn modelId="{12E4182B-C3E7-46ED-A19B-7BE2CC4EBEFE}" type="presOf" srcId="{02674441-C4F6-4458-81F4-2527B6614D8B}" destId="{260F7500-02BC-40D2-95BE-1A8786BBE1DF}" srcOrd="0" destOrd="0" presId="urn:microsoft.com/office/officeart/2005/8/layout/cycle8"/>
    <dgm:cxn modelId="{B19044B2-A7D2-4BAD-8705-D840B1DC5B10}" type="presOf" srcId="{5EF67D8A-A919-45F0-AF49-85023CC2AACD}" destId="{FFD3DEFE-D31B-4961-9457-41DA7CE00F18}" srcOrd="0" destOrd="0" presId="urn:microsoft.com/office/officeart/2005/8/layout/cycle8"/>
    <dgm:cxn modelId="{C7354017-999F-4A0C-9F63-E3543FA4DA13}" type="presOf" srcId="{5EF67D8A-A919-45F0-AF49-85023CC2AACD}" destId="{C94DE41F-1BAE-4023-AB18-D6B673D298A1}" srcOrd="1" destOrd="0" presId="urn:microsoft.com/office/officeart/2005/8/layout/cycle8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00AA7B4E-D692-4587-848B-7AD83A7A7677}" type="presParOf" srcId="{9E0F7606-63C4-4BDB-A01C-C69D1481778A}" destId="{F7BB53D9-29E8-4DEC-AE99-87B4DCD73B60}" srcOrd="0" destOrd="0" presId="urn:microsoft.com/office/officeart/2005/8/layout/cycle8"/>
    <dgm:cxn modelId="{EC8FDB68-A247-4FE6-A749-C94CFF5451BE}" type="presParOf" srcId="{9E0F7606-63C4-4BDB-A01C-C69D1481778A}" destId="{8D9BB34D-46E8-4EF4-8812-C71CDD7A0CF6}" srcOrd="1" destOrd="0" presId="urn:microsoft.com/office/officeart/2005/8/layout/cycle8"/>
    <dgm:cxn modelId="{1AE49992-752B-4DD7-BE80-F24FD5576D55}" type="presParOf" srcId="{9E0F7606-63C4-4BDB-A01C-C69D1481778A}" destId="{36237289-92C4-4C77-B530-B0637503406A}" srcOrd="2" destOrd="0" presId="urn:microsoft.com/office/officeart/2005/8/layout/cycle8"/>
    <dgm:cxn modelId="{0E32D879-2109-4982-880E-ABDCA0245EE3}" type="presParOf" srcId="{9E0F7606-63C4-4BDB-A01C-C69D1481778A}" destId="{814AEB61-E501-4CA5-827F-2805BD055C44}" srcOrd="3" destOrd="0" presId="urn:microsoft.com/office/officeart/2005/8/layout/cycle8"/>
    <dgm:cxn modelId="{13D10C37-5776-4C9C-A0CA-45B5E798380A}" type="presParOf" srcId="{9E0F7606-63C4-4BDB-A01C-C69D1481778A}" destId="{F96F6258-8DD8-4D69-95F0-544871AA2EC3}" srcOrd="4" destOrd="0" presId="urn:microsoft.com/office/officeart/2005/8/layout/cycle8"/>
    <dgm:cxn modelId="{24A7A54E-900E-4A22-B1E3-6DD29636A4B8}" type="presParOf" srcId="{9E0F7606-63C4-4BDB-A01C-C69D1481778A}" destId="{93B9B9F2-6C1E-4BC6-BBA9-591D07030C37}" srcOrd="5" destOrd="0" presId="urn:microsoft.com/office/officeart/2005/8/layout/cycle8"/>
    <dgm:cxn modelId="{3F1B3315-BC65-4344-BE87-E06F457B33D8}" type="presParOf" srcId="{9E0F7606-63C4-4BDB-A01C-C69D1481778A}" destId="{6C60E3C7-A238-4983-AF2C-D5B6024A6D86}" srcOrd="6" destOrd="0" presId="urn:microsoft.com/office/officeart/2005/8/layout/cycle8"/>
    <dgm:cxn modelId="{9455F50E-7C62-41C4-B8A4-A735B8ACEA18}" type="presParOf" srcId="{9E0F7606-63C4-4BDB-A01C-C69D1481778A}" destId="{496C9F08-816D-4978-9CC5-8DEEE81B7D8C}" srcOrd="7" destOrd="0" presId="urn:microsoft.com/office/officeart/2005/8/layout/cycle8"/>
    <dgm:cxn modelId="{39542E1D-3DCD-4281-A10D-70DA1C60A04B}" type="presParOf" srcId="{9E0F7606-63C4-4BDB-A01C-C69D1481778A}" destId="{846A8A48-75F8-457B-8A12-0B63D1B28BDC}" srcOrd="8" destOrd="0" presId="urn:microsoft.com/office/officeart/2005/8/layout/cycle8"/>
    <dgm:cxn modelId="{7B3DF05D-BBC0-4D71-854F-AB7B65C66C17}" type="presParOf" srcId="{9E0F7606-63C4-4BDB-A01C-C69D1481778A}" destId="{6706CF52-EF93-4F2C-83D4-6B19F7713227}" srcOrd="9" destOrd="0" presId="urn:microsoft.com/office/officeart/2005/8/layout/cycle8"/>
    <dgm:cxn modelId="{992D78FB-A283-46CB-863B-0C4C3E466E57}" type="presParOf" srcId="{9E0F7606-63C4-4BDB-A01C-C69D1481778A}" destId="{0B0B6272-84A2-4B65-AD9D-BAF907A4718F}" srcOrd="10" destOrd="0" presId="urn:microsoft.com/office/officeart/2005/8/layout/cycle8"/>
    <dgm:cxn modelId="{E3D6E82B-2401-4D3D-A289-E550DDACD8E1}" type="presParOf" srcId="{9E0F7606-63C4-4BDB-A01C-C69D1481778A}" destId="{CD27339C-2D97-4F1E-B950-D871A215BB37}" srcOrd="11" destOrd="0" presId="urn:microsoft.com/office/officeart/2005/8/layout/cycle8"/>
    <dgm:cxn modelId="{ECE0038D-30DE-4E6B-9B37-7D5F79AF8189}" type="presParOf" srcId="{9E0F7606-63C4-4BDB-A01C-C69D1481778A}" destId="{FFD3DEFE-D31B-4961-9457-41DA7CE00F18}" srcOrd="12" destOrd="0" presId="urn:microsoft.com/office/officeart/2005/8/layout/cycle8"/>
    <dgm:cxn modelId="{9997EC6E-8680-43AD-8E15-33BE0923995B}" type="presParOf" srcId="{9E0F7606-63C4-4BDB-A01C-C69D1481778A}" destId="{9882D7EE-38B9-4600-B287-5B0E2312BBF3}" srcOrd="13" destOrd="0" presId="urn:microsoft.com/office/officeart/2005/8/layout/cycle8"/>
    <dgm:cxn modelId="{680A2364-172D-4E3A-85AF-B63E2D8061A4}" type="presParOf" srcId="{9E0F7606-63C4-4BDB-A01C-C69D1481778A}" destId="{301EA14D-0B2D-43A9-B928-D0B992EB0F4B}" srcOrd="14" destOrd="0" presId="urn:microsoft.com/office/officeart/2005/8/layout/cycle8"/>
    <dgm:cxn modelId="{DE8A446E-8117-4A0A-B0ED-BE53A6E1A15B}" type="presParOf" srcId="{9E0F7606-63C4-4BDB-A01C-C69D1481778A}" destId="{C94DE41F-1BAE-4023-AB18-D6B673D298A1}" srcOrd="15" destOrd="0" presId="urn:microsoft.com/office/officeart/2005/8/layout/cycle8"/>
    <dgm:cxn modelId="{45F68C5C-A23A-431F-BDCD-FABE1F30A311}" type="presParOf" srcId="{9E0F7606-63C4-4BDB-A01C-C69D1481778A}" destId="{260F7500-02BC-40D2-95BE-1A8786BBE1DF}" srcOrd="16" destOrd="0" presId="urn:microsoft.com/office/officeart/2005/8/layout/cycle8"/>
    <dgm:cxn modelId="{E1CDFF52-A947-40F7-9C47-D06C3CE42663}" type="presParOf" srcId="{9E0F7606-63C4-4BDB-A01C-C69D1481778A}" destId="{41802AAD-4E7D-4463-B213-E932962E648D}" srcOrd="17" destOrd="0" presId="urn:microsoft.com/office/officeart/2005/8/layout/cycle8"/>
    <dgm:cxn modelId="{A76D8B83-8209-4D90-8E30-C4DA0A1F7F13}" type="presParOf" srcId="{9E0F7606-63C4-4BDB-A01C-C69D1481778A}" destId="{E982C8E7-8089-4756-90FD-AC05DF565121}" srcOrd="18" destOrd="0" presId="urn:microsoft.com/office/officeart/2005/8/layout/cycle8"/>
    <dgm:cxn modelId="{470E706B-F124-4FF8-B26D-195E22092DDD}" type="presParOf" srcId="{9E0F7606-63C4-4BDB-A01C-C69D1481778A}" destId="{EAC315B5-262B-4248-9226-898B9E80D856}" srcOrd="19" destOrd="0" presId="urn:microsoft.com/office/officeart/2005/8/layout/cycle8"/>
    <dgm:cxn modelId="{85047ACE-0A7D-4768-A870-4C59DEDFC878}" type="presParOf" srcId="{9E0F7606-63C4-4BDB-A01C-C69D1481778A}" destId="{B48DA5CB-188D-4C85-B593-03ADA714B87A}" srcOrd="20" destOrd="0" presId="urn:microsoft.com/office/officeart/2005/8/layout/cycle8"/>
    <dgm:cxn modelId="{AEC96A42-6986-4AA3-87A7-CF385E825BBA}" type="presParOf" srcId="{9E0F7606-63C4-4BDB-A01C-C69D1481778A}" destId="{EC4C6676-E5A9-47AB-86F1-FFDA94598674}" srcOrd="21" destOrd="0" presId="urn:microsoft.com/office/officeart/2005/8/layout/cycle8"/>
    <dgm:cxn modelId="{990E524F-A305-4684-BA9E-3CC94F35F98D}" type="presParOf" srcId="{9E0F7606-63C4-4BDB-A01C-C69D1481778A}" destId="{1FAE21DF-1C3C-4424-B244-6110E2E78D2B}" srcOrd="22" destOrd="0" presId="urn:microsoft.com/office/officeart/2005/8/layout/cycle8"/>
    <dgm:cxn modelId="{883450C4-D3A2-4F31-A703-CE6B799DB802}" type="presParOf" srcId="{9E0F7606-63C4-4BDB-A01C-C69D1481778A}" destId="{378FD67E-1154-44D1-A734-C3CF2EB2CD50}" srcOrd="23" destOrd="0" presId="urn:microsoft.com/office/officeart/2005/8/layout/cycle8"/>
    <dgm:cxn modelId="{DBF47128-7EE1-4367-9F65-EB51CF82F988}" type="presParOf" srcId="{9E0F7606-63C4-4BDB-A01C-C69D1481778A}" destId="{FCA72120-06B1-4E5D-9E8E-01E7AC4FEB90}" srcOrd="24" destOrd="0" presId="urn:microsoft.com/office/officeart/2005/8/layout/cycle8"/>
    <dgm:cxn modelId="{FDEF7F0A-DB21-4FD6-A0FE-9551FEBEB85E}" type="presParOf" srcId="{9E0F7606-63C4-4BDB-A01C-C69D1481778A}" destId="{81DB5E0B-DF0D-497A-AF8D-9D040D7A42B3}" srcOrd="25" destOrd="0" presId="urn:microsoft.com/office/officeart/2005/8/layout/cycle8"/>
    <dgm:cxn modelId="{9A2EF630-A785-429C-8A59-5D1D16C0037A}" type="presParOf" srcId="{9E0F7606-63C4-4BDB-A01C-C69D1481778A}" destId="{E5E4904F-5AF4-4B86-BEF7-4163F187E35D}" srcOrd="26" destOrd="0" presId="urn:microsoft.com/office/officeart/2005/8/layout/cycle8"/>
    <dgm:cxn modelId="{CD85A819-711C-4DC4-A274-1A8593AC350B}" type="presParOf" srcId="{9E0F7606-63C4-4BDB-A01C-C69D1481778A}" destId="{11FA0342-CF82-4EB3-B2FD-DD34704B03AC}" srcOrd="27" destOrd="0" presId="urn:microsoft.com/office/officeart/2005/8/layout/cycle8"/>
    <dgm:cxn modelId="{0136CBBD-CAA9-47E6-AB09-1D341E715973}" type="presParOf" srcId="{9E0F7606-63C4-4BDB-A01C-C69D1481778A}" destId="{10DEA974-FA0E-4DEB-A684-B238A971C9DE}" srcOrd="28" destOrd="0" presId="urn:microsoft.com/office/officeart/2005/8/layout/cycle8"/>
    <dgm:cxn modelId="{2F324435-8E2B-4A65-BC2F-4B2BA1168FFE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dirty="0" smtClean="0"/>
            <a:t>Apprentissage</a:t>
          </a:r>
          <a:endParaRPr lang="fr-FR" sz="2800" b="0" dirty="0"/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/>
            <a:t>Facteurs </a:t>
          </a:r>
          <a:r>
            <a:rPr lang="fr-FR" sz="2800" b="0" dirty="0" err="1" smtClean="0"/>
            <a:t>psychodynamiques</a:t>
          </a:r>
          <a:endParaRPr lang="fr-FR" sz="2800" b="0" dirty="0"/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dirty="0" smtClean="0"/>
            <a:t>Facteurs de risques</a:t>
          </a:r>
        </a:p>
        <a:p>
          <a:r>
            <a:rPr lang="fr-FR" sz="2600" b="0" dirty="0" smtClean="0"/>
            <a:t>vulnérabilité</a:t>
          </a:r>
          <a:endParaRPr lang="fr-FR" sz="2600" b="0" dirty="0"/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/>
            <a:t>Relation précoce enfant parents </a:t>
          </a:r>
          <a:endParaRPr lang="fr-FR" sz="2800" b="0" dirty="0"/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>
              <a:solidFill>
                <a:srgbClr val="FF0000"/>
              </a:solidFill>
            </a:rPr>
            <a:t>Tempérament</a:t>
          </a:r>
          <a:endParaRPr lang="fr-FR" sz="2800" b="0" dirty="0">
            <a:solidFill>
              <a:srgbClr val="FF0000"/>
            </a:solidFill>
          </a:endParaRPr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/>
            <a:t>Environne</a:t>
          </a:r>
        </a:p>
        <a:p>
          <a:r>
            <a:rPr lang="fr-FR" dirty="0" smtClean="0"/>
            <a:t>ment </a:t>
          </a:r>
          <a:endParaRPr lang="fr-FR" dirty="0"/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15C4B85B-795C-45EC-8B59-DC77C6B0DF6F}" type="presOf" srcId="{02674441-C4F6-4458-81F4-2527B6614D8B}" destId="{EAC315B5-262B-4248-9226-898B9E80D856}" srcOrd="1" destOrd="0" presId="urn:microsoft.com/office/officeart/2005/8/layout/cycle8"/>
    <dgm:cxn modelId="{A530C3E2-EDA5-4210-8B9E-65BC3E60B9E7}" type="presOf" srcId="{8B6AA59A-7A68-49F4-97A3-1AE1C8851414}" destId="{9E0F7606-63C4-4BDB-A01C-C69D1481778A}" srcOrd="0" destOrd="0" presId="urn:microsoft.com/office/officeart/2005/8/layout/cycle8"/>
    <dgm:cxn modelId="{DE97C877-CE69-4577-9098-B45D0400FB9E}" type="presOf" srcId="{5EF67D8A-A919-45F0-AF49-85023CC2AACD}" destId="{FFD3DEFE-D31B-4961-9457-41DA7CE00F18}" srcOrd="0" destOrd="0" presId="urn:microsoft.com/office/officeart/2005/8/layout/cycle8"/>
    <dgm:cxn modelId="{D17F3D9A-9375-4548-97C6-A425480EB2F8}" type="presOf" srcId="{B4084CD9-9721-4315-AD39-E5F20B7016D2}" destId="{814AEB61-E501-4CA5-827F-2805BD055C44}" srcOrd="1" destOrd="0" presId="urn:microsoft.com/office/officeart/2005/8/layout/cycle8"/>
    <dgm:cxn modelId="{79CA8112-38B9-42E8-B7FA-4F2DA8DB456D}" type="presOf" srcId="{D962B9C1-59AD-473E-917F-92CBECC47FD0}" destId="{496C9F08-816D-4978-9CC5-8DEEE81B7D8C}" srcOrd="1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C222280A-C747-43BC-AF37-12ED0A20B57A}" type="presOf" srcId="{F3E380A6-DF2A-481B-BD37-FDCDAA4BC83C}" destId="{378FD67E-1154-44D1-A734-C3CF2EB2CD50}" srcOrd="1" destOrd="0" presId="urn:microsoft.com/office/officeart/2005/8/layout/cycle8"/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48199C1A-DF89-41EA-8DAE-18BAC61589B3}" type="presOf" srcId="{02674441-C4F6-4458-81F4-2527B6614D8B}" destId="{260F7500-02BC-40D2-95BE-1A8786BBE1DF}" srcOrd="0" destOrd="0" presId="urn:microsoft.com/office/officeart/2005/8/layout/cycle8"/>
    <dgm:cxn modelId="{16E008BD-3392-4D01-B23B-D14B9E87B553}" type="presOf" srcId="{D962B9C1-59AD-473E-917F-92CBECC47FD0}" destId="{F96F6258-8DD8-4D69-95F0-544871AA2EC3}" srcOrd="0" destOrd="0" presId="urn:microsoft.com/office/officeart/2005/8/layout/cycle8"/>
    <dgm:cxn modelId="{0DDF95D1-1175-464A-8C20-20B4AC482479}" type="presOf" srcId="{B4084CD9-9721-4315-AD39-E5F20B7016D2}" destId="{F7BB53D9-29E8-4DEC-AE99-87B4DCD73B60}" srcOrd="0" destOrd="0" presId="urn:microsoft.com/office/officeart/2005/8/layout/cycle8"/>
    <dgm:cxn modelId="{6D5AEF30-B06A-477E-BB69-C201B1EAC7D0}" type="presOf" srcId="{F3E380A6-DF2A-481B-BD37-FDCDAA4BC83C}" destId="{B48DA5CB-188D-4C85-B593-03ADA714B87A}" srcOrd="0" destOrd="0" presId="urn:microsoft.com/office/officeart/2005/8/layout/cycle8"/>
    <dgm:cxn modelId="{8769DC44-A0F8-4409-A47C-B74008E0A20E}" type="presOf" srcId="{5EF67D8A-A919-45F0-AF49-85023CC2AACD}" destId="{C94DE41F-1BAE-4023-AB18-D6B673D298A1}" srcOrd="1" destOrd="0" presId="urn:microsoft.com/office/officeart/2005/8/layout/cycle8"/>
    <dgm:cxn modelId="{4A2D95FC-F876-41BA-A3C2-B07F55B8B4EC}" type="presOf" srcId="{8B1400A0-B36C-4E9A-96E8-8B047A8C2FDD}" destId="{CD27339C-2D97-4F1E-B950-D871A215BB37}" srcOrd="1" destOrd="0" presId="urn:microsoft.com/office/officeart/2005/8/layout/cycle8"/>
    <dgm:cxn modelId="{744F8160-D0BF-4CEC-A7F0-F753FB8D9D92}" type="presOf" srcId="{8B1400A0-B36C-4E9A-96E8-8B047A8C2FDD}" destId="{846A8A48-75F8-457B-8A12-0B63D1B28BDC}" srcOrd="0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FBAC3D2F-54C4-41CE-B413-C870CBD728A8}" type="presParOf" srcId="{9E0F7606-63C4-4BDB-A01C-C69D1481778A}" destId="{F7BB53D9-29E8-4DEC-AE99-87B4DCD73B60}" srcOrd="0" destOrd="0" presId="urn:microsoft.com/office/officeart/2005/8/layout/cycle8"/>
    <dgm:cxn modelId="{FF63A7D5-2B36-425C-9FDE-AA1770B612B5}" type="presParOf" srcId="{9E0F7606-63C4-4BDB-A01C-C69D1481778A}" destId="{8D9BB34D-46E8-4EF4-8812-C71CDD7A0CF6}" srcOrd="1" destOrd="0" presId="urn:microsoft.com/office/officeart/2005/8/layout/cycle8"/>
    <dgm:cxn modelId="{A495BDA5-E8A7-49F1-A8D2-71AD6477DB4A}" type="presParOf" srcId="{9E0F7606-63C4-4BDB-A01C-C69D1481778A}" destId="{36237289-92C4-4C77-B530-B0637503406A}" srcOrd="2" destOrd="0" presId="urn:microsoft.com/office/officeart/2005/8/layout/cycle8"/>
    <dgm:cxn modelId="{6838C796-64B8-45A3-AB15-AB59B7881416}" type="presParOf" srcId="{9E0F7606-63C4-4BDB-A01C-C69D1481778A}" destId="{814AEB61-E501-4CA5-827F-2805BD055C44}" srcOrd="3" destOrd="0" presId="urn:microsoft.com/office/officeart/2005/8/layout/cycle8"/>
    <dgm:cxn modelId="{50FC8F99-8C5B-4085-A7A7-391043FDFB9B}" type="presParOf" srcId="{9E0F7606-63C4-4BDB-A01C-C69D1481778A}" destId="{F96F6258-8DD8-4D69-95F0-544871AA2EC3}" srcOrd="4" destOrd="0" presId="urn:microsoft.com/office/officeart/2005/8/layout/cycle8"/>
    <dgm:cxn modelId="{1A0C30F3-9D85-4A81-B12F-7CA06E6E8202}" type="presParOf" srcId="{9E0F7606-63C4-4BDB-A01C-C69D1481778A}" destId="{93B9B9F2-6C1E-4BC6-BBA9-591D07030C37}" srcOrd="5" destOrd="0" presId="urn:microsoft.com/office/officeart/2005/8/layout/cycle8"/>
    <dgm:cxn modelId="{749D37E1-E3DA-4D8D-B687-ADEB6BE772E5}" type="presParOf" srcId="{9E0F7606-63C4-4BDB-A01C-C69D1481778A}" destId="{6C60E3C7-A238-4983-AF2C-D5B6024A6D86}" srcOrd="6" destOrd="0" presId="urn:microsoft.com/office/officeart/2005/8/layout/cycle8"/>
    <dgm:cxn modelId="{9842919D-EB25-4E9A-A9CF-8CF6B6A6E3C0}" type="presParOf" srcId="{9E0F7606-63C4-4BDB-A01C-C69D1481778A}" destId="{496C9F08-816D-4978-9CC5-8DEEE81B7D8C}" srcOrd="7" destOrd="0" presId="urn:microsoft.com/office/officeart/2005/8/layout/cycle8"/>
    <dgm:cxn modelId="{F9671DC4-3135-4DE8-AC0B-28942D9EC28A}" type="presParOf" srcId="{9E0F7606-63C4-4BDB-A01C-C69D1481778A}" destId="{846A8A48-75F8-457B-8A12-0B63D1B28BDC}" srcOrd="8" destOrd="0" presId="urn:microsoft.com/office/officeart/2005/8/layout/cycle8"/>
    <dgm:cxn modelId="{521EF392-D11F-456C-BF12-FA83E61315F5}" type="presParOf" srcId="{9E0F7606-63C4-4BDB-A01C-C69D1481778A}" destId="{6706CF52-EF93-4F2C-83D4-6B19F7713227}" srcOrd="9" destOrd="0" presId="urn:microsoft.com/office/officeart/2005/8/layout/cycle8"/>
    <dgm:cxn modelId="{DAF16142-5123-4277-90FF-E03420BF3107}" type="presParOf" srcId="{9E0F7606-63C4-4BDB-A01C-C69D1481778A}" destId="{0B0B6272-84A2-4B65-AD9D-BAF907A4718F}" srcOrd="10" destOrd="0" presId="urn:microsoft.com/office/officeart/2005/8/layout/cycle8"/>
    <dgm:cxn modelId="{9B21DC06-8D73-4029-827C-E1D4EA64AC9B}" type="presParOf" srcId="{9E0F7606-63C4-4BDB-A01C-C69D1481778A}" destId="{CD27339C-2D97-4F1E-B950-D871A215BB37}" srcOrd="11" destOrd="0" presId="urn:microsoft.com/office/officeart/2005/8/layout/cycle8"/>
    <dgm:cxn modelId="{3A4F6071-1BC0-4A43-ABF8-F40BA1406AD9}" type="presParOf" srcId="{9E0F7606-63C4-4BDB-A01C-C69D1481778A}" destId="{FFD3DEFE-D31B-4961-9457-41DA7CE00F18}" srcOrd="12" destOrd="0" presId="urn:microsoft.com/office/officeart/2005/8/layout/cycle8"/>
    <dgm:cxn modelId="{52EAA949-3CA3-40FE-84B8-B1F2C82371AD}" type="presParOf" srcId="{9E0F7606-63C4-4BDB-A01C-C69D1481778A}" destId="{9882D7EE-38B9-4600-B287-5B0E2312BBF3}" srcOrd="13" destOrd="0" presId="urn:microsoft.com/office/officeart/2005/8/layout/cycle8"/>
    <dgm:cxn modelId="{AB22784E-BA96-4E7F-A4B8-76B460FC7EB5}" type="presParOf" srcId="{9E0F7606-63C4-4BDB-A01C-C69D1481778A}" destId="{301EA14D-0B2D-43A9-B928-D0B992EB0F4B}" srcOrd="14" destOrd="0" presId="urn:microsoft.com/office/officeart/2005/8/layout/cycle8"/>
    <dgm:cxn modelId="{A8FBED9E-E6D1-480E-A481-A9912446520C}" type="presParOf" srcId="{9E0F7606-63C4-4BDB-A01C-C69D1481778A}" destId="{C94DE41F-1BAE-4023-AB18-D6B673D298A1}" srcOrd="15" destOrd="0" presId="urn:microsoft.com/office/officeart/2005/8/layout/cycle8"/>
    <dgm:cxn modelId="{6DFB0271-93D9-470D-B8CF-DB564B5E5E86}" type="presParOf" srcId="{9E0F7606-63C4-4BDB-A01C-C69D1481778A}" destId="{260F7500-02BC-40D2-95BE-1A8786BBE1DF}" srcOrd="16" destOrd="0" presId="urn:microsoft.com/office/officeart/2005/8/layout/cycle8"/>
    <dgm:cxn modelId="{B07F4056-E29A-4FD5-8170-A72C66FA7B5B}" type="presParOf" srcId="{9E0F7606-63C4-4BDB-A01C-C69D1481778A}" destId="{41802AAD-4E7D-4463-B213-E932962E648D}" srcOrd="17" destOrd="0" presId="urn:microsoft.com/office/officeart/2005/8/layout/cycle8"/>
    <dgm:cxn modelId="{DF8F3EDC-068A-4078-90D1-69A447D71ABA}" type="presParOf" srcId="{9E0F7606-63C4-4BDB-A01C-C69D1481778A}" destId="{E982C8E7-8089-4756-90FD-AC05DF565121}" srcOrd="18" destOrd="0" presId="urn:microsoft.com/office/officeart/2005/8/layout/cycle8"/>
    <dgm:cxn modelId="{DBBA5FBA-94CF-4F2F-AC86-69617BF6D136}" type="presParOf" srcId="{9E0F7606-63C4-4BDB-A01C-C69D1481778A}" destId="{EAC315B5-262B-4248-9226-898B9E80D856}" srcOrd="19" destOrd="0" presId="urn:microsoft.com/office/officeart/2005/8/layout/cycle8"/>
    <dgm:cxn modelId="{203F5ABE-E2FA-41FD-97FF-1BC424F37C8F}" type="presParOf" srcId="{9E0F7606-63C4-4BDB-A01C-C69D1481778A}" destId="{B48DA5CB-188D-4C85-B593-03ADA714B87A}" srcOrd="20" destOrd="0" presId="urn:microsoft.com/office/officeart/2005/8/layout/cycle8"/>
    <dgm:cxn modelId="{77DA52AA-AFDE-4C79-BE4E-8D5523B49349}" type="presParOf" srcId="{9E0F7606-63C4-4BDB-A01C-C69D1481778A}" destId="{EC4C6676-E5A9-47AB-86F1-FFDA94598674}" srcOrd="21" destOrd="0" presId="urn:microsoft.com/office/officeart/2005/8/layout/cycle8"/>
    <dgm:cxn modelId="{A9024E55-191C-4A45-99A5-749E9D1F6E63}" type="presParOf" srcId="{9E0F7606-63C4-4BDB-A01C-C69D1481778A}" destId="{1FAE21DF-1C3C-4424-B244-6110E2E78D2B}" srcOrd="22" destOrd="0" presId="urn:microsoft.com/office/officeart/2005/8/layout/cycle8"/>
    <dgm:cxn modelId="{77848EAC-2FF1-4529-B772-C0523B8626FD}" type="presParOf" srcId="{9E0F7606-63C4-4BDB-A01C-C69D1481778A}" destId="{378FD67E-1154-44D1-A734-C3CF2EB2CD50}" srcOrd="23" destOrd="0" presId="urn:microsoft.com/office/officeart/2005/8/layout/cycle8"/>
    <dgm:cxn modelId="{B03A421C-338E-4E58-BA4F-DAE978449040}" type="presParOf" srcId="{9E0F7606-63C4-4BDB-A01C-C69D1481778A}" destId="{FCA72120-06B1-4E5D-9E8E-01E7AC4FEB90}" srcOrd="24" destOrd="0" presId="urn:microsoft.com/office/officeart/2005/8/layout/cycle8"/>
    <dgm:cxn modelId="{7C5AA106-9B6C-4DE8-9BBE-15FAB817AC58}" type="presParOf" srcId="{9E0F7606-63C4-4BDB-A01C-C69D1481778A}" destId="{81DB5E0B-DF0D-497A-AF8D-9D040D7A42B3}" srcOrd="25" destOrd="0" presId="urn:microsoft.com/office/officeart/2005/8/layout/cycle8"/>
    <dgm:cxn modelId="{00E8E9C9-9A6D-4495-8021-5CC6A91128CF}" type="presParOf" srcId="{9E0F7606-63C4-4BDB-A01C-C69D1481778A}" destId="{E5E4904F-5AF4-4B86-BEF7-4163F187E35D}" srcOrd="26" destOrd="0" presId="urn:microsoft.com/office/officeart/2005/8/layout/cycle8"/>
    <dgm:cxn modelId="{7A7F43ED-0B4D-4A5E-A4C2-9108E7F49788}" type="presParOf" srcId="{9E0F7606-63C4-4BDB-A01C-C69D1481778A}" destId="{11FA0342-CF82-4EB3-B2FD-DD34704B03AC}" srcOrd="27" destOrd="0" presId="urn:microsoft.com/office/officeart/2005/8/layout/cycle8"/>
    <dgm:cxn modelId="{550E2343-64AC-435F-92A2-EC292808EF52}" type="presParOf" srcId="{9E0F7606-63C4-4BDB-A01C-C69D1481778A}" destId="{10DEA974-FA0E-4DEB-A684-B238A971C9DE}" srcOrd="28" destOrd="0" presId="urn:microsoft.com/office/officeart/2005/8/layout/cycle8"/>
    <dgm:cxn modelId="{3B5AB74E-B652-4B8C-A852-87A2429D2016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dirty="0" smtClean="0"/>
            <a:t>Apprentissage</a:t>
          </a:r>
          <a:endParaRPr lang="fr-FR" sz="2800" b="0" dirty="0"/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/>
            <a:t>Facteurs </a:t>
          </a:r>
          <a:r>
            <a:rPr lang="fr-FR" sz="2800" b="0" dirty="0" err="1" smtClean="0"/>
            <a:t>psychodynamiques</a:t>
          </a:r>
          <a:endParaRPr lang="fr-FR" sz="2800" b="0" dirty="0"/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dirty="0" smtClean="0">
              <a:solidFill>
                <a:srgbClr val="FF0000"/>
              </a:solidFill>
            </a:rPr>
            <a:t>Facteurs de risques</a:t>
          </a:r>
        </a:p>
        <a:p>
          <a:r>
            <a:rPr lang="fr-FR" sz="2600" b="0" dirty="0" smtClean="0">
              <a:solidFill>
                <a:srgbClr val="FF0000"/>
              </a:solidFill>
            </a:rPr>
            <a:t>vulnérabilité</a:t>
          </a:r>
          <a:endParaRPr lang="fr-FR" sz="2600" b="0" dirty="0">
            <a:solidFill>
              <a:srgbClr val="FF0000"/>
            </a:solidFill>
          </a:endParaRPr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/>
            <a:t>Relation précoce enfant parents </a:t>
          </a:r>
          <a:endParaRPr lang="fr-FR" sz="2800" b="0" dirty="0"/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/>
            <a:t>Tempérament</a:t>
          </a:r>
          <a:endParaRPr lang="fr-FR" sz="2800" b="0" dirty="0"/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/>
            <a:t>Environne</a:t>
          </a:r>
        </a:p>
        <a:p>
          <a:r>
            <a:rPr lang="fr-FR" dirty="0" smtClean="0"/>
            <a:t>ment </a:t>
          </a:r>
          <a:endParaRPr lang="fr-FR" dirty="0"/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7EF2A703-F61C-4FAE-9EEB-8FDE82E91B28}" type="presOf" srcId="{B4084CD9-9721-4315-AD39-E5F20B7016D2}" destId="{F7BB53D9-29E8-4DEC-AE99-87B4DCD73B60}" srcOrd="0" destOrd="0" presId="urn:microsoft.com/office/officeart/2005/8/layout/cycle8"/>
    <dgm:cxn modelId="{4499E481-CECB-4D3C-9B33-7858886D110C}" type="presOf" srcId="{02674441-C4F6-4458-81F4-2527B6614D8B}" destId="{EAC315B5-262B-4248-9226-898B9E80D856}" srcOrd="1" destOrd="0" presId="urn:microsoft.com/office/officeart/2005/8/layout/cycle8"/>
    <dgm:cxn modelId="{45B57517-8B7F-4C49-AA97-D41FA0C9C602}" type="presOf" srcId="{F3E380A6-DF2A-481B-BD37-FDCDAA4BC83C}" destId="{B48DA5CB-188D-4C85-B593-03ADA714B87A}" srcOrd="0" destOrd="0" presId="urn:microsoft.com/office/officeart/2005/8/layout/cycle8"/>
    <dgm:cxn modelId="{3D929474-E714-414E-BC76-987E547BD9B7}" type="presOf" srcId="{8B1400A0-B36C-4E9A-96E8-8B047A8C2FDD}" destId="{CD27339C-2D97-4F1E-B950-D871A215BB37}" srcOrd="1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FA6360FF-3D26-4FE4-B9EF-600296F5BD95}" type="presOf" srcId="{8B1400A0-B36C-4E9A-96E8-8B047A8C2FDD}" destId="{846A8A48-75F8-457B-8A12-0B63D1B28BDC}" srcOrd="0" destOrd="0" presId="urn:microsoft.com/office/officeart/2005/8/layout/cycle8"/>
    <dgm:cxn modelId="{57D93E98-AB9D-455B-AF2F-306E676E797E}" type="presOf" srcId="{B4084CD9-9721-4315-AD39-E5F20B7016D2}" destId="{814AEB61-E501-4CA5-827F-2805BD055C44}" srcOrd="1" destOrd="0" presId="urn:microsoft.com/office/officeart/2005/8/layout/cycle8"/>
    <dgm:cxn modelId="{8F1BEC94-5302-4A3F-9852-48E0174F4F34}" type="presOf" srcId="{02674441-C4F6-4458-81F4-2527B6614D8B}" destId="{260F7500-02BC-40D2-95BE-1A8786BBE1DF}" srcOrd="0" destOrd="0" presId="urn:microsoft.com/office/officeart/2005/8/layout/cycle8"/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FB2CC3FB-1C46-474E-ADEA-9580350D2030}" type="presOf" srcId="{F3E380A6-DF2A-481B-BD37-FDCDAA4BC83C}" destId="{378FD67E-1154-44D1-A734-C3CF2EB2CD50}" srcOrd="1" destOrd="0" presId="urn:microsoft.com/office/officeart/2005/8/layout/cycle8"/>
    <dgm:cxn modelId="{70C6F73D-E989-4358-98C3-0E8E8C059B8B}" type="presOf" srcId="{8B6AA59A-7A68-49F4-97A3-1AE1C8851414}" destId="{9E0F7606-63C4-4BDB-A01C-C69D1481778A}" srcOrd="0" destOrd="0" presId="urn:microsoft.com/office/officeart/2005/8/layout/cycle8"/>
    <dgm:cxn modelId="{5EE31F1A-CF1D-437A-BF73-41F930E56FFC}" type="presOf" srcId="{D962B9C1-59AD-473E-917F-92CBECC47FD0}" destId="{496C9F08-816D-4978-9CC5-8DEEE81B7D8C}" srcOrd="1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1F3F5F7A-7F9B-4D99-BC23-ADDA97DDDBD3}" type="presOf" srcId="{5EF67D8A-A919-45F0-AF49-85023CC2AACD}" destId="{C94DE41F-1BAE-4023-AB18-D6B673D298A1}" srcOrd="1" destOrd="0" presId="urn:microsoft.com/office/officeart/2005/8/layout/cycle8"/>
    <dgm:cxn modelId="{F6D5BD2C-E6D3-4E5E-AD09-5E8A5D50AB62}" type="presOf" srcId="{D962B9C1-59AD-473E-917F-92CBECC47FD0}" destId="{F96F6258-8DD8-4D69-95F0-544871AA2EC3}" srcOrd="0" destOrd="0" presId="urn:microsoft.com/office/officeart/2005/8/layout/cycle8"/>
    <dgm:cxn modelId="{996E9096-A0AD-4DEA-9068-5B6DCB2452CD}" type="presOf" srcId="{5EF67D8A-A919-45F0-AF49-85023CC2AACD}" destId="{FFD3DEFE-D31B-4961-9457-41DA7CE00F18}" srcOrd="0" destOrd="0" presId="urn:microsoft.com/office/officeart/2005/8/layout/cycle8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75CC71D1-B21A-4E65-892B-B77B386C400F}" type="presParOf" srcId="{9E0F7606-63C4-4BDB-A01C-C69D1481778A}" destId="{F7BB53D9-29E8-4DEC-AE99-87B4DCD73B60}" srcOrd="0" destOrd="0" presId="urn:microsoft.com/office/officeart/2005/8/layout/cycle8"/>
    <dgm:cxn modelId="{509059C3-64D6-4E0F-AE56-97CA3D70B093}" type="presParOf" srcId="{9E0F7606-63C4-4BDB-A01C-C69D1481778A}" destId="{8D9BB34D-46E8-4EF4-8812-C71CDD7A0CF6}" srcOrd="1" destOrd="0" presId="urn:microsoft.com/office/officeart/2005/8/layout/cycle8"/>
    <dgm:cxn modelId="{DF0F3040-E9AC-4508-B1C8-3F4FCA696E05}" type="presParOf" srcId="{9E0F7606-63C4-4BDB-A01C-C69D1481778A}" destId="{36237289-92C4-4C77-B530-B0637503406A}" srcOrd="2" destOrd="0" presId="urn:microsoft.com/office/officeart/2005/8/layout/cycle8"/>
    <dgm:cxn modelId="{5A594C3E-26FB-4C75-8EEC-BB7964F69C15}" type="presParOf" srcId="{9E0F7606-63C4-4BDB-A01C-C69D1481778A}" destId="{814AEB61-E501-4CA5-827F-2805BD055C44}" srcOrd="3" destOrd="0" presId="urn:microsoft.com/office/officeart/2005/8/layout/cycle8"/>
    <dgm:cxn modelId="{E9550199-C4BC-460D-8060-FD4F06DBC457}" type="presParOf" srcId="{9E0F7606-63C4-4BDB-A01C-C69D1481778A}" destId="{F96F6258-8DD8-4D69-95F0-544871AA2EC3}" srcOrd="4" destOrd="0" presId="urn:microsoft.com/office/officeart/2005/8/layout/cycle8"/>
    <dgm:cxn modelId="{D534CB0C-945B-4F56-A745-84B9391B93F8}" type="presParOf" srcId="{9E0F7606-63C4-4BDB-A01C-C69D1481778A}" destId="{93B9B9F2-6C1E-4BC6-BBA9-591D07030C37}" srcOrd="5" destOrd="0" presId="urn:microsoft.com/office/officeart/2005/8/layout/cycle8"/>
    <dgm:cxn modelId="{ABC53546-421A-42A1-9B6F-3A4BF7716EA0}" type="presParOf" srcId="{9E0F7606-63C4-4BDB-A01C-C69D1481778A}" destId="{6C60E3C7-A238-4983-AF2C-D5B6024A6D86}" srcOrd="6" destOrd="0" presId="urn:microsoft.com/office/officeart/2005/8/layout/cycle8"/>
    <dgm:cxn modelId="{04077D26-CA69-4870-B0EB-C6821FC75385}" type="presParOf" srcId="{9E0F7606-63C4-4BDB-A01C-C69D1481778A}" destId="{496C9F08-816D-4978-9CC5-8DEEE81B7D8C}" srcOrd="7" destOrd="0" presId="urn:microsoft.com/office/officeart/2005/8/layout/cycle8"/>
    <dgm:cxn modelId="{891B5473-299F-44D0-A61B-DB6ADC42AE82}" type="presParOf" srcId="{9E0F7606-63C4-4BDB-A01C-C69D1481778A}" destId="{846A8A48-75F8-457B-8A12-0B63D1B28BDC}" srcOrd="8" destOrd="0" presId="urn:microsoft.com/office/officeart/2005/8/layout/cycle8"/>
    <dgm:cxn modelId="{149DF134-5BF4-407D-8C6E-2AD314413B66}" type="presParOf" srcId="{9E0F7606-63C4-4BDB-A01C-C69D1481778A}" destId="{6706CF52-EF93-4F2C-83D4-6B19F7713227}" srcOrd="9" destOrd="0" presId="urn:microsoft.com/office/officeart/2005/8/layout/cycle8"/>
    <dgm:cxn modelId="{C31ECEC7-1DD2-4007-ACE5-70267A4C04D3}" type="presParOf" srcId="{9E0F7606-63C4-4BDB-A01C-C69D1481778A}" destId="{0B0B6272-84A2-4B65-AD9D-BAF907A4718F}" srcOrd="10" destOrd="0" presId="urn:microsoft.com/office/officeart/2005/8/layout/cycle8"/>
    <dgm:cxn modelId="{ED90EA67-1286-40B7-8A14-B781AB4543ED}" type="presParOf" srcId="{9E0F7606-63C4-4BDB-A01C-C69D1481778A}" destId="{CD27339C-2D97-4F1E-B950-D871A215BB37}" srcOrd="11" destOrd="0" presId="urn:microsoft.com/office/officeart/2005/8/layout/cycle8"/>
    <dgm:cxn modelId="{4F7A3DD8-6751-486B-B851-08B8C4C536B1}" type="presParOf" srcId="{9E0F7606-63C4-4BDB-A01C-C69D1481778A}" destId="{FFD3DEFE-D31B-4961-9457-41DA7CE00F18}" srcOrd="12" destOrd="0" presId="urn:microsoft.com/office/officeart/2005/8/layout/cycle8"/>
    <dgm:cxn modelId="{15D821A0-D466-455C-B10C-0E8A8E55F121}" type="presParOf" srcId="{9E0F7606-63C4-4BDB-A01C-C69D1481778A}" destId="{9882D7EE-38B9-4600-B287-5B0E2312BBF3}" srcOrd="13" destOrd="0" presId="urn:microsoft.com/office/officeart/2005/8/layout/cycle8"/>
    <dgm:cxn modelId="{A748B58E-D57C-46E1-BF3F-DAF70CBA805E}" type="presParOf" srcId="{9E0F7606-63C4-4BDB-A01C-C69D1481778A}" destId="{301EA14D-0B2D-43A9-B928-D0B992EB0F4B}" srcOrd="14" destOrd="0" presId="urn:microsoft.com/office/officeart/2005/8/layout/cycle8"/>
    <dgm:cxn modelId="{98DAC4D9-D189-41D3-B831-8352C3A16084}" type="presParOf" srcId="{9E0F7606-63C4-4BDB-A01C-C69D1481778A}" destId="{C94DE41F-1BAE-4023-AB18-D6B673D298A1}" srcOrd="15" destOrd="0" presId="urn:microsoft.com/office/officeart/2005/8/layout/cycle8"/>
    <dgm:cxn modelId="{8894BE3A-9E66-43CE-AD85-864FADC39727}" type="presParOf" srcId="{9E0F7606-63C4-4BDB-A01C-C69D1481778A}" destId="{260F7500-02BC-40D2-95BE-1A8786BBE1DF}" srcOrd="16" destOrd="0" presId="urn:microsoft.com/office/officeart/2005/8/layout/cycle8"/>
    <dgm:cxn modelId="{58038119-F121-4E91-A462-5BDC579CD7B1}" type="presParOf" srcId="{9E0F7606-63C4-4BDB-A01C-C69D1481778A}" destId="{41802AAD-4E7D-4463-B213-E932962E648D}" srcOrd="17" destOrd="0" presId="urn:microsoft.com/office/officeart/2005/8/layout/cycle8"/>
    <dgm:cxn modelId="{D61CDCF7-C896-4AFF-9B6D-AACEA77C2D97}" type="presParOf" srcId="{9E0F7606-63C4-4BDB-A01C-C69D1481778A}" destId="{E982C8E7-8089-4756-90FD-AC05DF565121}" srcOrd="18" destOrd="0" presId="urn:microsoft.com/office/officeart/2005/8/layout/cycle8"/>
    <dgm:cxn modelId="{4B49FCBD-1CE1-46EC-9A49-56D60225AFD0}" type="presParOf" srcId="{9E0F7606-63C4-4BDB-A01C-C69D1481778A}" destId="{EAC315B5-262B-4248-9226-898B9E80D856}" srcOrd="19" destOrd="0" presId="urn:microsoft.com/office/officeart/2005/8/layout/cycle8"/>
    <dgm:cxn modelId="{53C9389A-9AA2-43D4-91E4-6AFAF6017FB4}" type="presParOf" srcId="{9E0F7606-63C4-4BDB-A01C-C69D1481778A}" destId="{B48DA5CB-188D-4C85-B593-03ADA714B87A}" srcOrd="20" destOrd="0" presId="urn:microsoft.com/office/officeart/2005/8/layout/cycle8"/>
    <dgm:cxn modelId="{0450747F-957B-4F5E-B3B2-8368C7DD64D0}" type="presParOf" srcId="{9E0F7606-63C4-4BDB-A01C-C69D1481778A}" destId="{EC4C6676-E5A9-47AB-86F1-FFDA94598674}" srcOrd="21" destOrd="0" presId="urn:microsoft.com/office/officeart/2005/8/layout/cycle8"/>
    <dgm:cxn modelId="{51BF652D-6679-4F9E-9D7B-84F6BCB64AF4}" type="presParOf" srcId="{9E0F7606-63C4-4BDB-A01C-C69D1481778A}" destId="{1FAE21DF-1C3C-4424-B244-6110E2E78D2B}" srcOrd="22" destOrd="0" presId="urn:microsoft.com/office/officeart/2005/8/layout/cycle8"/>
    <dgm:cxn modelId="{29275933-D9C5-4CF8-81C3-5ECF58AD2579}" type="presParOf" srcId="{9E0F7606-63C4-4BDB-A01C-C69D1481778A}" destId="{378FD67E-1154-44D1-A734-C3CF2EB2CD50}" srcOrd="23" destOrd="0" presId="urn:microsoft.com/office/officeart/2005/8/layout/cycle8"/>
    <dgm:cxn modelId="{50BC8613-CEE5-429D-B141-1FB59C972886}" type="presParOf" srcId="{9E0F7606-63C4-4BDB-A01C-C69D1481778A}" destId="{FCA72120-06B1-4E5D-9E8E-01E7AC4FEB90}" srcOrd="24" destOrd="0" presId="urn:microsoft.com/office/officeart/2005/8/layout/cycle8"/>
    <dgm:cxn modelId="{F3AFBC18-068D-4915-A80D-CDD10B72A5DD}" type="presParOf" srcId="{9E0F7606-63C4-4BDB-A01C-C69D1481778A}" destId="{81DB5E0B-DF0D-497A-AF8D-9D040D7A42B3}" srcOrd="25" destOrd="0" presId="urn:microsoft.com/office/officeart/2005/8/layout/cycle8"/>
    <dgm:cxn modelId="{6FBFC83C-DF45-47D5-A3A1-830A6F9CEBCF}" type="presParOf" srcId="{9E0F7606-63C4-4BDB-A01C-C69D1481778A}" destId="{E5E4904F-5AF4-4B86-BEF7-4163F187E35D}" srcOrd="26" destOrd="0" presId="urn:microsoft.com/office/officeart/2005/8/layout/cycle8"/>
    <dgm:cxn modelId="{48C7B918-6154-4022-A85F-E7BA4A1FC40E}" type="presParOf" srcId="{9E0F7606-63C4-4BDB-A01C-C69D1481778A}" destId="{11FA0342-CF82-4EB3-B2FD-DD34704B03AC}" srcOrd="27" destOrd="0" presId="urn:microsoft.com/office/officeart/2005/8/layout/cycle8"/>
    <dgm:cxn modelId="{BD4849E8-D74D-4B12-B712-856E30069558}" type="presParOf" srcId="{9E0F7606-63C4-4BDB-A01C-C69D1481778A}" destId="{10DEA974-FA0E-4DEB-A684-B238A971C9DE}" srcOrd="28" destOrd="0" presId="urn:microsoft.com/office/officeart/2005/8/layout/cycle8"/>
    <dgm:cxn modelId="{EAD00788-C048-4ADF-9A9A-13E319570D67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dirty="0" smtClean="0"/>
            <a:t>Apprentissage</a:t>
          </a:r>
          <a:endParaRPr lang="fr-FR" sz="2800" b="0" dirty="0"/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>
              <a:solidFill>
                <a:srgbClr val="FF0000"/>
              </a:solidFill>
            </a:rPr>
            <a:t>Facteurs </a:t>
          </a:r>
          <a:r>
            <a:rPr lang="fr-FR" sz="2800" b="0" dirty="0" err="1" smtClean="0">
              <a:solidFill>
                <a:srgbClr val="FF0000"/>
              </a:solidFill>
            </a:rPr>
            <a:t>psychodynamiques</a:t>
          </a:r>
          <a:endParaRPr lang="fr-FR" sz="2800" b="0" dirty="0">
            <a:solidFill>
              <a:srgbClr val="FF0000"/>
            </a:solidFill>
          </a:endParaRPr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dirty="0" smtClean="0"/>
            <a:t>Facteurs de risques</a:t>
          </a:r>
        </a:p>
        <a:p>
          <a:r>
            <a:rPr lang="fr-FR" sz="2600" b="0" dirty="0" smtClean="0"/>
            <a:t>vulnérabilité</a:t>
          </a:r>
          <a:endParaRPr lang="fr-FR" sz="2600" b="0" dirty="0"/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/>
            <a:t>Relation précoce enfant parents </a:t>
          </a:r>
          <a:endParaRPr lang="fr-FR" sz="2800" b="0" dirty="0"/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/>
            <a:t>Tempérament</a:t>
          </a:r>
          <a:endParaRPr lang="fr-FR" sz="2800" b="0" dirty="0"/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/>
            <a:t>Environne</a:t>
          </a:r>
        </a:p>
        <a:p>
          <a:r>
            <a:rPr lang="fr-FR" dirty="0" smtClean="0"/>
            <a:t>ment </a:t>
          </a:r>
          <a:endParaRPr lang="fr-FR" dirty="0"/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050E491D-C97E-462B-A224-F3799F3CA48F}" type="presOf" srcId="{8B6AA59A-7A68-49F4-97A3-1AE1C8851414}" destId="{9E0F7606-63C4-4BDB-A01C-C69D1481778A}" srcOrd="0" destOrd="0" presId="urn:microsoft.com/office/officeart/2005/8/layout/cycle8"/>
    <dgm:cxn modelId="{5EF5FE54-33AF-44E5-A03D-F791EA317D30}" type="presOf" srcId="{8B1400A0-B36C-4E9A-96E8-8B047A8C2FDD}" destId="{846A8A48-75F8-457B-8A12-0B63D1B28BDC}" srcOrd="0" destOrd="0" presId="urn:microsoft.com/office/officeart/2005/8/layout/cycle8"/>
    <dgm:cxn modelId="{577F2C2D-C006-44D0-B8BA-B0BF7B3ADFBD}" type="presOf" srcId="{D962B9C1-59AD-473E-917F-92CBECC47FD0}" destId="{F96F6258-8DD8-4D69-95F0-544871AA2EC3}" srcOrd="0" destOrd="0" presId="urn:microsoft.com/office/officeart/2005/8/layout/cycle8"/>
    <dgm:cxn modelId="{E91F3EE6-6676-4357-BBA7-FBB02F9EE3C2}" type="presOf" srcId="{B4084CD9-9721-4315-AD39-E5F20B7016D2}" destId="{F7BB53D9-29E8-4DEC-AE99-87B4DCD73B60}" srcOrd="0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285B5830-D1D8-4716-B2E5-3D5A7C04E47D}" type="presOf" srcId="{D962B9C1-59AD-473E-917F-92CBECC47FD0}" destId="{496C9F08-816D-4978-9CC5-8DEEE81B7D8C}" srcOrd="1" destOrd="0" presId="urn:microsoft.com/office/officeart/2005/8/layout/cycle8"/>
    <dgm:cxn modelId="{A558080F-2D6F-4CBB-BF5F-D55CEAF43122}" type="presOf" srcId="{F3E380A6-DF2A-481B-BD37-FDCDAA4BC83C}" destId="{B48DA5CB-188D-4C85-B593-03ADA714B87A}" srcOrd="0" destOrd="0" presId="urn:microsoft.com/office/officeart/2005/8/layout/cycle8"/>
    <dgm:cxn modelId="{E77BABD2-E1DB-498F-BD52-1D1A16588845}" type="presOf" srcId="{F3E380A6-DF2A-481B-BD37-FDCDAA4BC83C}" destId="{378FD67E-1154-44D1-A734-C3CF2EB2CD50}" srcOrd="1" destOrd="0" presId="urn:microsoft.com/office/officeart/2005/8/layout/cycle8"/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ED83A410-4BE9-4DBD-879F-279FA9CB9B68}" type="presOf" srcId="{02674441-C4F6-4458-81F4-2527B6614D8B}" destId="{260F7500-02BC-40D2-95BE-1A8786BBE1DF}" srcOrd="0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E7BB3EB4-36B3-49B8-9850-5BAF60CC733D}" type="presOf" srcId="{B4084CD9-9721-4315-AD39-E5F20B7016D2}" destId="{814AEB61-E501-4CA5-827F-2805BD055C44}" srcOrd="1" destOrd="0" presId="urn:microsoft.com/office/officeart/2005/8/layout/cycle8"/>
    <dgm:cxn modelId="{3397E8C4-125F-4FEE-9EE2-AEDDCF4FDBC5}" type="presOf" srcId="{8B1400A0-B36C-4E9A-96E8-8B047A8C2FDD}" destId="{CD27339C-2D97-4F1E-B950-D871A215BB37}" srcOrd="1" destOrd="0" presId="urn:microsoft.com/office/officeart/2005/8/layout/cycle8"/>
    <dgm:cxn modelId="{184D8AAC-7FFF-4CE2-96DB-B1582732D62B}" type="presOf" srcId="{02674441-C4F6-4458-81F4-2527B6614D8B}" destId="{EAC315B5-262B-4248-9226-898B9E80D856}" srcOrd="1" destOrd="0" presId="urn:microsoft.com/office/officeart/2005/8/layout/cycle8"/>
    <dgm:cxn modelId="{D9B78293-791F-41E1-8907-F8BEC99E56E7}" type="presOf" srcId="{5EF67D8A-A919-45F0-AF49-85023CC2AACD}" destId="{FFD3DEFE-D31B-4961-9457-41DA7CE00F18}" srcOrd="0" destOrd="0" presId="urn:microsoft.com/office/officeart/2005/8/layout/cycle8"/>
    <dgm:cxn modelId="{EDEC1373-FFDE-4C23-964E-807746554156}" type="presOf" srcId="{5EF67D8A-A919-45F0-AF49-85023CC2AACD}" destId="{C94DE41F-1BAE-4023-AB18-D6B673D298A1}" srcOrd="1" destOrd="0" presId="urn:microsoft.com/office/officeart/2005/8/layout/cycle8"/>
    <dgm:cxn modelId="{2E7D868B-86AD-43F1-AF11-0589B4B93916}" type="presParOf" srcId="{9E0F7606-63C4-4BDB-A01C-C69D1481778A}" destId="{F7BB53D9-29E8-4DEC-AE99-87B4DCD73B60}" srcOrd="0" destOrd="0" presId="urn:microsoft.com/office/officeart/2005/8/layout/cycle8"/>
    <dgm:cxn modelId="{C025AA6A-82F1-430A-A93B-82A3FE2D56A2}" type="presParOf" srcId="{9E0F7606-63C4-4BDB-A01C-C69D1481778A}" destId="{8D9BB34D-46E8-4EF4-8812-C71CDD7A0CF6}" srcOrd="1" destOrd="0" presId="urn:microsoft.com/office/officeart/2005/8/layout/cycle8"/>
    <dgm:cxn modelId="{17D67C96-D2DC-4BC4-BB6D-01A9EF6E4098}" type="presParOf" srcId="{9E0F7606-63C4-4BDB-A01C-C69D1481778A}" destId="{36237289-92C4-4C77-B530-B0637503406A}" srcOrd="2" destOrd="0" presId="urn:microsoft.com/office/officeart/2005/8/layout/cycle8"/>
    <dgm:cxn modelId="{72BCF0A7-2B7E-4C12-9E80-C38EC29C168C}" type="presParOf" srcId="{9E0F7606-63C4-4BDB-A01C-C69D1481778A}" destId="{814AEB61-E501-4CA5-827F-2805BD055C44}" srcOrd="3" destOrd="0" presId="urn:microsoft.com/office/officeart/2005/8/layout/cycle8"/>
    <dgm:cxn modelId="{E667A19B-D984-4C42-BFA9-38EE322EF03D}" type="presParOf" srcId="{9E0F7606-63C4-4BDB-A01C-C69D1481778A}" destId="{F96F6258-8DD8-4D69-95F0-544871AA2EC3}" srcOrd="4" destOrd="0" presId="urn:microsoft.com/office/officeart/2005/8/layout/cycle8"/>
    <dgm:cxn modelId="{DDDD859E-523E-4444-A33F-47A2BB71D5A7}" type="presParOf" srcId="{9E0F7606-63C4-4BDB-A01C-C69D1481778A}" destId="{93B9B9F2-6C1E-4BC6-BBA9-591D07030C37}" srcOrd="5" destOrd="0" presId="urn:microsoft.com/office/officeart/2005/8/layout/cycle8"/>
    <dgm:cxn modelId="{A1AF9F5E-D935-4ED4-9241-76937A81D5EE}" type="presParOf" srcId="{9E0F7606-63C4-4BDB-A01C-C69D1481778A}" destId="{6C60E3C7-A238-4983-AF2C-D5B6024A6D86}" srcOrd="6" destOrd="0" presId="urn:microsoft.com/office/officeart/2005/8/layout/cycle8"/>
    <dgm:cxn modelId="{E1904193-DCFC-4214-90A0-49B279D6473D}" type="presParOf" srcId="{9E0F7606-63C4-4BDB-A01C-C69D1481778A}" destId="{496C9F08-816D-4978-9CC5-8DEEE81B7D8C}" srcOrd="7" destOrd="0" presId="urn:microsoft.com/office/officeart/2005/8/layout/cycle8"/>
    <dgm:cxn modelId="{151D7202-8DEF-44FF-ABE4-6A5A6F5D15F9}" type="presParOf" srcId="{9E0F7606-63C4-4BDB-A01C-C69D1481778A}" destId="{846A8A48-75F8-457B-8A12-0B63D1B28BDC}" srcOrd="8" destOrd="0" presId="urn:microsoft.com/office/officeart/2005/8/layout/cycle8"/>
    <dgm:cxn modelId="{1664567B-64BD-4947-9CC8-B27E1F3B9FC1}" type="presParOf" srcId="{9E0F7606-63C4-4BDB-A01C-C69D1481778A}" destId="{6706CF52-EF93-4F2C-83D4-6B19F7713227}" srcOrd="9" destOrd="0" presId="urn:microsoft.com/office/officeart/2005/8/layout/cycle8"/>
    <dgm:cxn modelId="{64D8C0B3-F614-4B80-8D14-46493AB0D998}" type="presParOf" srcId="{9E0F7606-63C4-4BDB-A01C-C69D1481778A}" destId="{0B0B6272-84A2-4B65-AD9D-BAF907A4718F}" srcOrd="10" destOrd="0" presId="urn:microsoft.com/office/officeart/2005/8/layout/cycle8"/>
    <dgm:cxn modelId="{F302F3E6-B9AE-45B3-A7D2-5394686A3C25}" type="presParOf" srcId="{9E0F7606-63C4-4BDB-A01C-C69D1481778A}" destId="{CD27339C-2D97-4F1E-B950-D871A215BB37}" srcOrd="11" destOrd="0" presId="urn:microsoft.com/office/officeart/2005/8/layout/cycle8"/>
    <dgm:cxn modelId="{0E4095BB-56A2-41C7-A0CE-0336146841CE}" type="presParOf" srcId="{9E0F7606-63C4-4BDB-A01C-C69D1481778A}" destId="{FFD3DEFE-D31B-4961-9457-41DA7CE00F18}" srcOrd="12" destOrd="0" presId="urn:microsoft.com/office/officeart/2005/8/layout/cycle8"/>
    <dgm:cxn modelId="{EF8E3986-829C-499B-BF7B-36D5944FEAA8}" type="presParOf" srcId="{9E0F7606-63C4-4BDB-A01C-C69D1481778A}" destId="{9882D7EE-38B9-4600-B287-5B0E2312BBF3}" srcOrd="13" destOrd="0" presId="urn:microsoft.com/office/officeart/2005/8/layout/cycle8"/>
    <dgm:cxn modelId="{2C1B3654-2BDF-4CA1-A177-D62CB7DACF24}" type="presParOf" srcId="{9E0F7606-63C4-4BDB-A01C-C69D1481778A}" destId="{301EA14D-0B2D-43A9-B928-D0B992EB0F4B}" srcOrd="14" destOrd="0" presId="urn:microsoft.com/office/officeart/2005/8/layout/cycle8"/>
    <dgm:cxn modelId="{A02FA5F9-E60F-48C9-A59E-67E08327B4C5}" type="presParOf" srcId="{9E0F7606-63C4-4BDB-A01C-C69D1481778A}" destId="{C94DE41F-1BAE-4023-AB18-D6B673D298A1}" srcOrd="15" destOrd="0" presId="urn:microsoft.com/office/officeart/2005/8/layout/cycle8"/>
    <dgm:cxn modelId="{528FE572-8734-4183-BB43-219BF0C87B23}" type="presParOf" srcId="{9E0F7606-63C4-4BDB-A01C-C69D1481778A}" destId="{260F7500-02BC-40D2-95BE-1A8786BBE1DF}" srcOrd="16" destOrd="0" presId="urn:microsoft.com/office/officeart/2005/8/layout/cycle8"/>
    <dgm:cxn modelId="{51768E5F-2829-4E8F-AC1F-41EAC6C1FE01}" type="presParOf" srcId="{9E0F7606-63C4-4BDB-A01C-C69D1481778A}" destId="{41802AAD-4E7D-4463-B213-E932962E648D}" srcOrd="17" destOrd="0" presId="urn:microsoft.com/office/officeart/2005/8/layout/cycle8"/>
    <dgm:cxn modelId="{803F2B5F-F723-4AAD-967E-228EC0677E0B}" type="presParOf" srcId="{9E0F7606-63C4-4BDB-A01C-C69D1481778A}" destId="{E982C8E7-8089-4756-90FD-AC05DF565121}" srcOrd="18" destOrd="0" presId="urn:microsoft.com/office/officeart/2005/8/layout/cycle8"/>
    <dgm:cxn modelId="{C63EC577-51FE-409B-BDBE-027F828ED490}" type="presParOf" srcId="{9E0F7606-63C4-4BDB-A01C-C69D1481778A}" destId="{EAC315B5-262B-4248-9226-898B9E80D856}" srcOrd="19" destOrd="0" presId="urn:microsoft.com/office/officeart/2005/8/layout/cycle8"/>
    <dgm:cxn modelId="{2945BB19-662E-45BE-8748-7C8179E54893}" type="presParOf" srcId="{9E0F7606-63C4-4BDB-A01C-C69D1481778A}" destId="{B48DA5CB-188D-4C85-B593-03ADA714B87A}" srcOrd="20" destOrd="0" presId="urn:microsoft.com/office/officeart/2005/8/layout/cycle8"/>
    <dgm:cxn modelId="{7E574FE9-1D25-4A04-858B-8BA6F6EB171F}" type="presParOf" srcId="{9E0F7606-63C4-4BDB-A01C-C69D1481778A}" destId="{EC4C6676-E5A9-47AB-86F1-FFDA94598674}" srcOrd="21" destOrd="0" presId="urn:microsoft.com/office/officeart/2005/8/layout/cycle8"/>
    <dgm:cxn modelId="{379AB6C8-2323-40ED-86B5-9B9F7A3D5F0D}" type="presParOf" srcId="{9E0F7606-63C4-4BDB-A01C-C69D1481778A}" destId="{1FAE21DF-1C3C-4424-B244-6110E2E78D2B}" srcOrd="22" destOrd="0" presId="urn:microsoft.com/office/officeart/2005/8/layout/cycle8"/>
    <dgm:cxn modelId="{82CE01E4-3753-4CA1-B851-F85DEC88787A}" type="presParOf" srcId="{9E0F7606-63C4-4BDB-A01C-C69D1481778A}" destId="{378FD67E-1154-44D1-A734-C3CF2EB2CD50}" srcOrd="23" destOrd="0" presId="urn:microsoft.com/office/officeart/2005/8/layout/cycle8"/>
    <dgm:cxn modelId="{1FF96410-EBC0-463A-954A-BED0AC0DBD04}" type="presParOf" srcId="{9E0F7606-63C4-4BDB-A01C-C69D1481778A}" destId="{FCA72120-06B1-4E5D-9E8E-01E7AC4FEB90}" srcOrd="24" destOrd="0" presId="urn:microsoft.com/office/officeart/2005/8/layout/cycle8"/>
    <dgm:cxn modelId="{EDBC0C4F-3A8E-4C64-9881-DA5B05662DC9}" type="presParOf" srcId="{9E0F7606-63C4-4BDB-A01C-C69D1481778A}" destId="{81DB5E0B-DF0D-497A-AF8D-9D040D7A42B3}" srcOrd="25" destOrd="0" presId="urn:microsoft.com/office/officeart/2005/8/layout/cycle8"/>
    <dgm:cxn modelId="{CB3DBB7D-AE6C-4D4D-91D4-42C96B07FFCC}" type="presParOf" srcId="{9E0F7606-63C4-4BDB-A01C-C69D1481778A}" destId="{E5E4904F-5AF4-4B86-BEF7-4163F187E35D}" srcOrd="26" destOrd="0" presId="urn:microsoft.com/office/officeart/2005/8/layout/cycle8"/>
    <dgm:cxn modelId="{5995B89A-0068-4B57-84A4-0049DA8E6AE8}" type="presParOf" srcId="{9E0F7606-63C4-4BDB-A01C-C69D1481778A}" destId="{11FA0342-CF82-4EB3-B2FD-DD34704B03AC}" srcOrd="27" destOrd="0" presId="urn:microsoft.com/office/officeart/2005/8/layout/cycle8"/>
    <dgm:cxn modelId="{D1CFCD1F-22C1-4519-87F6-C5E101D21998}" type="presParOf" srcId="{9E0F7606-63C4-4BDB-A01C-C69D1481778A}" destId="{10DEA974-FA0E-4DEB-A684-B238A971C9DE}" srcOrd="28" destOrd="0" presId="urn:microsoft.com/office/officeart/2005/8/layout/cycle8"/>
    <dgm:cxn modelId="{1C11E139-984C-459B-84C6-8F2C34D3443A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6AA59A-7A68-49F4-97A3-1AE1C8851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84CD9-9721-4315-AD39-E5F20B7016D2}">
      <dgm:prSet phldrT="[Texte]" custT="1"/>
      <dgm:spPr/>
      <dgm:t>
        <a:bodyPr/>
        <a:lstStyle/>
        <a:p>
          <a:r>
            <a:rPr lang="fr-FR" sz="2800" b="0" dirty="0" smtClean="0"/>
            <a:t>Apprentissage</a:t>
          </a:r>
          <a:endParaRPr lang="fr-FR" sz="2800" b="0" dirty="0"/>
        </a:p>
      </dgm:t>
    </dgm:pt>
    <dgm:pt modelId="{06E8A414-3426-437F-9223-82075299C2E2}" type="par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3C3CDBF2-1344-48F0-8274-ADE067A940AA}" type="sibTrans" cxnId="{66DA0FBE-94B1-41C5-A9CD-17A3E9C09904}">
      <dgm:prSet/>
      <dgm:spPr/>
      <dgm:t>
        <a:bodyPr/>
        <a:lstStyle/>
        <a:p>
          <a:endParaRPr lang="fr-FR" sz="3600" b="0"/>
        </a:p>
      </dgm:t>
    </dgm:pt>
    <dgm:pt modelId="{D962B9C1-59AD-473E-917F-92CBECC47FD0}">
      <dgm:prSet phldrT="[Texte]" custT="1"/>
      <dgm:spPr/>
      <dgm:t>
        <a:bodyPr/>
        <a:lstStyle/>
        <a:p>
          <a:r>
            <a:rPr lang="fr-FR" sz="2800" b="0" dirty="0" smtClean="0"/>
            <a:t>Facteurs </a:t>
          </a:r>
          <a:r>
            <a:rPr lang="fr-FR" sz="2800" b="0" dirty="0" err="1" smtClean="0"/>
            <a:t>psychodynamiques</a:t>
          </a:r>
          <a:endParaRPr lang="fr-FR" sz="2800" b="0" dirty="0"/>
        </a:p>
      </dgm:t>
    </dgm:pt>
    <dgm:pt modelId="{5437E5E1-D554-467E-AF0E-CF63CBB05026}" type="par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9656F009-AE92-422B-9697-D15EEF070F62}" type="sibTrans" cxnId="{B5AADCA7-C859-4BDC-A392-08A6BA4AA428}">
      <dgm:prSet/>
      <dgm:spPr/>
      <dgm:t>
        <a:bodyPr/>
        <a:lstStyle/>
        <a:p>
          <a:endParaRPr lang="fr-FR" sz="3600" b="0"/>
        </a:p>
      </dgm:t>
    </dgm:pt>
    <dgm:pt modelId="{8B1400A0-B36C-4E9A-96E8-8B047A8C2FDD}">
      <dgm:prSet phldrT="[Texte]" custT="1"/>
      <dgm:spPr/>
      <dgm:t>
        <a:bodyPr/>
        <a:lstStyle/>
        <a:p>
          <a:r>
            <a:rPr lang="fr-FR" sz="2600" b="0" dirty="0" smtClean="0"/>
            <a:t>Facteurs de risques</a:t>
          </a:r>
        </a:p>
        <a:p>
          <a:r>
            <a:rPr lang="fr-FR" sz="2600" b="0" dirty="0" smtClean="0"/>
            <a:t>vulnérabilité</a:t>
          </a:r>
          <a:endParaRPr lang="fr-FR" sz="2600" b="0" dirty="0"/>
        </a:p>
      </dgm:t>
    </dgm:pt>
    <dgm:pt modelId="{E3EC7E15-2A1E-4A69-8921-225C62F23817}" type="par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71176E5A-14D1-4ECA-ACFA-E825F32919D2}" type="sibTrans" cxnId="{1BC3FB8D-79C0-41EE-A8F1-E5B455562E6A}">
      <dgm:prSet/>
      <dgm:spPr/>
      <dgm:t>
        <a:bodyPr/>
        <a:lstStyle/>
        <a:p>
          <a:endParaRPr lang="fr-FR" sz="3600" b="0"/>
        </a:p>
      </dgm:t>
    </dgm:pt>
    <dgm:pt modelId="{02674441-C4F6-4458-81F4-2527B6614D8B}">
      <dgm:prSet phldrT="[Texte]" custT="1"/>
      <dgm:spPr/>
      <dgm:t>
        <a:bodyPr/>
        <a:lstStyle/>
        <a:p>
          <a:r>
            <a:rPr lang="fr-FR" sz="2800" b="0" dirty="0" smtClean="0">
              <a:solidFill>
                <a:srgbClr val="FF0000"/>
              </a:solidFill>
            </a:rPr>
            <a:t>Relation précoce enfant parents </a:t>
          </a:r>
          <a:endParaRPr lang="fr-FR" sz="2800" b="0" dirty="0">
            <a:solidFill>
              <a:srgbClr val="FF0000"/>
            </a:solidFill>
          </a:endParaRPr>
        </a:p>
      </dgm:t>
    </dgm:pt>
    <dgm:pt modelId="{90A66F3C-C0CF-4DEC-AB97-DEC4CB254352}" type="par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D438F0D4-DF03-46A4-B640-040415C39708}" type="sibTrans" cxnId="{21A5721B-05F0-43DE-8726-F54223C83E33}">
      <dgm:prSet/>
      <dgm:spPr/>
      <dgm:t>
        <a:bodyPr/>
        <a:lstStyle/>
        <a:p>
          <a:endParaRPr lang="fr-FR" sz="3600" b="0"/>
        </a:p>
      </dgm:t>
    </dgm:pt>
    <dgm:pt modelId="{F3E380A6-DF2A-481B-BD37-FDCDAA4BC83C}">
      <dgm:prSet phldrT="[Texte]" custT="1"/>
      <dgm:spPr/>
      <dgm:t>
        <a:bodyPr/>
        <a:lstStyle/>
        <a:p>
          <a:r>
            <a:rPr lang="fr-FR" sz="2800" b="0" dirty="0" smtClean="0"/>
            <a:t>Tempérament</a:t>
          </a:r>
          <a:endParaRPr lang="fr-FR" sz="2800" b="0" dirty="0"/>
        </a:p>
      </dgm:t>
    </dgm:pt>
    <dgm:pt modelId="{81EB55C4-739E-45BA-8E38-4B6D950A0937}" type="par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BA8D4B78-7D22-4822-8E4B-F9904FCF2902}" type="sibTrans" cxnId="{7A4D7853-794C-4423-B7A7-086F7B735A14}">
      <dgm:prSet/>
      <dgm:spPr/>
      <dgm:t>
        <a:bodyPr/>
        <a:lstStyle/>
        <a:p>
          <a:endParaRPr lang="fr-FR" sz="3600" b="0"/>
        </a:p>
      </dgm:t>
    </dgm:pt>
    <dgm:pt modelId="{5EF67D8A-A919-45F0-AF49-85023CC2AACD}">
      <dgm:prSet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Environne</a:t>
          </a:r>
        </a:p>
        <a:p>
          <a:r>
            <a:rPr lang="fr-FR" dirty="0" smtClean="0">
              <a:solidFill>
                <a:srgbClr val="FF0000"/>
              </a:solidFill>
            </a:rPr>
            <a:t>ment </a:t>
          </a:r>
          <a:endParaRPr lang="fr-FR" dirty="0">
            <a:solidFill>
              <a:srgbClr val="FF0000"/>
            </a:solidFill>
          </a:endParaRPr>
        </a:p>
      </dgm:t>
    </dgm:pt>
    <dgm:pt modelId="{B7F2D75B-7C3C-4E5E-8B30-5F3AC11AF8AC}" type="parTrans" cxnId="{A5B8568E-3103-4894-8151-ED322A9CEB08}">
      <dgm:prSet/>
      <dgm:spPr/>
      <dgm:t>
        <a:bodyPr/>
        <a:lstStyle/>
        <a:p>
          <a:endParaRPr lang="fr-FR"/>
        </a:p>
      </dgm:t>
    </dgm:pt>
    <dgm:pt modelId="{865D6E00-A31C-46AE-8CE3-C780D7216331}" type="sibTrans" cxnId="{A5B8568E-3103-4894-8151-ED322A9CEB08}">
      <dgm:prSet/>
      <dgm:spPr/>
      <dgm:t>
        <a:bodyPr/>
        <a:lstStyle/>
        <a:p>
          <a:endParaRPr lang="fr-FR"/>
        </a:p>
      </dgm:t>
    </dgm:pt>
    <dgm:pt modelId="{9E0F7606-63C4-4BDB-A01C-C69D1481778A}" type="pres">
      <dgm:prSet presAssocID="{8B6AA59A-7A68-49F4-97A3-1AE1C88514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BB53D9-29E8-4DEC-AE99-87B4DCD73B60}" type="pres">
      <dgm:prSet presAssocID="{8B6AA59A-7A68-49F4-97A3-1AE1C8851414}" presName="wedge1" presStyleLbl="node1" presStyleIdx="0" presStyleCnt="6" custScaleX="113155" custScaleY="97834"/>
      <dgm:spPr/>
      <dgm:t>
        <a:bodyPr/>
        <a:lstStyle/>
        <a:p>
          <a:endParaRPr lang="fr-FR"/>
        </a:p>
      </dgm:t>
    </dgm:pt>
    <dgm:pt modelId="{8D9BB34D-46E8-4EF4-8812-C71CDD7A0CF6}" type="pres">
      <dgm:prSet presAssocID="{8B6AA59A-7A68-49F4-97A3-1AE1C8851414}" presName="dummy1a" presStyleCnt="0"/>
      <dgm:spPr/>
    </dgm:pt>
    <dgm:pt modelId="{36237289-92C4-4C77-B530-B0637503406A}" type="pres">
      <dgm:prSet presAssocID="{8B6AA59A-7A68-49F4-97A3-1AE1C8851414}" presName="dummy1b" presStyleCnt="0"/>
      <dgm:spPr/>
    </dgm:pt>
    <dgm:pt modelId="{814AEB61-E501-4CA5-827F-2805BD055C44}" type="pres">
      <dgm:prSet presAssocID="{8B6AA59A-7A68-49F4-97A3-1AE1C885141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6258-8DD8-4D69-95F0-544871AA2EC3}" type="pres">
      <dgm:prSet presAssocID="{8B6AA59A-7A68-49F4-97A3-1AE1C8851414}" presName="wedge2" presStyleLbl="node1" presStyleIdx="1" presStyleCnt="6"/>
      <dgm:spPr/>
      <dgm:t>
        <a:bodyPr/>
        <a:lstStyle/>
        <a:p>
          <a:endParaRPr lang="fr-FR"/>
        </a:p>
      </dgm:t>
    </dgm:pt>
    <dgm:pt modelId="{93B9B9F2-6C1E-4BC6-BBA9-591D07030C37}" type="pres">
      <dgm:prSet presAssocID="{8B6AA59A-7A68-49F4-97A3-1AE1C8851414}" presName="dummy2a" presStyleCnt="0"/>
      <dgm:spPr/>
    </dgm:pt>
    <dgm:pt modelId="{6C60E3C7-A238-4983-AF2C-D5B6024A6D86}" type="pres">
      <dgm:prSet presAssocID="{8B6AA59A-7A68-49F4-97A3-1AE1C8851414}" presName="dummy2b" presStyleCnt="0"/>
      <dgm:spPr/>
    </dgm:pt>
    <dgm:pt modelId="{496C9F08-816D-4978-9CC5-8DEEE81B7D8C}" type="pres">
      <dgm:prSet presAssocID="{8B6AA59A-7A68-49F4-97A3-1AE1C885141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A8A48-75F8-457B-8A12-0B63D1B28BDC}" type="pres">
      <dgm:prSet presAssocID="{8B6AA59A-7A68-49F4-97A3-1AE1C8851414}" presName="wedge3" presStyleLbl="node1" presStyleIdx="2" presStyleCnt="6" custScaleX="108440"/>
      <dgm:spPr/>
      <dgm:t>
        <a:bodyPr/>
        <a:lstStyle/>
        <a:p>
          <a:endParaRPr lang="fr-FR"/>
        </a:p>
      </dgm:t>
    </dgm:pt>
    <dgm:pt modelId="{6706CF52-EF93-4F2C-83D4-6B19F7713227}" type="pres">
      <dgm:prSet presAssocID="{8B6AA59A-7A68-49F4-97A3-1AE1C8851414}" presName="dummy3a" presStyleCnt="0"/>
      <dgm:spPr/>
    </dgm:pt>
    <dgm:pt modelId="{0B0B6272-84A2-4B65-AD9D-BAF907A4718F}" type="pres">
      <dgm:prSet presAssocID="{8B6AA59A-7A68-49F4-97A3-1AE1C8851414}" presName="dummy3b" presStyleCnt="0"/>
      <dgm:spPr/>
    </dgm:pt>
    <dgm:pt modelId="{CD27339C-2D97-4F1E-B950-D871A215BB37}" type="pres">
      <dgm:prSet presAssocID="{8B6AA59A-7A68-49F4-97A3-1AE1C885141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3DEFE-D31B-4961-9457-41DA7CE00F18}" type="pres">
      <dgm:prSet presAssocID="{8B6AA59A-7A68-49F4-97A3-1AE1C8851414}" presName="wedge4" presStyleLbl="node1" presStyleIdx="3" presStyleCnt="6"/>
      <dgm:spPr/>
      <dgm:t>
        <a:bodyPr/>
        <a:lstStyle/>
        <a:p>
          <a:endParaRPr lang="fr-FR"/>
        </a:p>
      </dgm:t>
    </dgm:pt>
    <dgm:pt modelId="{9882D7EE-38B9-4600-B287-5B0E2312BBF3}" type="pres">
      <dgm:prSet presAssocID="{8B6AA59A-7A68-49F4-97A3-1AE1C8851414}" presName="dummy4a" presStyleCnt="0"/>
      <dgm:spPr/>
    </dgm:pt>
    <dgm:pt modelId="{301EA14D-0B2D-43A9-B928-D0B992EB0F4B}" type="pres">
      <dgm:prSet presAssocID="{8B6AA59A-7A68-49F4-97A3-1AE1C8851414}" presName="dummy4b" presStyleCnt="0"/>
      <dgm:spPr/>
    </dgm:pt>
    <dgm:pt modelId="{C94DE41F-1BAE-4023-AB18-D6B673D298A1}" type="pres">
      <dgm:prSet presAssocID="{8B6AA59A-7A68-49F4-97A3-1AE1C885141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7500-02BC-40D2-95BE-1A8786BBE1DF}" type="pres">
      <dgm:prSet presAssocID="{8B6AA59A-7A68-49F4-97A3-1AE1C8851414}" presName="wedge5" presStyleLbl="node1" presStyleIdx="4" presStyleCnt="6" custScaleX="103985"/>
      <dgm:spPr/>
      <dgm:t>
        <a:bodyPr/>
        <a:lstStyle/>
        <a:p>
          <a:endParaRPr lang="fr-FR"/>
        </a:p>
      </dgm:t>
    </dgm:pt>
    <dgm:pt modelId="{41802AAD-4E7D-4463-B213-E932962E648D}" type="pres">
      <dgm:prSet presAssocID="{8B6AA59A-7A68-49F4-97A3-1AE1C8851414}" presName="dummy5a" presStyleCnt="0"/>
      <dgm:spPr/>
    </dgm:pt>
    <dgm:pt modelId="{E982C8E7-8089-4756-90FD-AC05DF565121}" type="pres">
      <dgm:prSet presAssocID="{8B6AA59A-7A68-49F4-97A3-1AE1C8851414}" presName="dummy5b" presStyleCnt="0"/>
      <dgm:spPr/>
    </dgm:pt>
    <dgm:pt modelId="{EAC315B5-262B-4248-9226-898B9E80D856}" type="pres">
      <dgm:prSet presAssocID="{8B6AA59A-7A68-49F4-97A3-1AE1C885141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DA5CB-188D-4C85-B593-03ADA714B87A}" type="pres">
      <dgm:prSet presAssocID="{8B6AA59A-7A68-49F4-97A3-1AE1C8851414}" presName="wedge6" presStyleLbl="node1" presStyleIdx="5" presStyleCnt="6"/>
      <dgm:spPr/>
      <dgm:t>
        <a:bodyPr/>
        <a:lstStyle/>
        <a:p>
          <a:endParaRPr lang="fr-FR"/>
        </a:p>
      </dgm:t>
    </dgm:pt>
    <dgm:pt modelId="{EC4C6676-E5A9-47AB-86F1-FFDA94598674}" type="pres">
      <dgm:prSet presAssocID="{8B6AA59A-7A68-49F4-97A3-1AE1C8851414}" presName="dummy6a" presStyleCnt="0"/>
      <dgm:spPr/>
    </dgm:pt>
    <dgm:pt modelId="{1FAE21DF-1C3C-4424-B244-6110E2E78D2B}" type="pres">
      <dgm:prSet presAssocID="{8B6AA59A-7A68-49F4-97A3-1AE1C8851414}" presName="dummy6b" presStyleCnt="0"/>
      <dgm:spPr/>
    </dgm:pt>
    <dgm:pt modelId="{378FD67E-1154-44D1-A734-C3CF2EB2CD50}" type="pres">
      <dgm:prSet presAssocID="{8B6AA59A-7A68-49F4-97A3-1AE1C885141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72120-06B1-4E5D-9E8E-01E7AC4FEB90}" type="pres">
      <dgm:prSet presAssocID="{3C3CDBF2-1344-48F0-8274-ADE067A940AA}" presName="arrowWedge1" presStyleLbl="fgSibTrans2D1" presStyleIdx="0" presStyleCnt="6" custScaleX="102392"/>
      <dgm:spPr/>
    </dgm:pt>
    <dgm:pt modelId="{81DB5E0B-DF0D-497A-AF8D-9D040D7A42B3}" type="pres">
      <dgm:prSet presAssocID="{9656F009-AE92-422B-9697-D15EEF070F62}" presName="arrowWedge2" presStyleLbl="fgSibTrans2D1" presStyleIdx="1" presStyleCnt="6"/>
      <dgm:spPr/>
    </dgm:pt>
    <dgm:pt modelId="{E5E4904F-5AF4-4B86-BEF7-4163F187E35D}" type="pres">
      <dgm:prSet presAssocID="{71176E5A-14D1-4ECA-ACFA-E825F32919D2}" presName="arrowWedge3" presStyleLbl="fgSibTrans2D1" presStyleIdx="2" presStyleCnt="6"/>
      <dgm:spPr/>
    </dgm:pt>
    <dgm:pt modelId="{11FA0342-CF82-4EB3-B2FD-DD34704B03AC}" type="pres">
      <dgm:prSet presAssocID="{865D6E00-A31C-46AE-8CE3-C780D7216331}" presName="arrowWedge4" presStyleLbl="fgSibTrans2D1" presStyleIdx="3" presStyleCnt="6"/>
      <dgm:spPr/>
    </dgm:pt>
    <dgm:pt modelId="{10DEA974-FA0E-4DEB-A684-B238A971C9DE}" type="pres">
      <dgm:prSet presAssocID="{D438F0D4-DF03-46A4-B640-040415C39708}" presName="arrowWedge5" presStyleLbl="fgSibTrans2D1" presStyleIdx="4" presStyleCnt="6" custScaleX="100880"/>
      <dgm:spPr/>
    </dgm:pt>
    <dgm:pt modelId="{4EBFFD55-23AE-4791-AEB7-207D5E8E5DFB}" type="pres">
      <dgm:prSet presAssocID="{BA8D4B78-7D22-4822-8E4B-F9904FCF2902}" presName="arrowWedge6" presStyleLbl="fgSibTrans2D1" presStyleIdx="5" presStyleCnt="6"/>
      <dgm:spPr/>
    </dgm:pt>
  </dgm:ptLst>
  <dgm:cxnLst>
    <dgm:cxn modelId="{F560C5EF-5600-45EB-B644-CA7A89974E34}" type="presOf" srcId="{B4084CD9-9721-4315-AD39-E5F20B7016D2}" destId="{F7BB53D9-29E8-4DEC-AE99-87B4DCD73B60}" srcOrd="0" destOrd="0" presId="urn:microsoft.com/office/officeart/2005/8/layout/cycle8"/>
    <dgm:cxn modelId="{4E088941-01D4-4210-A0E4-DD91ABF41C40}" type="presOf" srcId="{F3E380A6-DF2A-481B-BD37-FDCDAA4BC83C}" destId="{B48DA5CB-188D-4C85-B593-03ADA714B87A}" srcOrd="0" destOrd="0" presId="urn:microsoft.com/office/officeart/2005/8/layout/cycle8"/>
    <dgm:cxn modelId="{A11A7AE8-589F-44D8-A9B2-2F85D066B46D}" type="presOf" srcId="{F3E380A6-DF2A-481B-BD37-FDCDAA4BC83C}" destId="{378FD67E-1154-44D1-A734-C3CF2EB2CD50}" srcOrd="1" destOrd="0" presId="urn:microsoft.com/office/officeart/2005/8/layout/cycle8"/>
    <dgm:cxn modelId="{F788948D-E611-4A02-97D0-61D115EA4F00}" type="presOf" srcId="{02674441-C4F6-4458-81F4-2527B6614D8B}" destId="{EAC315B5-262B-4248-9226-898B9E80D856}" srcOrd="1" destOrd="0" presId="urn:microsoft.com/office/officeart/2005/8/layout/cycle8"/>
    <dgm:cxn modelId="{1277368E-CE20-4157-A6D6-989B771A6CA7}" type="presOf" srcId="{D962B9C1-59AD-473E-917F-92CBECC47FD0}" destId="{F96F6258-8DD8-4D69-95F0-544871AA2EC3}" srcOrd="0" destOrd="0" presId="urn:microsoft.com/office/officeart/2005/8/layout/cycle8"/>
    <dgm:cxn modelId="{447B4E9B-4171-47BE-AA2C-42A57C5A36F2}" type="presOf" srcId="{02674441-C4F6-4458-81F4-2527B6614D8B}" destId="{260F7500-02BC-40D2-95BE-1A8786BBE1DF}" srcOrd="0" destOrd="0" presId="urn:microsoft.com/office/officeart/2005/8/layout/cycle8"/>
    <dgm:cxn modelId="{B5AADCA7-C859-4BDC-A392-08A6BA4AA428}" srcId="{8B6AA59A-7A68-49F4-97A3-1AE1C8851414}" destId="{D962B9C1-59AD-473E-917F-92CBECC47FD0}" srcOrd="1" destOrd="0" parTransId="{5437E5E1-D554-467E-AF0E-CF63CBB05026}" sibTransId="{9656F009-AE92-422B-9697-D15EEF070F62}"/>
    <dgm:cxn modelId="{21A5721B-05F0-43DE-8726-F54223C83E33}" srcId="{8B6AA59A-7A68-49F4-97A3-1AE1C8851414}" destId="{02674441-C4F6-4458-81F4-2527B6614D8B}" srcOrd="4" destOrd="0" parTransId="{90A66F3C-C0CF-4DEC-AB97-DEC4CB254352}" sibTransId="{D438F0D4-DF03-46A4-B640-040415C39708}"/>
    <dgm:cxn modelId="{90D6E29A-0270-4617-A2D0-92B59CCC5DA1}" type="presOf" srcId="{D962B9C1-59AD-473E-917F-92CBECC47FD0}" destId="{496C9F08-816D-4978-9CC5-8DEEE81B7D8C}" srcOrd="1" destOrd="0" presId="urn:microsoft.com/office/officeart/2005/8/layout/cycle8"/>
    <dgm:cxn modelId="{D028877F-D99E-4BF1-A677-358AE2DBC46F}" type="presOf" srcId="{8B6AA59A-7A68-49F4-97A3-1AE1C8851414}" destId="{9E0F7606-63C4-4BDB-A01C-C69D1481778A}" srcOrd="0" destOrd="0" presId="urn:microsoft.com/office/officeart/2005/8/layout/cycle8"/>
    <dgm:cxn modelId="{7A4D7853-794C-4423-B7A7-086F7B735A14}" srcId="{8B6AA59A-7A68-49F4-97A3-1AE1C8851414}" destId="{F3E380A6-DF2A-481B-BD37-FDCDAA4BC83C}" srcOrd="5" destOrd="0" parTransId="{81EB55C4-739E-45BA-8E38-4B6D950A0937}" sibTransId="{BA8D4B78-7D22-4822-8E4B-F9904FCF2902}"/>
    <dgm:cxn modelId="{D3DDCDD2-78AB-4BBF-8060-4A280AA5AD86}" type="presOf" srcId="{B4084CD9-9721-4315-AD39-E5F20B7016D2}" destId="{814AEB61-E501-4CA5-827F-2805BD055C44}" srcOrd="1" destOrd="0" presId="urn:microsoft.com/office/officeart/2005/8/layout/cycle8"/>
    <dgm:cxn modelId="{1BC3FB8D-79C0-41EE-A8F1-E5B455562E6A}" srcId="{8B6AA59A-7A68-49F4-97A3-1AE1C8851414}" destId="{8B1400A0-B36C-4E9A-96E8-8B047A8C2FDD}" srcOrd="2" destOrd="0" parTransId="{E3EC7E15-2A1E-4A69-8921-225C62F23817}" sibTransId="{71176E5A-14D1-4ECA-ACFA-E825F32919D2}"/>
    <dgm:cxn modelId="{D9FF246B-721A-4219-977A-55AC35AE703C}" type="presOf" srcId="{5EF67D8A-A919-45F0-AF49-85023CC2AACD}" destId="{FFD3DEFE-D31B-4961-9457-41DA7CE00F18}" srcOrd="0" destOrd="0" presId="urn:microsoft.com/office/officeart/2005/8/layout/cycle8"/>
    <dgm:cxn modelId="{045CD75D-BF99-4B3C-9CE0-0FB4A510468E}" type="presOf" srcId="{8B1400A0-B36C-4E9A-96E8-8B047A8C2FDD}" destId="{846A8A48-75F8-457B-8A12-0B63D1B28BDC}" srcOrd="0" destOrd="0" presId="urn:microsoft.com/office/officeart/2005/8/layout/cycle8"/>
    <dgm:cxn modelId="{B521F72E-2A66-49AC-B58F-05ED26E5B644}" type="presOf" srcId="{5EF67D8A-A919-45F0-AF49-85023CC2AACD}" destId="{C94DE41F-1BAE-4023-AB18-D6B673D298A1}" srcOrd="1" destOrd="0" presId="urn:microsoft.com/office/officeart/2005/8/layout/cycle8"/>
    <dgm:cxn modelId="{B099425C-E6F5-4049-B39C-FF6A8AEF0CC3}" type="presOf" srcId="{8B1400A0-B36C-4E9A-96E8-8B047A8C2FDD}" destId="{CD27339C-2D97-4F1E-B950-D871A215BB37}" srcOrd="1" destOrd="0" presId="urn:microsoft.com/office/officeart/2005/8/layout/cycle8"/>
    <dgm:cxn modelId="{66DA0FBE-94B1-41C5-A9CD-17A3E9C09904}" srcId="{8B6AA59A-7A68-49F4-97A3-1AE1C8851414}" destId="{B4084CD9-9721-4315-AD39-E5F20B7016D2}" srcOrd="0" destOrd="0" parTransId="{06E8A414-3426-437F-9223-82075299C2E2}" sibTransId="{3C3CDBF2-1344-48F0-8274-ADE067A940AA}"/>
    <dgm:cxn modelId="{A5B8568E-3103-4894-8151-ED322A9CEB08}" srcId="{8B6AA59A-7A68-49F4-97A3-1AE1C8851414}" destId="{5EF67D8A-A919-45F0-AF49-85023CC2AACD}" srcOrd="3" destOrd="0" parTransId="{B7F2D75B-7C3C-4E5E-8B30-5F3AC11AF8AC}" sibTransId="{865D6E00-A31C-46AE-8CE3-C780D7216331}"/>
    <dgm:cxn modelId="{3B887414-1D29-478D-B37C-47882616EAEE}" type="presParOf" srcId="{9E0F7606-63C4-4BDB-A01C-C69D1481778A}" destId="{F7BB53D9-29E8-4DEC-AE99-87B4DCD73B60}" srcOrd="0" destOrd="0" presId="urn:microsoft.com/office/officeart/2005/8/layout/cycle8"/>
    <dgm:cxn modelId="{96A8121E-1E81-4725-841B-89FA29E837DF}" type="presParOf" srcId="{9E0F7606-63C4-4BDB-A01C-C69D1481778A}" destId="{8D9BB34D-46E8-4EF4-8812-C71CDD7A0CF6}" srcOrd="1" destOrd="0" presId="urn:microsoft.com/office/officeart/2005/8/layout/cycle8"/>
    <dgm:cxn modelId="{A5556C43-10B0-481F-8902-60F7DBE549AA}" type="presParOf" srcId="{9E0F7606-63C4-4BDB-A01C-C69D1481778A}" destId="{36237289-92C4-4C77-B530-B0637503406A}" srcOrd="2" destOrd="0" presId="urn:microsoft.com/office/officeart/2005/8/layout/cycle8"/>
    <dgm:cxn modelId="{E09CA6A8-B5E8-45D5-9089-7EA40A396416}" type="presParOf" srcId="{9E0F7606-63C4-4BDB-A01C-C69D1481778A}" destId="{814AEB61-E501-4CA5-827F-2805BD055C44}" srcOrd="3" destOrd="0" presId="urn:microsoft.com/office/officeart/2005/8/layout/cycle8"/>
    <dgm:cxn modelId="{476C5CE1-5C7A-430B-9D41-A2D4DD21EA85}" type="presParOf" srcId="{9E0F7606-63C4-4BDB-A01C-C69D1481778A}" destId="{F96F6258-8DD8-4D69-95F0-544871AA2EC3}" srcOrd="4" destOrd="0" presId="urn:microsoft.com/office/officeart/2005/8/layout/cycle8"/>
    <dgm:cxn modelId="{C5FE591A-F44A-479B-B6F9-A6675981924B}" type="presParOf" srcId="{9E0F7606-63C4-4BDB-A01C-C69D1481778A}" destId="{93B9B9F2-6C1E-4BC6-BBA9-591D07030C37}" srcOrd="5" destOrd="0" presId="urn:microsoft.com/office/officeart/2005/8/layout/cycle8"/>
    <dgm:cxn modelId="{8EFE796F-C3A4-440F-BA35-CA58992B7956}" type="presParOf" srcId="{9E0F7606-63C4-4BDB-A01C-C69D1481778A}" destId="{6C60E3C7-A238-4983-AF2C-D5B6024A6D86}" srcOrd="6" destOrd="0" presId="urn:microsoft.com/office/officeart/2005/8/layout/cycle8"/>
    <dgm:cxn modelId="{F065474B-4882-4C05-867D-FC30ADB086A4}" type="presParOf" srcId="{9E0F7606-63C4-4BDB-A01C-C69D1481778A}" destId="{496C9F08-816D-4978-9CC5-8DEEE81B7D8C}" srcOrd="7" destOrd="0" presId="urn:microsoft.com/office/officeart/2005/8/layout/cycle8"/>
    <dgm:cxn modelId="{40ABBE0F-4507-461D-9F4F-886F2F431E7A}" type="presParOf" srcId="{9E0F7606-63C4-4BDB-A01C-C69D1481778A}" destId="{846A8A48-75F8-457B-8A12-0B63D1B28BDC}" srcOrd="8" destOrd="0" presId="urn:microsoft.com/office/officeart/2005/8/layout/cycle8"/>
    <dgm:cxn modelId="{F32240AE-5D68-4ECB-8977-186BDAF6A5CA}" type="presParOf" srcId="{9E0F7606-63C4-4BDB-A01C-C69D1481778A}" destId="{6706CF52-EF93-4F2C-83D4-6B19F7713227}" srcOrd="9" destOrd="0" presId="urn:microsoft.com/office/officeart/2005/8/layout/cycle8"/>
    <dgm:cxn modelId="{5B416B50-665F-4603-B57E-64A9B89875E3}" type="presParOf" srcId="{9E0F7606-63C4-4BDB-A01C-C69D1481778A}" destId="{0B0B6272-84A2-4B65-AD9D-BAF907A4718F}" srcOrd="10" destOrd="0" presId="urn:microsoft.com/office/officeart/2005/8/layout/cycle8"/>
    <dgm:cxn modelId="{EECE5063-C93E-4166-B703-C3B84A98C5E4}" type="presParOf" srcId="{9E0F7606-63C4-4BDB-A01C-C69D1481778A}" destId="{CD27339C-2D97-4F1E-B950-D871A215BB37}" srcOrd="11" destOrd="0" presId="urn:microsoft.com/office/officeart/2005/8/layout/cycle8"/>
    <dgm:cxn modelId="{51C961FB-181A-4284-A78A-DBBF7D22FAAC}" type="presParOf" srcId="{9E0F7606-63C4-4BDB-A01C-C69D1481778A}" destId="{FFD3DEFE-D31B-4961-9457-41DA7CE00F18}" srcOrd="12" destOrd="0" presId="urn:microsoft.com/office/officeart/2005/8/layout/cycle8"/>
    <dgm:cxn modelId="{4EDC9581-4F57-445C-A5AC-9C4485BAF4E6}" type="presParOf" srcId="{9E0F7606-63C4-4BDB-A01C-C69D1481778A}" destId="{9882D7EE-38B9-4600-B287-5B0E2312BBF3}" srcOrd="13" destOrd="0" presId="urn:microsoft.com/office/officeart/2005/8/layout/cycle8"/>
    <dgm:cxn modelId="{0DBAA883-3468-46D2-B6B0-4195554228F2}" type="presParOf" srcId="{9E0F7606-63C4-4BDB-A01C-C69D1481778A}" destId="{301EA14D-0B2D-43A9-B928-D0B992EB0F4B}" srcOrd="14" destOrd="0" presId="urn:microsoft.com/office/officeart/2005/8/layout/cycle8"/>
    <dgm:cxn modelId="{282D9037-476B-4976-97E7-20E53497F9C2}" type="presParOf" srcId="{9E0F7606-63C4-4BDB-A01C-C69D1481778A}" destId="{C94DE41F-1BAE-4023-AB18-D6B673D298A1}" srcOrd="15" destOrd="0" presId="urn:microsoft.com/office/officeart/2005/8/layout/cycle8"/>
    <dgm:cxn modelId="{58953C8B-F499-492F-AD43-F1FBB0D06F4A}" type="presParOf" srcId="{9E0F7606-63C4-4BDB-A01C-C69D1481778A}" destId="{260F7500-02BC-40D2-95BE-1A8786BBE1DF}" srcOrd="16" destOrd="0" presId="urn:microsoft.com/office/officeart/2005/8/layout/cycle8"/>
    <dgm:cxn modelId="{8AB25117-B661-440D-81A1-F1162B33CA40}" type="presParOf" srcId="{9E0F7606-63C4-4BDB-A01C-C69D1481778A}" destId="{41802AAD-4E7D-4463-B213-E932962E648D}" srcOrd="17" destOrd="0" presId="urn:microsoft.com/office/officeart/2005/8/layout/cycle8"/>
    <dgm:cxn modelId="{0F6A0A37-6ACA-4DC6-BAEA-EEC7706E6650}" type="presParOf" srcId="{9E0F7606-63C4-4BDB-A01C-C69D1481778A}" destId="{E982C8E7-8089-4756-90FD-AC05DF565121}" srcOrd="18" destOrd="0" presId="urn:microsoft.com/office/officeart/2005/8/layout/cycle8"/>
    <dgm:cxn modelId="{B1AAC4B4-F4B2-4618-A81C-A2DAE82A5E68}" type="presParOf" srcId="{9E0F7606-63C4-4BDB-A01C-C69D1481778A}" destId="{EAC315B5-262B-4248-9226-898B9E80D856}" srcOrd="19" destOrd="0" presId="urn:microsoft.com/office/officeart/2005/8/layout/cycle8"/>
    <dgm:cxn modelId="{DEBE52D9-FFEC-487E-A965-CF26B0CD0ED7}" type="presParOf" srcId="{9E0F7606-63C4-4BDB-A01C-C69D1481778A}" destId="{B48DA5CB-188D-4C85-B593-03ADA714B87A}" srcOrd="20" destOrd="0" presId="urn:microsoft.com/office/officeart/2005/8/layout/cycle8"/>
    <dgm:cxn modelId="{1BE7CD83-8330-445C-8D46-F34D2BF1EEFD}" type="presParOf" srcId="{9E0F7606-63C4-4BDB-A01C-C69D1481778A}" destId="{EC4C6676-E5A9-47AB-86F1-FFDA94598674}" srcOrd="21" destOrd="0" presId="urn:microsoft.com/office/officeart/2005/8/layout/cycle8"/>
    <dgm:cxn modelId="{EFF874C2-884A-4119-A48F-86F2620BBE1D}" type="presParOf" srcId="{9E0F7606-63C4-4BDB-A01C-C69D1481778A}" destId="{1FAE21DF-1C3C-4424-B244-6110E2E78D2B}" srcOrd="22" destOrd="0" presId="urn:microsoft.com/office/officeart/2005/8/layout/cycle8"/>
    <dgm:cxn modelId="{04DF56E2-9DFC-4D19-97E7-C6D81F90E788}" type="presParOf" srcId="{9E0F7606-63C4-4BDB-A01C-C69D1481778A}" destId="{378FD67E-1154-44D1-A734-C3CF2EB2CD50}" srcOrd="23" destOrd="0" presId="urn:microsoft.com/office/officeart/2005/8/layout/cycle8"/>
    <dgm:cxn modelId="{5FBCB385-1762-4163-8054-D7FCED352889}" type="presParOf" srcId="{9E0F7606-63C4-4BDB-A01C-C69D1481778A}" destId="{FCA72120-06B1-4E5D-9E8E-01E7AC4FEB90}" srcOrd="24" destOrd="0" presId="urn:microsoft.com/office/officeart/2005/8/layout/cycle8"/>
    <dgm:cxn modelId="{ABEA8F8C-BD9E-4851-AEF4-EBBFA64008D6}" type="presParOf" srcId="{9E0F7606-63C4-4BDB-A01C-C69D1481778A}" destId="{81DB5E0B-DF0D-497A-AF8D-9D040D7A42B3}" srcOrd="25" destOrd="0" presId="urn:microsoft.com/office/officeart/2005/8/layout/cycle8"/>
    <dgm:cxn modelId="{0380D45B-CDF6-4F0A-9462-E3B77DE646D5}" type="presParOf" srcId="{9E0F7606-63C4-4BDB-A01C-C69D1481778A}" destId="{E5E4904F-5AF4-4B86-BEF7-4163F187E35D}" srcOrd="26" destOrd="0" presId="urn:microsoft.com/office/officeart/2005/8/layout/cycle8"/>
    <dgm:cxn modelId="{BFFED75A-413C-414E-AB70-5C1F46EC52D2}" type="presParOf" srcId="{9E0F7606-63C4-4BDB-A01C-C69D1481778A}" destId="{11FA0342-CF82-4EB3-B2FD-DD34704B03AC}" srcOrd="27" destOrd="0" presId="urn:microsoft.com/office/officeart/2005/8/layout/cycle8"/>
    <dgm:cxn modelId="{81317051-3AFB-4C67-8BE0-CF3CA473A4DE}" type="presParOf" srcId="{9E0F7606-63C4-4BDB-A01C-C69D1481778A}" destId="{10DEA974-FA0E-4DEB-A684-B238A971C9DE}" srcOrd="28" destOrd="0" presId="urn:microsoft.com/office/officeart/2005/8/layout/cycle8"/>
    <dgm:cxn modelId="{64CDEF8D-4F06-4276-9D59-6E5F9CEFDF0E}" type="presParOf" srcId="{9E0F7606-63C4-4BDB-A01C-C69D1481778A}" destId="{4EBFFD55-23AE-4791-AEB7-207D5E8E5DFB}" srcOrd="2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48F806-AEC4-4284-A23B-D10CBF70B2B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BD2D6C-F59F-402D-8B2E-D7120CB5117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6826-E49A-4F54-8385-54051887882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4F8C-E11E-4AF1-AC38-F483C4C42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Développement de la personnalité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err="1" smtClean="0"/>
              <a:t>Hanen</a:t>
            </a:r>
            <a:r>
              <a:rPr lang="fr-FR" dirty="0" smtClean="0"/>
              <a:t> </a:t>
            </a:r>
            <a:r>
              <a:rPr lang="fr-FR" dirty="0" smtClean="0"/>
              <a:t>Hocine</a:t>
            </a:r>
          </a:p>
          <a:p>
            <a:pPr algn="r"/>
            <a:r>
              <a:rPr lang="fr-FR" dirty="0" smtClean="0"/>
              <a:t>MCA Psychiatrie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Traits de personnalité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«…L’agencement des </a:t>
            </a:r>
            <a:r>
              <a:rPr lang="fr-FR" dirty="0"/>
              <a:t>différents </a:t>
            </a:r>
            <a:r>
              <a:rPr lang="fr-FR" dirty="0" smtClean="0"/>
              <a:t>facteurs (cognitifs, pulsionnels et émotionnels) constitue </a:t>
            </a:r>
            <a:r>
              <a:rPr lang="fr-FR" dirty="0"/>
              <a:t>les traits de personnalité, à savoir </a:t>
            </a:r>
            <a:r>
              <a:rPr lang="fr-FR" dirty="0" smtClean="0"/>
              <a:t>les modalités </a:t>
            </a:r>
            <a:r>
              <a:rPr lang="fr-FR" dirty="0"/>
              <a:t>relationnelles de la personne</a:t>
            </a:r>
            <a:r>
              <a:rPr lang="fr-FR" dirty="0" smtClean="0"/>
              <a:t>..</a:t>
            </a:r>
          </a:p>
          <a:p>
            <a:pPr>
              <a:buNone/>
            </a:pP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 style « stable dans le temps » de réactions et de traitement des informations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-214346" y="857232"/>
          <a:ext cx="97155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32" y="571480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Losange 5"/>
          <p:cNvSpPr/>
          <p:nvPr/>
        </p:nvSpPr>
        <p:spPr>
          <a:xfrm>
            <a:off x="3000364" y="2714620"/>
            <a:ext cx="3214710" cy="178595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DIMENSIONS 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Approches psychologiques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Multiples….</a:t>
            </a:r>
          </a:p>
          <a:p>
            <a:endParaRPr lang="fr-FR" dirty="0"/>
          </a:p>
          <a:p>
            <a:r>
              <a:rPr lang="fr-FR" dirty="0" smtClean="0"/>
              <a:t>Parfois contradictoires</a:t>
            </a:r>
          </a:p>
          <a:p>
            <a:endParaRPr lang="fr-FR" dirty="0"/>
          </a:p>
          <a:p>
            <a:r>
              <a:rPr lang="fr-FR" dirty="0" smtClean="0"/>
              <a:t>Neurosciences </a:t>
            </a:r>
          </a:p>
          <a:p>
            <a:endParaRPr lang="fr-FR" dirty="0" smtClean="0"/>
          </a:p>
          <a:p>
            <a:r>
              <a:rPr lang="fr-FR" dirty="0" smtClean="0"/>
              <a:t>Psychologie du développement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Psychologie du développement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252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Tempérament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dirty="0"/>
              <a:t>Différences individuelles en matière de </a:t>
            </a:r>
          </a:p>
          <a:p>
            <a:pPr>
              <a:buNone/>
            </a:pPr>
            <a:r>
              <a:rPr lang="fr-FR" dirty="0"/>
              <a:t>réactivité émotionnelle et d’autorégulation 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– basées sur la constitution de l’individu </a:t>
            </a:r>
          </a:p>
          <a:p>
            <a:pPr>
              <a:buNone/>
            </a:pPr>
            <a:r>
              <a:rPr lang="fr-FR" dirty="0"/>
              <a:t>– se manifestent dans l’émotivité, l’activité et </a:t>
            </a:r>
          </a:p>
          <a:p>
            <a:pPr>
              <a:buNone/>
            </a:pPr>
            <a:r>
              <a:rPr lang="fr-FR" dirty="0"/>
              <a:t>l’attention de l'enfant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Tempérament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Elles </a:t>
            </a:r>
            <a:r>
              <a:rPr lang="fr-FR" dirty="0"/>
              <a:t>existent chez le nourrisson et le jeune </a:t>
            </a:r>
            <a:r>
              <a:rPr lang="fr-FR" dirty="0" smtClean="0"/>
              <a:t>enfant</a:t>
            </a:r>
            <a:r>
              <a:rPr lang="fr-FR" dirty="0"/>
              <a:t>, avant le développement de </a:t>
            </a:r>
            <a:r>
              <a:rPr lang="fr-FR" dirty="0" smtClean="0"/>
              <a:t>plusieurs </a:t>
            </a:r>
            <a:r>
              <a:rPr lang="fr-FR" dirty="0" smtClean="0"/>
              <a:t> aspects </a:t>
            </a:r>
            <a:r>
              <a:rPr lang="fr-FR" dirty="0"/>
              <a:t>cognitifs de la personnalité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Typologie du tempérament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5786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9 </a:t>
            </a:r>
            <a:r>
              <a:rPr lang="fr-FR" dirty="0"/>
              <a:t>dimensions </a:t>
            </a:r>
            <a:r>
              <a:rPr lang="fr-FR" dirty="0" smtClean="0"/>
              <a:t>(</a:t>
            </a:r>
            <a:r>
              <a:rPr lang="fr-FR" i="1" dirty="0" smtClean="0"/>
              <a:t>Thomas </a:t>
            </a:r>
            <a:r>
              <a:rPr lang="fr-FR" i="1" dirty="0" smtClean="0"/>
              <a:t>et </a:t>
            </a:r>
            <a:r>
              <a:rPr lang="fr-FR" i="1" dirty="0" err="1" smtClean="0"/>
              <a:t>Chess</a:t>
            </a:r>
            <a:r>
              <a:rPr lang="fr-FR" i="1" dirty="0" smtClean="0"/>
              <a:t>)</a:t>
            </a:r>
            <a:endParaRPr lang="fr-FR" i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Niveau d’activité</a:t>
            </a:r>
          </a:p>
          <a:p>
            <a:pPr>
              <a:buNone/>
            </a:pPr>
            <a:r>
              <a:rPr lang="fr-FR" dirty="0"/>
              <a:t>• Humeur</a:t>
            </a:r>
          </a:p>
          <a:p>
            <a:pPr>
              <a:buNone/>
            </a:pPr>
            <a:r>
              <a:rPr lang="fr-FR" dirty="0"/>
              <a:t>• Intensité de réponse</a:t>
            </a:r>
          </a:p>
          <a:p>
            <a:pPr>
              <a:buNone/>
            </a:pPr>
            <a:r>
              <a:rPr lang="fr-FR" dirty="0"/>
              <a:t>• Seuil de réponse</a:t>
            </a:r>
          </a:p>
          <a:p>
            <a:pPr>
              <a:buNone/>
            </a:pPr>
            <a:r>
              <a:rPr lang="fr-FR" dirty="0"/>
              <a:t>• Persistance</a:t>
            </a:r>
          </a:p>
          <a:p>
            <a:pPr>
              <a:buNone/>
            </a:pPr>
            <a:r>
              <a:rPr lang="fr-FR" dirty="0"/>
              <a:t>• Approche/retrait</a:t>
            </a:r>
          </a:p>
          <a:p>
            <a:pPr>
              <a:buNone/>
            </a:pPr>
            <a:r>
              <a:rPr lang="fr-FR" dirty="0"/>
              <a:t>• Adaptabilité</a:t>
            </a:r>
          </a:p>
          <a:p>
            <a:pPr>
              <a:buNone/>
            </a:pPr>
            <a:r>
              <a:rPr lang="fr-FR" dirty="0"/>
              <a:t>• Distractibilité,</a:t>
            </a:r>
          </a:p>
          <a:p>
            <a:pPr>
              <a:buNone/>
            </a:pPr>
            <a:r>
              <a:rPr lang="fr-FR" dirty="0"/>
              <a:t>• Régularité des cycles </a:t>
            </a:r>
            <a:r>
              <a:rPr lang="fr-FR" dirty="0" smtClean="0"/>
              <a:t>biologiques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Connaitre les stades de développement de la personnalité</a:t>
            </a:r>
          </a:p>
          <a:p>
            <a:endParaRPr lang="fr-FR" dirty="0" smtClean="0"/>
          </a:p>
          <a:p>
            <a:r>
              <a:rPr lang="fr-FR" dirty="0" smtClean="0"/>
              <a:t>Connaitre les principaux facteurs influençant le développement de la personnalité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Neuro anatomie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893175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/>
              <a:t>Stock neuronal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Connexions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altLang="zh-CN" sz="2800" dirty="0">
                <a:ea typeface="SimSun" pitchFamily="2" charset="-122"/>
              </a:rPr>
              <a:t>Pour 100 milliards de neurones</a:t>
            </a:r>
            <a:r>
              <a:rPr lang="fr-FR" altLang="zh-CN" sz="2800" dirty="0">
                <a:ea typeface="SimSun" pitchFamily="2" charset="-122"/>
                <a:sym typeface="Wingdings" pitchFamily="2" charset="2"/>
              </a:rPr>
              <a:t></a:t>
            </a:r>
            <a:r>
              <a:rPr lang="fr-FR" altLang="zh-CN" sz="2800" dirty="0">
                <a:ea typeface="SimSun" pitchFamily="2" charset="-122"/>
              </a:rPr>
              <a:t> un million de milliard de synapses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Système limbique: émotions et récompense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Système </a:t>
            </a:r>
            <a:r>
              <a:rPr lang="fr-FR" sz="2800" dirty="0" err="1"/>
              <a:t>septodiencéphalo</a:t>
            </a:r>
            <a:r>
              <a:rPr lang="fr-FR" sz="2800" dirty="0"/>
              <a:t> </a:t>
            </a:r>
            <a:r>
              <a:rPr lang="fr-FR" sz="2800" dirty="0" err="1"/>
              <a:t>mésencéphalique</a:t>
            </a:r>
            <a:r>
              <a:rPr lang="fr-FR" sz="2800" dirty="0"/>
              <a:t> comportements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60" t="584" r="1912" b="6171"/>
          <a:stretch>
            <a:fillRect/>
          </a:stretch>
        </p:blipFill>
        <p:spPr>
          <a:xfrm>
            <a:off x="917575" y="0"/>
            <a:ext cx="718343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cérébral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Importance des cellules gliales</a:t>
            </a:r>
          </a:p>
          <a:p>
            <a:endParaRPr lang="fr-FR" b="1" dirty="0" smtClean="0"/>
          </a:p>
          <a:p>
            <a:r>
              <a:rPr lang="fr-FR" b="1" dirty="0" smtClean="0"/>
              <a:t>Importance de la fonction</a:t>
            </a:r>
          </a:p>
          <a:p>
            <a:endParaRPr lang="fr-FR" b="1" dirty="0" smtClean="0"/>
          </a:p>
          <a:p>
            <a:r>
              <a:rPr lang="fr-FR" b="1" dirty="0" smtClean="0"/>
              <a:t>Rôle de la stimulation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« Ne garder que ce qui est utile »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ésultat de recherche d'images pour &quot;CERVEA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5" y="-71462"/>
            <a:ext cx="9123707" cy="682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Apports des neurosciences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Réseaux neuronaux avec des épicentres</a:t>
            </a:r>
          </a:p>
          <a:p>
            <a:endParaRPr lang="fr-FR" sz="3600" b="1" dirty="0"/>
          </a:p>
          <a:p>
            <a:r>
              <a:rPr lang="fr-FR" sz="3600" b="1" dirty="0" err="1" smtClean="0"/>
              <a:t>Neuroplasticité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Cartographie fonctionnelle du cerveau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 descr="Résultat de recherche d'images pour &quot;CERVEA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07683"/>
            <a:ext cx="8286808" cy="567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tx1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Connexions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8370" name="Picture 2" descr="Résultat de recherche d'images pour &quot;CERVEA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844" y="1357322"/>
            <a:ext cx="1014450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Psychanalyse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/>
              <a:t>Freud et stades libidinaux</a:t>
            </a:r>
          </a:p>
          <a:p>
            <a:r>
              <a:rPr lang="fr-FR" dirty="0"/>
              <a:t>Sexualité fantasmatique </a:t>
            </a:r>
          </a:p>
          <a:p>
            <a:endParaRPr lang="fr-FR" dirty="0"/>
          </a:p>
          <a:p>
            <a:r>
              <a:rPr lang="fr-FR" dirty="0"/>
              <a:t>Construction ou consolidation des </a:t>
            </a:r>
            <a:r>
              <a:rPr lang="fr-FR" dirty="0" smtClean="0"/>
              <a:t>instances</a:t>
            </a:r>
          </a:p>
          <a:p>
            <a:pPr>
              <a:buNone/>
            </a:pPr>
            <a:r>
              <a:rPr lang="fr-FR" dirty="0" smtClean="0"/>
              <a:t>(Ça, Moi, Sur Moi)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« </a:t>
            </a:r>
            <a:r>
              <a:rPr lang="fr-FR" dirty="0"/>
              <a:t>Résultat, chez un sujet donné, </a:t>
            </a:r>
            <a:r>
              <a:rPr lang="fr-FR" dirty="0" smtClean="0"/>
              <a:t>de </a:t>
            </a:r>
            <a:r>
              <a:rPr lang="fr-FR" dirty="0" smtClean="0">
                <a:solidFill>
                  <a:srgbClr val="FF0000"/>
                </a:solidFill>
              </a:rPr>
              <a:t>l’intégration </a:t>
            </a:r>
            <a:r>
              <a:rPr lang="fr-FR" dirty="0">
                <a:solidFill>
                  <a:srgbClr val="FF0000"/>
                </a:solidFill>
              </a:rPr>
              <a:t>dynamique</a:t>
            </a:r>
            <a:r>
              <a:rPr lang="fr-FR" dirty="0"/>
              <a:t> de composantes </a:t>
            </a:r>
            <a:r>
              <a:rPr lang="fr-FR" dirty="0" smtClean="0"/>
              <a:t>cognitives</a:t>
            </a:r>
            <a:r>
              <a:rPr lang="fr-FR" dirty="0"/>
              <a:t>, pulsionnelles et émotionnelles</a:t>
            </a:r>
            <a:r>
              <a:rPr lang="fr-FR" dirty="0" smtClean="0"/>
              <a:t>..</a:t>
            </a:r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 algn="r">
              <a:buNone/>
            </a:pPr>
            <a:r>
              <a:rPr lang="fr-FR" i="1" dirty="0" smtClean="0"/>
              <a:t>Féline A., </a:t>
            </a:r>
            <a:r>
              <a:rPr lang="fr-FR" i="1" dirty="0" err="1" smtClean="0"/>
              <a:t>Guelfi</a:t>
            </a:r>
            <a:r>
              <a:rPr lang="fr-FR" i="1" dirty="0" smtClean="0"/>
              <a:t> J.D., Hardy P. (2002).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  <p:pic>
        <p:nvPicPr>
          <p:cNvPr id="3993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3"/>
            <a:ext cx="6644576" cy="47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48532" y="3538496"/>
            <a:ext cx="2338310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Surmoi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96952" y="3528395"/>
            <a:ext cx="915378" cy="7694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chemeClr val="accent2">
                    <a:lumMod val="75000"/>
                  </a:schemeClr>
                </a:solidFill>
              </a:rPr>
              <a:t>Ça</a:t>
            </a:r>
            <a:endParaRPr lang="fr-F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714480" y="2071679"/>
            <a:ext cx="4765664" cy="353059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MOI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Moyens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de défense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71802" y="1285860"/>
            <a:ext cx="2338309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Réalité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97177" y="5626058"/>
            <a:ext cx="3392597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Symptôme 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ésultat de recherche d'images pour &quot;freu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24300"/>
            <a:ext cx="6000792" cy="5633724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Psychanalyse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r>
              <a:rPr lang="fr-FR" dirty="0" smtClean="0"/>
              <a:t>Maturation </a:t>
            </a:r>
            <a:r>
              <a:rPr lang="fr-FR" dirty="0"/>
              <a:t>des mécanismes de </a:t>
            </a:r>
            <a:r>
              <a:rPr lang="fr-FR" dirty="0" smtClean="0"/>
              <a:t>défense</a:t>
            </a:r>
          </a:p>
          <a:p>
            <a:endParaRPr lang="fr-FR" dirty="0" smtClean="0"/>
          </a:p>
          <a:p>
            <a:r>
              <a:rPr lang="fr-FR" dirty="0" smtClean="0"/>
              <a:t>En fonction des stades avec des « examens de passage d’un stade à l’autre »</a:t>
            </a:r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Stades libidinaux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16184"/>
            <a:ext cx="4038600" cy="4256088"/>
          </a:xfrm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Oral</a:t>
            </a:r>
            <a:endParaRPr lang="fr-FR" b="1" dirty="0"/>
          </a:p>
          <a:p>
            <a:endParaRPr lang="fr-FR" b="1" dirty="0"/>
          </a:p>
          <a:p>
            <a:r>
              <a:rPr lang="fr-FR" b="1" dirty="0">
                <a:solidFill>
                  <a:srgbClr val="FF3399"/>
                </a:solidFill>
              </a:rPr>
              <a:t>Anal</a:t>
            </a: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rgbClr val="FF3399"/>
              </a:solidFill>
            </a:endParaRPr>
          </a:p>
          <a:p>
            <a:r>
              <a:rPr lang="fr-FR" b="1" dirty="0">
                <a:solidFill>
                  <a:srgbClr val="FF3399"/>
                </a:solidFill>
              </a:rPr>
              <a:t>Génital</a:t>
            </a: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rgbClr val="FF3399"/>
              </a:solidFill>
            </a:endParaRP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ph sz="half" idx="2"/>
          </p:nvPr>
        </p:nvGraphicFramePr>
        <p:xfrm>
          <a:off x="2500298" y="1845688"/>
          <a:ext cx="6032515" cy="4174443"/>
        </p:xfrm>
        <a:graphic>
          <a:graphicData uri="http://schemas.openxmlformats.org/drawingml/2006/table">
            <a:tbl>
              <a:tblPr/>
              <a:tblGrid>
                <a:gridCol w="6032515"/>
              </a:tblGrid>
              <a:tr h="96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Angoisses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Séparation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Perte de contrôle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Castration, culpabilité (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SurMoi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Stades libidinaux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59060"/>
            <a:ext cx="4686304" cy="4256088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Oral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3399"/>
                </a:solidFill>
              </a:rPr>
              <a:t>Anal</a:t>
            </a:r>
          </a:p>
          <a:p>
            <a:pPr>
              <a:buFont typeface="Wingdings" pitchFamily="2" charset="2"/>
              <a:buNone/>
            </a:pPr>
            <a:endParaRPr lang="fr-FR" dirty="0">
              <a:solidFill>
                <a:srgbClr val="FF3399"/>
              </a:solidFill>
            </a:endParaRPr>
          </a:p>
          <a:p>
            <a:r>
              <a:rPr lang="fr-FR" dirty="0">
                <a:solidFill>
                  <a:srgbClr val="FF3399"/>
                </a:solidFill>
              </a:rPr>
              <a:t>Génital</a:t>
            </a:r>
          </a:p>
          <a:p>
            <a:pPr>
              <a:buFont typeface="Wingdings" pitchFamily="2" charset="2"/>
              <a:buNone/>
            </a:pPr>
            <a:endParaRPr lang="fr-FR" dirty="0">
              <a:solidFill>
                <a:srgbClr val="FF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Fixation</a:t>
            </a:r>
            <a:r>
              <a:rPr lang="fr-FR" b="1" dirty="0"/>
              <a:t>, Régression </a:t>
            </a: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ph sz="half" idx="2"/>
          </p:nvPr>
        </p:nvGraphicFramePr>
        <p:xfrm>
          <a:off x="2500298" y="1643050"/>
          <a:ext cx="6032515" cy="4238516"/>
        </p:xfrm>
        <a:graphic>
          <a:graphicData uri="http://schemas.openxmlformats.org/drawingml/2006/table">
            <a:tbl>
              <a:tblPr/>
              <a:tblGrid>
                <a:gridCol w="6032515"/>
              </a:tblGrid>
              <a:tr h="96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Mécanismes de défense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Déni, clivage, projection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Formation réactionnelle, annulation, isolation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Refoulement, sublimation, déplacement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03358"/>
            <a:ext cx="9001156" cy="53117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/>
              <a:t>Narcissisme </a:t>
            </a:r>
            <a:r>
              <a:rPr lang="fr-FR" sz="2800" dirty="0"/>
              <a:t>primaire </a:t>
            </a:r>
            <a:r>
              <a:rPr lang="fr-FR" sz="2800" dirty="0">
                <a:sym typeface="Wingdings" pitchFamily="2" charset="2"/>
              </a:rPr>
              <a:t> s’aimer soi même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Stade oral </a:t>
            </a:r>
            <a:r>
              <a:rPr lang="fr-FR" sz="2800" dirty="0">
                <a:sym typeface="Wingdings" pitchFamily="2" charset="2"/>
              </a:rPr>
              <a:t> plaisir bouche, remplissage, caresses lors de l’allaitement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Stade anal </a:t>
            </a:r>
            <a:r>
              <a:rPr lang="fr-FR" sz="2800" dirty="0">
                <a:sym typeface="Wingdings" pitchFamily="2" charset="2"/>
              </a:rPr>
              <a:t> plaisir contrôle sphinctérien, don/ Rétention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Stade génital ou </a:t>
            </a:r>
            <a:r>
              <a:rPr lang="fr-FR" sz="2800" dirty="0" err="1"/>
              <a:t>oedipien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 jeux de séduction, angoisse de castration ou de culpabilité, interdit parental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Phase de latence </a:t>
            </a:r>
            <a:r>
              <a:rPr lang="fr-FR" sz="2800" dirty="0">
                <a:sym typeface="Wingdings" pitchFamily="2" charset="2"/>
              </a:rPr>
              <a:t> scolarité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Adolescence </a:t>
            </a:r>
            <a:r>
              <a:rPr lang="fr-FR" sz="2800" dirty="0">
                <a:sym typeface="Wingdings" pitchFamily="2" charset="2"/>
              </a:rPr>
              <a:t> toutes les angoisses se rejouent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Psychanalyse</a:t>
            </a:r>
            <a:br>
              <a:rPr lang="fr-FR" sz="4000" b="1" dirty="0" smtClean="0"/>
            </a:br>
            <a:r>
              <a:rPr lang="fr-FR" sz="4000" b="1" dirty="0" smtClean="0"/>
              <a:t>Stades libidinaux: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Psychanalyse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Mélanie Klein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Phase paranoïde / Phase dépressive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Rôle de la mère et son histoire propre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éveloppement psychosocial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fr-FR" b="1" dirty="0" smtClean="0"/>
              <a:t>E. Erikson</a:t>
            </a:r>
          </a:p>
          <a:p>
            <a:endParaRPr lang="fr-FR" b="1" dirty="0" smtClean="0"/>
          </a:p>
          <a:p>
            <a:r>
              <a:rPr lang="fr-FR" dirty="0" smtClean="0"/>
              <a:t>Inspiré des travaux de Freud</a:t>
            </a:r>
          </a:p>
          <a:p>
            <a:endParaRPr lang="fr-FR" dirty="0" smtClean="0"/>
          </a:p>
          <a:p>
            <a:r>
              <a:rPr lang="fr-FR" dirty="0" smtClean="0"/>
              <a:t>Développement toute la vie</a:t>
            </a:r>
          </a:p>
          <a:p>
            <a:endParaRPr lang="fr-FR" dirty="0" smtClean="0"/>
          </a:p>
          <a:p>
            <a:r>
              <a:rPr lang="fr-FR" dirty="0" smtClean="0"/>
              <a:t>Valeur des périodes critiques et du lien.. attachement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« </a:t>
            </a:r>
            <a:r>
              <a:rPr lang="fr-FR" dirty="0"/>
              <a:t>Résultat, chez un sujet donné, </a:t>
            </a:r>
            <a:r>
              <a:rPr lang="fr-FR" dirty="0" smtClean="0"/>
              <a:t>de l’intégration </a:t>
            </a:r>
            <a:r>
              <a:rPr lang="fr-FR" dirty="0"/>
              <a:t>dynamique de composantes </a:t>
            </a:r>
            <a:r>
              <a:rPr lang="fr-FR" dirty="0" smtClean="0">
                <a:solidFill>
                  <a:srgbClr val="FF0000"/>
                </a:solidFill>
              </a:rPr>
              <a:t>cognitives</a:t>
            </a:r>
            <a:r>
              <a:rPr lang="fr-FR" dirty="0">
                <a:solidFill>
                  <a:srgbClr val="FF0000"/>
                </a:solidFill>
              </a:rPr>
              <a:t>, pulsionnelles et émotionnelles</a:t>
            </a:r>
            <a:r>
              <a:rPr lang="fr-FR" dirty="0" smtClean="0"/>
              <a:t>..</a:t>
            </a:r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 algn="r">
              <a:buNone/>
            </a:pPr>
            <a:r>
              <a:rPr lang="fr-FR" i="1" dirty="0" smtClean="0"/>
              <a:t>Féline A., </a:t>
            </a:r>
            <a:r>
              <a:rPr lang="fr-FR" i="1" dirty="0" err="1" smtClean="0"/>
              <a:t>Guelfi</a:t>
            </a:r>
            <a:r>
              <a:rPr lang="fr-FR" i="1" dirty="0" smtClean="0"/>
              <a:t> J.D., Hardy P. (2002).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d’interactions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Interactions comportementales</a:t>
            </a:r>
          </a:p>
          <a:p>
            <a:endParaRPr lang="fr-FR" dirty="0"/>
          </a:p>
          <a:p>
            <a:r>
              <a:rPr lang="fr-FR" dirty="0" smtClean="0"/>
              <a:t>Interactions affectives</a:t>
            </a:r>
          </a:p>
          <a:p>
            <a:endParaRPr lang="fr-FR" dirty="0"/>
          </a:p>
          <a:p>
            <a:r>
              <a:rPr lang="fr-FR" dirty="0" smtClean="0"/>
              <a:t>Interactions </a:t>
            </a:r>
            <a:r>
              <a:rPr lang="fr-FR" dirty="0"/>
              <a:t>imaginaires et fantasmatiques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571604" y="11429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-1571668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Compétence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/>
              <a:t>	Capacité active du nourrisson à utiliser ses aptitudes sensorielles et motrices pour agir ou tenter d’agir sur son environnement.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/>
              <a:t> </a:t>
            </a:r>
          </a:p>
          <a:p>
            <a:pPr>
              <a:lnSpc>
                <a:spcPct val="90000"/>
              </a:lnSpc>
            </a:pPr>
            <a:r>
              <a:rPr lang="fr-FR"/>
              <a:t>Interaction observée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/>
              <a:t>Chaque partenaire observe l’autre et enregistre ses séquences préférées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Interaction et développement réussi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dirty="0"/>
              <a:t>Disponibilité affective de l’adulte</a:t>
            </a:r>
          </a:p>
          <a:p>
            <a:pPr>
              <a:buNone/>
            </a:pPr>
            <a:r>
              <a:rPr lang="fr-FR" dirty="0"/>
              <a:t>• Souplesse des réponses de l’adulte</a:t>
            </a:r>
          </a:p>
          <a:p>
            <a:pPr>
              <a:buNone/>
            </a:pPr>
            <a:r>
              <a:rPr lang="fr-FR" dirty="0"/>
              <a:t>• Stabilité</a:t>
            </a:r>
          </a:p>
          <a:p>
            <a:pPr>
              <a:buNone/>
            </a:pPr>
            <a:r>
              <a:rPr lang="fr-FR" dirty="0"/>
              <a:t>• Continuité</a:t>
            </a:r>
          </a:p>
          <a:p>
            <a:pPr>
              <a:buNone/>
            </a:pPr>
            <a:r>
              <a:rPr lang="fr-FR" dirty="0"/>
              <a:t>• Cohérence dans le temps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686800" cy="4953014"/>
          </a:xfrm>
        </p:spPr>
        <p:txBody>
          <a:bodyPr/>
          <a:lstStyle/>
          <a:p>
            <a:r>
              <a:rPr lang="fr-FR" dirty="0" err="1" smtClean="0"/>
              <a:t>Harlow</a:t>
            </a:r>
            <a:r>
              <a:rPr lang="fr-FR" dirty="0" smtClean="0"/>
              <a:t>: tout ce qui bouge c’est maman</a:t>
            </a:r>
          </a:p>
          <a:p>
            <a:endParaRPr lang="fr-FR" dirty="0" smtClean="0"/>
          </a:p>
          <a:p>
            <a:r>
              <a:rPr lang="fr-FR" dirty="0" err="1" smtClean="0"/>
              <a:t>Bowlby</a:t>
            </a:r>
            <a:r>
              <a:rPr lang="fr-FR" dirty="0" smtClean="0"/>
              <a:t> </a:t>
            </a:r>
            <a:r>
              <a:rPr lang="fr-FR" dirty="0"/>
              <a:t>(expériences des singes Rhésus)</a:t>
            </a:r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  <p:pic>
        <p:nvPicPr>
          <p:cNvPr id="4" name="Picture 2" descr="Résultat de recherche d'images pour &quot;singes rhésu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048" y="3286124"/>
            <a:ext cx="4364984" cy="3571876"/>
          </a:xfrm>
          <a:prstGeom prst="rect">
            <a:avLst/>
          </a:prstGeom>
          <a:noFill/>
        </p:spPr>
      </p:pic>
      <p:pic>
        <p:nvPicPr>
          <p:cNvPr id="65538" name="Picture 2" descr="Résultat de recherche d'images pour &quot;singes rhésu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143372" cy="371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686800" cy="4953014"/>
          </a:xfrm>
        </p:spPr>
        <p:txBody>
          <a:bodyPr/>
          <a:lstStyle/>
          <a:p>
            <a:r>
              <a:rPr lang="fr-FR" dirty="0" err="1" smtClean="0"/>
              <a:t>Bowlby</a:t>
            </a:r>
            <a:r>
              <a:rPr lang="fr-FR" dirty="0" smtClean="0"/>
              <a:t> </a:t>
            </a:r>
            <a:r>
              <a:rPr lang="fr-FR" dirty="0"/>
              <a:t>(expériences des singes Rhésus)</a:t>
            </a:r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  <p:pic>
        <p:nvPicPr>
          <p:cNvPr id="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11711"/>
            <a:ext cx="3857652" cy="4614056"/>
          </a:xfrm>
          <a:prstGeom prst="rect">
            <a:avLst/>
          </a:prstGeom>
          <a:noFill/>
        </p:spPr>
      </p:pic>
      <p:pic>
        <p:nvPicPr>
          <p:cNvPr id="7" name="Picture 4" descr="Résultat de recherche d'images pour &quot;poupée en chiff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4000528" cy="4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r>
              <a:rPr lang="fr-FR" dirty="0" smtClean="0"/>
              <a:t>Phase critique des 6 premiers mois</a:t>
            </a:r>
          </a:p>
          <a:p>
            <a:r>
              <a:rPr lang="fr-FR" dirty="0" smtClean="0"/>
              <a:t>Ainsworth </a:t>
            </a:r>
            <a:r>
              <a:rPr lang="fr-FR" dirty="0"/>
              <a:t>(situation étrange)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Modèles:</a:t>
            </a:r>
          </a:p>
          <a:p>
            <a:pPr lvl="1"/>
            <a:r>
              <a:rPr lang="fr-FR" dirty="0"/>
              <a:t>Secure</a:t>
            </a:r>
          </a:p>
          <a:p>
            <a:pPr lvl="1"/>
            <a:r>
              <a:rPr lang="fr-FR" dirty="0" err="1"/>
              <a:t>Insecure</a:t>
            </a:r>
            <a:r>
              <a:rPr lang="fr-FR" dirty="0"/>
              <a:t>: préoccupé, évitant, ambivalent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Approche systémique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Communication</a:t>
            </a:r>
          </a:p>
          <a:p>
            <a:endParaRPr lang="fr-FR"/>
          </a:p>
          <a:p>
            <a:r>
              <a:rPr lang="fr-FR"/>
              <a:t>Famille système</a:t>
            </a:r>
          </a:p>
          <a:p>
            <a:pPr>
              <a:buFont typeface="Wingdings" pitchFamily="2" charset="2"/>
              <a:buNone/>
            </a:pPr>
            <a:endParaRPr lang="fr-FR"/>
          </a:p>
          <a:p>
            <a:r>
              <a:rPr lang="fr-FR"/>
              <a:t>Vecteurs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-71438"/>
          <a:ext cx="9144000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143240" y="2428868"/>
            <a:ext cx="250033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Dévelo</a:t>
            </a:r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ppement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perceptif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smtClean="0"/>
              <a:t>E. J. Gibson et J. J Gibson</a:t>
            </a:r>
          </a:p>
          <a:p>
            <a:endParaRPr lang="fr-FR" dirty="0" smtClean="0"/>
          </a:p>
          <a:p>
            <a:r>
              <a:rPr lang="fr-FR" dirty="0" smtClean="0"/>
              <a:t>Développement sensoriel précoce (in utéro)</a:t>
            </a:r>
          </a:p>
          <a:p>
            <a:r>
              <a:rPr lang="fr-FR" dirty="0" smtClean="0"/>
              <a:t>Habituation</a:t>
            </a:r>
          </a:p>
          <a:p>
            <a:r>
              <a:rPr lang="fr-FR" dirty="0" smtClean="0"/>
              <a:t>Apprentissage perceptif</a:t>
            </a:r>
          </a:p>
          <a:p>
            <a:r>
              <a:rPr lang="fr-FR" dirty="0" smtClean="0"/>
              <a:t>Affordance </a:t>
            </a:r>
          </a:p>
          <a:p>
            <a:r>
              <a:rPr lang="fr-FR" dirty="0" smtClean="0"/>
              <a:t>Inné/ acquis (ex. profondeur)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« </a:t>
            </a:r>
            <a:r>
              <a:rPr lang="fr-FR" dirty="0" smtClean="0"/>
              <a:t>La </a:t>
            </a:r>
            <a:r>
              <a:rPr lang="fr-FR" dirty="0"/>
              <a:t>personnalité est </a:t>
            </a:r>
            <a:r>
              <a:rPr lang="fr-FR" dirty="0" smtClean="0"/>
              <a:t>l’ensemble structuré des </a:t>
            </a:r>
            <a:r>
              <a:rPr lang="fr-FR" dirty="0" smtClean="0">
                <a:solidFill>
                  <a:srgbClr val="FF0000"/>
                </a:solidFill>
              </a:rPr>
              <a:t>dispositions innées et </a:t>
            </a:r>
            <a:r>
              <a:rPr lang="fr-FR" dirty="0">
                <a:solidFill>
                  <a:srgbClr val="FF0000"/>
                </a:solidFill>
              </a:rPr>
              <a:t>des </a:t>
            </a:r>
            <a:r>
              <a:rPr lang="fr-FR" dirty="0" smtClean="0">
                <a:solidFill>
                  <a:srgbClr val="FF0000"/>
                </a:solidFill>
              </a:rPr>
              <a:t>dispositions acquises </a:t>
            </a:r>
            <a:r>
              <a:rPr lang="fr-FR" dirty="0" smtClean="0"/>
              <a:t>sous </a:t>
            </a:r>
            <a:r>
              <a:rPr lang="fr-FR" dirty="0"/>
              <a:t>l’influence de l’éducation, des interrelations </a:t>
            </a:r>
            <a:r>
              <a:rPr lang="fr-FR" dirty="0" smtClean="0"/>
              <a:t> complexes </a:t>
            </a:r>
            <a:r>
              <a:rPr lang="fr-FR" dirty="0"/>
              <a:t>de l’individu dans son milieu, de ses </a:t>
            </a:r>
            <a:r>
              <a:rPr lang="fr-FR" dirty="0" smtClean="0"/>
              <a:t>expériences </a:t>
            </a:r>
            <a:r>
              <a:rPr lang="fr-FR" dirty="0"/>
              <a:t>présentes et passées, de ses anticipations </a:t>
            </a:r>
            <a:r>
              <a:rPr lang="fr-FR" dirty="0" smtClean="0"/>
              <a:t>et </a:t>
            </a:r>
            <a:r>
              <a:rPr lang="fr-FR" dirty="0"/>
              <a:t>de ses projets </a:t>
            </a:r>
            <a:r>
              <a:rPr lang="fr-FR" dirty="0" smtClean="0"/>
              <a:t>»</a:t>
            </a: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i="1" dirty="0" smtClean="0"/>
              <a:t>(</a:t>
            </a:r>
            <a:r>
              <a:rPr lang="fr-FR" i="1" dirty="0"/>
              <a:t>N. </a:t>
            </a:r>
            <a:r>
              <a:rPr lang="fr-FR" i="1" dirty="0" err="1"/>
              <a:t>Sillamy</a:t>
            </a:r>
            <a:r>
              <a:rPr lang="fr-FR" i="1" dirty="0"/>
              <a:t>, Dictionnaire de </a:t>
            </a:r>
            <a:r>
              <a:rPr lang="fr-FR" i="1" dirty="0" smtClean="0"/>
              <a:t>Psychologie</a:t>
            </a:r>
            <a:r>
              <a:rPr lang="fr-FR" i="1" dirty="0"/>
              <a:t>, 1980)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Le développement </a:t>
            </a:r>
            <a:r>
              <a:rPr lang="fr-FR" sz="4000" b="1" dirty="0" smtClean="0"/>
              <a:t>/ perceptions</a:t>
            </a:r>
            <a:br>
              <a:rPr lang="fr-FR" sz="4000" b="1" dirty="0" smtClean="0"/>
            </a:br>
            <a:r>
              <a:rPr lang="fr-FR" sz="4000" b="1" dirty="0" smtClean="0"/>
              <a:t>prénatal/ petite enfance</a:t>
            </a:r>
            <a:r>
              <a:rPr lang="fr-FR" sz="4000" b="1" dirty="0"/>
              <a:t> 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9144000" cy="5113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/>
              <a:t>Prénatal: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6 </a:t>
            </a:r>
            <a:r>
              <a:rPr lang="fr-FR" dirty="0"/>
              <a:t>mois le fœtus perçoit la voix de sa mère et la préfère aux </a:t>
            </a:r>
            <a:r>
              <a:rPr lang="fr-FR" dirty="0" smtClean="0"/>
              <a:t>autres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dirty="0" smtClean="0"/>
              <a:t>Après </a:t>
            </a:r>
            <a:r>
              <a:rPr lang="fr-FR" dirty="0"/>
              <a:t>sa naissance les intonations d’un poème que sa mère a récité pendant la grossesse chaque jour. </a:t>
            </a:r>
            <a:endParaRPr lang="fr-FR" dirty="0" smtClean="0"/>
          </a:p>
          <a:p>
            <a:pPr>
              <a:lnSpc>
                <a:spcPct val="90000"/>
              </a:lnSpc>
            </a:pPr>
            <a:endParaRPr lang="fr-FR" b="1" dirty="0" smtClean="0"/>
          </a:p>
          <a:p>
            <a:pPr>
              <a:lnSpc>
                <a:spcPct val="90000"/>
              </a:lnSpc>
            </a:pPr>
            <a:r>
              <a:rPr lang="fr-FR" b="1" dirty="0" smtClean="0"/>
              <a:t>Petite enfance </a:t>
            </a: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dirty="0" smtClean="0"/>
              <a:t>Expérience de la falaise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Comportementalisme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893175" cy="4897437"/>
          </a:xfrm>
        </p:spPr>
        <p:txBody>
          <a:bodyPr/>
          <a:lstStyle/>
          <a:p>
            <a:r>
              <a:rPr lang="fr-FR"/>
              <a:t>Réflexe répondant (Pavlov)</a:t>
            </a:r>
          </a:p>
          <a:p>
            <a:endParaRPr lang="fr-FR"/>
          </a:p>
          <a:p>
            <a:r>
              <a:rPr lang="fr-FR"/>
              <a:t>Réflexe opérant Skinner</a:t>
            </a:r>
          </a:p>
          <a:p>
            <a:endParaRPr lang="fr-FR"/>
          </a:p>
          <a:p>
            <a:pPr>
              <a:buFont typeface="Wingdings" pitchFamily="2" charset="2"/>
              <a:buNone/>
            </a:pPr>
            <a:r>
              <a:rPr lang="fr-FR" sz="2800"/>
              <a:t>Stimulus	  motivation		réponse 	  récompense</a:t>
            </a:r>
          </a:p>
          <a:p>
            <a:pPr>
              <a:buFont typeface="Wingdings" pitchFamily="2" charset="2"/>
              <a:buNone/>
            </a:pPr>
            <a:endParaRPr lang="fr-FR" sz="2800"/>
          </a:p>
          <a:p>
            <a:pPr>
              <a:buFont typeface="Wingdings" pitchFamily="2" charset="2"/>
              <a:buNone/>
            </a:pPr>
            <a:r>
              <a:rPr lang="fr-FR" sz="2800"/>
              <a:t>					</a:t>
            </a:r>
          </a:p>
          <a:p>
            <a:pPr>
              <a:buFont typeface="Wingdings" pitchFamily="2" charset="2"/>
              <a:buNone/>
            </a:pPr>
            <a:r>
              <a:rPr lang="fr-FR" sz="2800"/>
              <a:t>						</a:t>
            </a:r>
          </a:p>
          <a:p>
            <a:pPr>
              <a:buFont typeface="Wingdings" pitchFamily="2" charset="2"/>
              <a:buNone/>
            </a:pPr>
            <a:r>
              <a:rPr lang="fr-FR" sz="2800"/>
              <a:t>					Renforcement+ ou - /Extinction</a:t>
            </a:r>
          </a:p>
          <a:p>
            <a:pPr>
              <a:buFont typeface="Wingdings" pitchFamily="2" charset="2"/>
              <a:buNone/>
            </a:pPr>
            <a:endParaRPr lang="fr-FR" sz="2800"/>
          </a:p>
          <a:p>
            <a:endParaRPr lang="fr-F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76375" y="4581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011863" y="458152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851275" y="4581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916238" y="48688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916238" y="6021388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7596188" y="49418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Comportementalisme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à l’enfant Watson</a:t>
            </a:r>
          </a:p>
          <a:p>
            <a:endParaRPr lang="fr-FR" dirty="0"/>
          </a:p>
          <a:p>
            <a:pPr algn="ctr">
              <a:buNone/>
            </a:pPr>
            <a:r>
              <a:rPr lang="fr-FR" dirty="0" smtClean="0"/>
              <a:t>Recevoir de l’amour des parents </a:t>
            </a:r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 smtClean="0"/>
              <a:t>Conditionnement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Aimer ses parents</a:t>
            </a:r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4287042" y="3714752"/>
            <a:ext cx="57071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4287042" y="4928404"/>
            <a:ext cx="57071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Modes comportementaux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7863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fr-FR" sz="2800" dirty="0"/>
              <a:t>		                                           		verbales</a:t>
            </a:r>
          </a:p>
          <a:p>
            <a:pPr>
              <a:buFont typeface="Wingdings" pitchFamily="2" charset="2"/>
              <a:buNone/>
            </a:pPr>
            <a:r>
              <a:rPr lang="fr-FR" sz="2800" dirty="0"/>
              <a:t>                               	</a:t>
            </a:r>
            <a:r>
              <a:rPr lang="fr-FR" sz="2800" dirty="0" smtClean="0"/>
              <a:t>	ouverte </a:t>
            </a:r>
            <a:r>
              <a:rPr lang="fr-FR" sz="28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fr-FR" sz="2800" dirty="0"/>
              <a:t>							motrices</a:t>
            </a:r>
          </a:p>
          <a:p>
            <a:pPr>
              <a:buFont typeface="Wingdings" pitchFamily="2" charset="2"/>
              <a:buNone/>
            </a:pPr>
            <a:r>
              <a:rPr lang="fr-FR" sz="2800" dirty="0"/>
              <a:t>Stimulus 	</a:t>
            </a:r>
            <a:r>
              <a:rPr lang="fr-FR" sz="2800" dirty="0" smtClean="0"/>
              <a:t> Réponse </a:t>
            </a:r>
            <a:r>
              <a:rPr lang="fr-FR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fr-FR" sz="2800" dirty="0"/>
              <a:t>						</a:t>
            </a:r>
            <a:r>
              <a:rPr lang="fr-FR" sz="2800" dirty="0" smtClean="0"/>
              <a:t>          pensées</a:t>
            </a:r>
            <a:endParaRPr lang="fr-FR" sz="2800" dirty="0"/>
          </a:p>
          <a:p>
            <a:pPr>
              <a:buFont typeface="Wingdings" pitchFamily="2" charset="2"/>
              <a:buNone/>
            </a:pPr>
            <a:r>
              <a:rPr lang="fr-FR" sz="2800" dirty="0"/>
              <a:t>                               		</a:t>
            </a:r>
            <a:r>
              <a:rPr lang="fr-FR" sz="2800" dirty="0" smtClean="0"/>
              <a:t>couverte     émotions </a:t>
            </a:r>
            <a:r>
              <a:rPr lang="fr-FR" sz="2800" dirty="0"/>
              <a:t>							</a:t>
            </a:r>
            <a:r>
              <a:rPr lang="fr-FR" sz="2800" dirty="0" smtClean="0"/>
              <a:t>          images </a:t>
            </a:r>
            <a:r>
              <a:rPr lang="fr-FR" sz="2800" dirty="0"/>
              <a:t>mentales 						</a:t>
            </a:r>
            <a:r>
              <a:rPr lang="fr-FR" sz="2800" dirty="0" smtClean="0"/>
              <a:t>         réponses </a:t>
            </a:r>
            <a:r>
              <a:rPr lang="fr-FR" sz="2800" dirty="0"/>
              <a:t>physiologiques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352532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3357554" y="2285992"/>
            <a:ext cx="214314" cy="2295533"/>
          </a:xfrm>
          <a:prstGeom prst="leftBrace">
            <a:avLst>
              <a:gd name="adj1" fmla="val 2351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5214942" y="3860800"/>
            <a:ext cx="149221" cy="1655763"/>
          </a:xfrm>
          <a:prstGeom prst="leftBrace">
            <a:avLst>
              <a:gd name="adj1" fmla="val 1931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5143504" y="1785926"/>
            <a:ext cx="220659" cy="1427174"/>
          </a:xfrm>
          <a:prstGeom prst="leftBrace">
            <a:avLst>
              <a:gd name="adj1" fmla="val 1259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Cognitivo</a:t>
            </a:r>
            <a:r>
              <a:rPr lang="fr-FR" dirty="0" smtClean="0"/>
              <a:t> Comportementalisme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fr-FR" dirty="0" smtClean="0"/>
              <a:t>Autre modèle </a:t>
            </a:r>
            <a:r>
              <a:rPr lang="fr-FR" dirty="0" err="1" smtClean="0"/>
              <a:t>Bandura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Apprentissage  par observation</a:t>
            </a:r>
          </a:p>
          <a:p>
            <a:endParaRPr lang="fr-FR" dirty="0"/>
          </a:p>
          <a:p>
            <a:r>
              <a:rPr lang="fr-FR" dirty="0" smtClean="0"/>
              <a:t>Apprentissage du langage</a:t>
            </a:r>
          </a:p>
          <a:p>
            <a:endParaRPr lang="fr-FR" dirty="0"/>
          </a:p>
          <a:p>
            <a:r>
              <a:rPr lang="fr-FR" dirty="0" smtClean="0"/>
              <a:t>Efficacité sociale	   Apprentissage social</a:t>
            </a:r>
          </a:p>
          <a:p>
            <a:endParaRPr lang="fr-FR" dirty="0" smtClean="0"/>
          </a:p>
          <a:p>
            <a:r>
              <a:rPr lang="fr-FR" dirty="0" smtClean="0"/>
              <a:t>Sans renforcement direct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715538" y="5429264"/>
            <a:ext cx="64214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fr-FR" dirty="0" err="1" smtClean="0"/>
              <a:t>Cognitivo</a:t>
            </a:r>
            <a:r>
              <a:rPr lang="fr-FR" dirty="0" smtClean="0"/>
              <a:t> comportementalisme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r>
              <a:rPr lang="fr-FR" dirty="0" smtClean="0"/>
              <a:t>L’un fait </a:t>
            </a:r>
            <a:r>
              <a:rPr lang="fr-FR" dirty="0" smtClean="0"/>
              <a:t>l’expérience, </a:t>
            </a:r>
            <a:r>
              <a:rPr lang="fr-FR" dirty="0" smtClean="0"/>
              <a:t>l’enfant observe </a:t>
            </a:r>
          </a:p>
          <a:p>
            <a:r>
              <a:rPr lang="fr-FR" dirty="0" smtClean="0"/>
              <a:t>Renforcement indirect           motivation de reproduire ou d’imiter le comportement « récompensé »</a:t>
            </a:r>
          </a:p>
        </p:txBody>
      </p:sp>
      <p:pic>
        <p:nvPicPr>
          <p:cNvPr id="66562" name="Picture 2" descr="Résultat de recherche d'images pour &quot;faire du sport en famil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818" y="3071810"/>
            <a:ext cx="6735430" cy="3786190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 flipV="1">
            <a:off x="4286248" y="1857364"/>
            <a:ext cx="71358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cognitif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Formation des schémas cognitifs</a:t>
            </a:r>
          </a:p>
          <a:p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Stimulus		</a:t>
            </a:r>
            <a:r>
              <a:rPr lang="fr-FR" dirty="0" smtClean="0"/>
              <a:t>      Réponse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 smtClean="0"/>
              <a:t>				Création de schémas cognitifs</a:t>
            </a:r>
            <a:endParaRPr lang="fr-FR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268538" y="307181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383406" y="3571876"/>
            <a:ext cx="45719" cy="928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cognitif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Répétition ou intensité des situation</a:t>
            </a:r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Stimulus		</a:t>
            </a:r>
            <a:r>
              <a:rPr lang="fr-FR" dirty="0" smtClean="0"/>
              <a:t>      Réponse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 smtClean="0"/>
              <a:t>		Schémas cognitifs</a:t>
            </a:r>
            <a:endParaRPr lang="fr-FR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268538" y="307181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2714612" y="3286124"/>
            <a:ext cx="71438" cy="9286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cognitif</a:t>
            </a:r>
            <a:r>
              <a:rPr lang="fr-FR" b="1"/>
              <a:t> (</a:t>
            </a:r>
            <a:r>
              <a:rPr lang="fr-FR"/>
              <a:t>Jean Piaget )</a:t>
            </a:r>
            <a:endParaRPr lang="fr-FR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Schèmes: aident à </a:t>
            </a:r>
            <a:r>
              <a:rPr lang="fr-FR" dirty="0">
                <a:solidFill>
                  <a:srgbClr val="FF0000"/>
                </a:solidFill>
              </a:rPr>
              <a:t>assimiler</a:t>
            </a:r>
            <a:r>
              <a:rPr lang="fr-FR" dirty="0"/>
              <a:t> nos expériences et à </a:t>
            </a:r>
            <a:r>
              <a:rPr lang="fr-FR" dirty="0">
                <a:solidFill>
                  <a:srgbClr val="FF0000"/>
                </a:solidFill>
              </a:rPr>
              <a:t>accommoder</a:t>
            </a:r>
            <a:r>
              <a:rPr lang="fr-FR" dirty="0"/>
              <a:t> pour rendre compte des informations nouvelles. 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Progression de la simplicité sensorimotrice des deux premières années jusqu’aux stades de pensée plus complexe.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/>
              <a:t>Les stades du développement cognitif selon Piaget :1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1989138"/>
          <a:ext cx="8229600" cy="4671060"/>
        </p:xfrm>
        <a:graphic>
          <a:graphicData uri="http://schemas.openxmlformats.org/drawingml/2006/table">
            <a:tbl>
              <a:tblPr/>
              <a:tblGrid>
                <a:gridCol w="2087562"/>
                <a:gridCol w="3398838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Classes d’âge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Description du stade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Etapes majeures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la naissance à 2 ans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Sensori- moteur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Contact avec le monde par l’intermédiaire des sens et des actions (regarder, toucher, porter à la bouche, saisir).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Permanence des objets</a:t>
                      </a:r>
                      <a:endParaRPr kumimoji="0" lang="fr-FR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Angoisse de l’étranger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2 à 6 ans environ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Préopératoire</a:t>
                      </a:r>
                      <a:endParaRPr kumimoji="0" lang="fr-FR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Représentation des choses avec des mots ou des images,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Absence de raisonnement logique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Capacité à faire semblant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Egocentrisme</a:t>
                      </a:r>
                      <a:endParaRPr kumimoji="0" lang="fr-FR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Développement du langage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« </a:t>
            </a:r>
            <a:r>
              <a:rPr lang="fr-FR" dirty="0" smtClean="0"/>
              <a:t>La </a:t>
            </a:r>
            <a:r>
              <a:rPr lang="fr-FR" dirty="0"/>
              <a:t>personnalité est </a:t>
            </a:r>
            <a:r>
              <a:rPr lang="fr-FR" dirty="0" smtClean="0"/>
              <a:t>l’ensemble structuré des dispositions innées et </a:t>
            </a:r>
            <a:r>
              <a:rPr lang="fr-FR" dirty="0"/>
              <a:t>des </a:t>
            </a:r>
            <a:r>
              <a:rPr lang="fr-FR" dirty="0" smtClean="0"/>
              <a:t>dispositions acquises sous </a:t>
            </a:r>
            <a:r>
              <a:rPr lang="fr-FR" dirty="0"/>
              <a:t>l’influence de </a:t>
            </a:r>
            <a:r>
              <a:rPr lang="fr-FR" dirty="0">
                <a:solidFill>
                  <a:srgbClr val="FF0000"/>
                </a:solidFill>
              </a:rPr>
              <a:t>l’éducation,</a:t>
            </a:r>
            <a:r>
              <a:rPr lang="fr-FR" dirty="0"/>
              <a:t> des </a:t>
            </a:r>
            <a:r>
              <a:rPr lang="fr-FR" dirty="0">
                <a:solidFill>
                  <a:srgbClr val="FF0000"/>
                </a:solidFill>
              </a:rPr>
              <a:t>interrelations </a:t>
            </a:r>
            <a:r>
              <a:rPr lang="fr-FR" dirty="0" smtClean="0">
                <a:solidFill>
                  <a:srgbClr val="FF0000"/>
                </a:solidFill>
              </a:rPr>
              <a:t> complexes </a:t>
            </a:r>
            <a:r>
              <a:rPr lang="fr-FR" dirty="0"/>
              <a:t>de l’individu dans son </a:t>
            </a:r>
            <a:r>
              <a:rPr lang="fr-FR" dirty="0">
                <a:solidFill>
                  <a:srgbClr val="FF0000"/>
                </a:solidFill>
              </a:rPr>
              <a:t>milieu,</a:t>
            </a:r>
            <a:r>
              <a:rPr lang="fr-FR" dirty="0"/>
              <a:t> de ses </a:t>
            </a:r>
            <a:r>
              <a:rPr lang="fr-FR" dirty="0" smtClean="0"/>
              <a:t>expériences </a:t>
            </a:r>
            <a:r>
              <a:rPr lang="fr-FR" dirty="0"/>
              <a:t>présentes et passées, de ses anticipations </a:t>
            </a:r>
            <a:r>
              <a:rPr lang="fr-FR" dirty="0" smtClean="0"/>
              <a:t>et </a:t>
            </a:r>
            <a:r>
              <a:rPr lang="fr-FR" dirty="0"/>
              <a:t>de ses projets </a:t>
            </a:r>
            <a:r>
              <a:rPr lang="fr-FR" dirty="0" smtClean="0"/>
              <a:t>»</a:t>
            </a: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i="1" dirty="0" smtClean="0"/>
              <a:t>(</a:t>
            </a:r>
            <a:r>
              <a:rPr lang="fr-FR" i="1" dirty="0"/>
              <a:t>N. </a:t>
            </a:r>
            <a:r>
              <a:rPr lang="fr-FR" i="1" dirty="0" err="1"/>
              <a:t>Sillamy</a:t>
            </a:r>
            <a:r>
              <a:rPr lang="fr-FR" i="1" dirty="0"/>
              <a:t>, Dictionnaire de </a:t>
            </a:r>
            <a:r>
              <a:rPr lang="fr-FR" i="1" dirty="0" smtClean="0"/>
              <a:t>Psychologie</a:t>
            </a:r>
            <a:r>
              <a:rPr lang="fr-FR" i="1" dirty="0"/>
              <a:t>, 1980)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idx="1"/>
          </p:nvPr>
        </p:nvGraphicFramePr>
        <p:xfrm>
          <a:off x="590550" y="1893888"/>
          <a:ext cx="8229600" cy="4852670"/>
        </p:xfrm>
        <a:graphic>
          <a:graphicData uri="http://schemas.openxmlformats.org/drawingml/2006/table">
            <a:tbl>
              <a:tblPr/>
              <a:tblGrid>
                <a:gridCol w="1811338"/>
                <a:gridCol w="3675062"/>
                <a:gridCol w="27432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Classes d’âge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Description du stade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Etapes majeures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 6  à 12 ans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Opérations concrètes</a:t>
                      </a:r>
                      <a:endParaRPr kumimoji="0" lang="fr-FR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Pensée logique à propos d’événements concrets, compréhension d’analogies, concrètes et capacité à exécuter des opérations arithmétiques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Conservation des quantités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Transformations mathématiques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12 ans environ à l’âge adulte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Opérations formelles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Raisonnement abstrait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Logique abstraite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Capacité de raisonnement moral mature.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111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000" b="1"/>
              <a:t>Les stades du développement cognitif selon Piaget 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Cognitivisme et neurosciences</a:t>
            </a:r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Développement cérébral et cognitions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Connectivisme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lang="fr-FR" sz="3200" dirty="0"/>
              <a:t>C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omputationnalisme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Rôle des « mémoires » et techniques de résolution de problèmes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Développement cognitif et théories dynamiques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Smith/ </a:t>
            </a:r>
            <a:r>
              <a:rPr lang="fr-FR" sz="3200" dirty="0" err="1" smtClean="0"/>
              <a:t>Thelen</a:t>
            </a:r>
            <a:endParaRPr lang="fr-FR" sz="3200" dirty="0"/>
          </a:p>
          <a:p>
            <a:r>
              <a:rPr lang="fr-FR" sz="3200" dirty="0" smtClean="0"/>
              <a:t>Application de modèles mathématiques</a:t>
            </a:r>
          </a:p>
          <a:p>
            <a:r>
              <a:rPr lang="fr-FR" sz="3200" dirty="0" smtClean="0"/>
              <a:t>Processus dynamique</a:t>
            </a:r>
          </a:p>
          <a:p>
            <a:r>
              <a:rPr lang="fr-FR" sz="3200" dirty="0" smtClean="0"/>
              <a:t>Intégrer plusieurs composantes</a:t>
            </a:r>
          </a:p>
          <a:p>
            <a:pPr lvl="1"/>
            <a:r>
              <a:rPr lang="fr-FR" sz="2800" dirty="0" smtClean="0"/>
              <a:t>Biologique</a:t>
            </a:r>
          </a:p>
          <a:p>
            <a:pPr lvl="1"/>
            <a:r>
              <a:rPr lang="fr-FR" sz="2800" dirty="0" smtClean="0"/>
              <a:t>Génétique</a:t>
            </a:r>
          </a:p>
          <a:p>
            <a:pPr lvl="1"/>
            <a:r>
              <a:rPr lang="fr-FR" sz="2800" dirty="0" smtClean="0"/>
              <a:t>Environnement</a:t>
            </a:r>
          </a:p>
          <a:p>
            <a:pPr lvl="1"/>
            <a:r>
              <a:rPr lang="fr-FR" sz="2800" dirty="0" smtClean="0"/>
              <a:t>Expériences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Développement cognitif et théories dynamiques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9144000" cy="45259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Modélisation de l’évolution par l’attracteur de Lorenz</a:t>
            </a:r>
          </a:p>
          <a:p>
            <a:r>
              <a:rPr lang="fr-FR" sz="3200" dirty="0" smtClean="0"/>
              <a:t>Auto organisation</a:t>
            </a:r>
          </a:p>
          <a:p>
            <a:r>
              <a:rPr lang="fr-FR" sz="3200" dirty="0" smtClean="0"/>
              <a:t>Apprentissage implicite</a:t>
            </a:r>
          </a:p>
          <a:p>
            <a:endParaRPr lang="fr-FR" sz="3200" dirty="0"/>
          </a:p>
        </p:txBody>
      </p:sp>
      <p:pic>
        <p:nvPicPr>
          <p:cNvPr id="74754" name="Picture 2" descr="Résultat de recherche d'images pour &quot;attracteur de Lorenz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8804"/>
            <a:ext cx="5214942" cy="3209196"/>
          </a:xfrm>
          <a:prstGeom prst="rect">
            <a:avLst/>
          </a:prstGeom>
          <a:noFill/>
        </p:spPr>
      </p:pic>
      <p:pic>
        <p:nvPicPr>
          <p:cNvPr id="74756" name="Picture 4" descr="Résultat de recherche d'images pour &quot;attracteur de Lorenz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39244"/>
            <a:ext cx="4000496" cy="461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Originalité de la personnalité</a:t>
            </a:r>
          </a:p>
          <a:p>
            <a:endParaRPr lang="fr-FR" sz="3600" dirty="0" smtClean="0"/>
          </a:p>
          <a:p>
            <a:r>
              <a:rPr lang="fr-FR" sz="3600" dirty="0" smtClean="0"/>
              <a:t>Processus adaptatifs </a:t>
            </a:r>
            <a:r>
              <a:rPr lang="fr-FR" sz="3600" smtClean="0"/>
              <a:t>et intégratifs</a:t>
            </a:r>
          </a:p>
          <a:p>
            <a:endParaRPr lang="fr-FR" sz="3600" dirty="0" smtClean="0"/>
          </a:p>
          <a:p>
            <a:r>
              <a:rPr lang="fr-FR" sz="3600" dirty="0" smtClean="0"/>
              <a:t>Multiples facteurs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« </a:t>
            </a:r>
            <a:r>
              <a:rPr lang="fr-FR" dirty="0" smtClean="0"/>
              <a:t>La </a:t>
            </a:r>
            <a:r>
              <a:rPr lang="fr-FR" dirty="0"/>
              <a:t>personnalité est </a:t>
            </a:r>
            <a:r>
              <a:rPr lang="fr-FR" dirty="0" smtClean="0"/>
              <a:t>l’ensemble structuré des dispositions innées et </a:t>
            </a:r>
            <a:r>
              <a:rPr lang="fr-FR" dirty="0"/>
              <a:t>des </a:t>
            </a:r>
            <a:r>
              <a:rPr lang="fr-FR" dirty="0" smtClean="0"/>
              <a:t>dispositions acquises sous </a:t>
            </a:r>
            <a:r>
              <a:rPr lang="fr-FR" dirty="0"/>
              <a:t>l’influence de l’éducation, des interrelations </a:t>
            </a:r>
            <a:r>
              <a:rPr lang="fr-FR" dirty="0" smtClean="0"/>
              <a:t> complexes </a:t>
            </a:r>
            <a:r>
              <a:rPr lang="fr-FR" dirty="0"/>
              <a:t>de l’individu dans son milieu, de ses </a:t>
            </a:r>
            <a:r>
              <a:rPr lang="fr-FR" dirty="0" smtClean="0">
                <a:solidFill>
                  <a:srgbClr val="FF0000"/>
                </a:solidFill>
              </a:rPr>
              <a:t>expériences </a:t>
            </a:r>
            <a:r>
              <a:rPr lang="fr-FR" dirty="0">
                <a:solidFill>
                  <a:srgbClr val="FF0000"/>
                </a:solidFill>
              </a:rPr>
              <a:t>présentes et passées, de ses anticipations </a:t>
            </a:r>
            <a:r>
              <a:rPr lang="fr-FR" dirty="0" smtClean="0">
                <a:solidFill>
                  <a:srgbClr val="FF0000"/>
                </a:solidFill>
              </a:rPr>
              <a:t>et </a:t>
            </a:r>
            <a:r>
              <a:rPr lang="fr-FR" dirty="0">
                <a:solidFill>
                  <a:srgbClr val="FF0000"/>
                </a:solidFill>
              </a:rPr>
              <a:t>de ses projets </a:t>
            </a:r>
            <a:r>
              <a:rPr lang="fr-FR" dirty="0" smtClean="0"/>
              <a:t>»</a:t>
            </a: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i="1" dirty="0" smtClean="0"/>
              <a:t>(</a:t>
            </a:r>
            <a:r>
              <a:rPr lang="fr-FR" i="1" dirty="0"/>
              <a:t>N. </a:t>
            </a:r>
            <a:r>
              <a:rPr lang="fr-FR" i="1" dirty="0" err="1"/>
              <a:t>Sillamy</a:t>
            </a:r>
            <a:r>
              <a:rPr lang="fr-FR" i="1" dirty="0"/>
              <a:t>, Dictionnaire de </a:t>
            </a:r>
            <a:r>
              <a:rPr lang="fr-FR" i="1" dirty="0" smtClean="0"/>
              <a:t>Psychologie</a:t>
            </a:r>
            <a:r>
              <a:rPr lang="fr-FR" i="1" dirty="0"/>
              <a:t>, 1980)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Traits de personnalité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«…</a:t>
            </a:r>
            <a:r>
              <a:rPr lang="fr-FR" dirty="0" smtClean="0">
                <a:solidFill>
                  <a:srgbClr val="FF0000"/>
                </a:solidFill>
              </a:rPr>
              <a:t>L’agencement des </a:t>
            </a:r>
            <a:r>
              <a:rPr lang="fr-FR" dirty="0">
                <a:solidFill>
                  <a:srgbClr val="FF0000"/>
                </a:solidFill>
              </a:rPr>
              <a:t>différents </a:t>
            </a:r>
            <a:r>
              <a:rPr lang="fr-FR" dirty="0" smtClean="0">
                <a:solidFill>
                  <a:srgbClr val="FF0000"/>
                </a:solidFill>
              </a:rPr>
              <a:t>facteurs </a:t>
            </a:r>
            <a:r>
              <a:rPr lang="fr-FR" dirty="0" smtClean="0"/>
              <a:t>(cognitifs, pulsionnels et émotionnels) constitue </a:t>
            </a:r>
            <a:r>
              <a:rPr lang="fr-FR" dirty="0"/>
              <a:t>les traits de personnalité, à savoir </a:t>
            </a:r>
            <a:r>
              <a:rPr lang="fr-FR" dirty="0" smtClean="0"/>
              <a:t>les modalités </a:t>
            </a:r>
            <a:r>
              <a:rPr lang="fr-FR" dirty="0"/>
              <a:t>relationnelles de la personne</a:t>
            </a:r>
            <a:r>
              <a:rPr lang="fr-FR" dirty="0" smtClean="0"/>
              <a:t>..</a:t>
            </a:r>
          </a:p>
          <a:p>
            <a:pPr>
              <a:buNone/>
            </a:pPr>
            <a:r>
              <a:rPr lang="fr-FR" dirty="0" smtClean="0"/>
              <a:t>et l</a:t>
            </a:r>
            <a:r>
              <a:rPr lang="fr-FR" dirty="0" smtClean="0"/>
              <a:t>e style « stable dans le temps » de réactions et de traitement des informations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Traits de personnalité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«…L’agencement des </a:t>
            </a:r>
            <a:r>
              <a:rPr lang="fr-FR" dirty="0"/>
              <a:t>différents </a:t>
            </a:r>
            <a:r>
              <a:rPr lang="fr-FR" dirty="0" smtClean="0"/>
              <a:t>facteurs (cognitifs, pulsionnels et émotionnels) constitue </a:t>
            </a:r>
            <a:r>
              <a:rPr lang="fr-FR" dirty="0"/>
              <a:t>les traits de personnalité, à savoir </a:t>
            </a:r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modalités </a:t>
            </a:r>
            <a:r>
              <a:rPr lang="fr-FR" dirty="0">
                <a:solidFill>
                  <a:srgbClr val="FF0000"/>
                </a:solidFill>
              </a:rPr>
              <a:t>relationnelles de la personne</a:t>
            </a:r>
            <a:r>
              <a:rPr lang="fr-FR" dirty="0" smtClean="0"/>
              <a:t>..</a:t>
            </a:r>
          </a:p>
          <a:p>
            <a:pPr>
              <a:buNone/>
            </a:pPr>
            <a:r>
              <a:rPr lang="fr-FR" dirty="0" smtClean="0"/>
              <a:t>et l</a:t>
            </a:r>
            <a:r>
              <a:rPr lang="fr-FR" dirty="0" smtClean="0"/>
              <a:t>e style « stable dans le temps » de réactions et de traitement des informations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16171</TotalTime>
  <Words>1343</Words>
  <Application>Microsoft Office PowerPoint</Application>
  <PresentationFormat>Affichage à l'écran (4:3)</PresentationFormat>
  <Paragraphs>427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Développement de la personnalité</vt:lpstr>
      <vt:lpstr>Objectifs </vt:lpstr>
      <vt:lpstr>Personnalité </vt:lpstr>
      <vt:lpstr>Personnalité </vt:lpstr>
      <vt:lpstr>Personnalité </vt:lpstr>
      <vt:lpstr>Personnalité </vt:lpstr>
      <vt:lpstr>Personnalité </vt:lpstr>
      <vt:lpstr>Traits de personnalité</vt:lpstr>
      <vt:lpstr>Traits de personnalité</vt:lpstr>
      <vt:lpstr>Traits de personnalité</vt:lpstr>
      <vt:lpstr>Développement </vt:lpstr>
      <vt:lpstr>Diapositive 12</vt:lpstr>
      <vt:lpstr>Approches psychologiques</vt:lpstr>
      <vt:lpstr>Psychologie du développement</vt:lpstr>
      <vt:lpstr>Diapositive 15</vt:lpstr>
      <vt:lpstr>Diapositive 16</vt:lpstr>
      <vt:lpstr>Tempérament</vt:lpstr>
      <vt:lpstr>Tempérament </vt:lpstr>
      <vt:lpstr>Typologie du tempérament  </vt:lpstr>
      <vt:lpstr>Diapositive 20</vt:lpstr>
      <vt:lpstr>Neuro anatomie</vt:lpstr>
      <vt:lpstr>Diapositive 22</vt:lpstr>
      <vt:lpstr>Développement cérébral</vt:lpstr>
      <vt:lpstr>Diapositive 24</vt:lpstr>
      <vt:lpstr>Apports des neurosciences</vt:lpstr>
      <vt:lpstr>Cartographie fonctionnelle du cerveau</vt:lpstr>
      <vt:lpstr>Connexions </vt:lpstr>
      <vt:lpstr>Diapositive 28</vt:lpstr>
      <vt:lpstr>Psychanalyse</vt:lpstr>
      <vt:lpstr>Psychanalyse </vt:lpstr>
      <vt:lpstr>Psychanalyse </vt:lpstr>
      <vt:lpstr>Psychanalyse </vt:lpstr>
      <vt:lpstr>Psychanalyse</vt:lpstr>
      <vt:lpstr>Stades libidinaux</vt:lpstr>
      <vt:lpstr>Stades libidinaux</vt:lpstr>
      <vt:lpstr>Psychanalyse Stades libidinaux:</vt:lpstr>
      <vt:lpstr>Psychanalyse</vt:lpstr>
      <vt:lpstr>Diapositive 38</vt:lpstr>
      <vt:lpstr>Développement psychosocial </vt:lpstr>
      <vt:lpstr>Modalités d’interactions </vt:lpstr>
      <vt:lpstr>Interaction </vt:lpstr>
      <vt:lpstr>Interaction</vt:lpstr>
      <vt:lpstr>Interaction et développement réussi</vt:lpstr>
      <vt:lpstr>Attachement </vt:lpstr>
      <vt:lpstr>Attachement </vt:lpstr>
      <vt:lpstr>Attachement </vt:lpstr>
      <vt:lpstr>Approche systémique</vt:lpstr>
      <vt:lpstr>Diapositive 48</vt:lpstr>
      <vt:lpstr>Développement perceptif</vt:lpstr>
      <vt:lpstr>Le développement / perceptions prénatal/ petite enfance  </vt:lpstr>
      <vt:lpstr>Comportementalisme</vt:lpstr>
      <vt:lpstr>Comportementalisme</vt:lpstr>
      <vt:lpstr>Modes comportementaux</vt:lpstr>
      <vt:lpstr>Cognitivo Comportementalisme</vt:lpstr>
      <vt:lpstr>Cognitivo comportementalisme</vt:lpstr>
      <vt:lpstr>Modèle cognitif</vt:lpstr>
      <vt:lpstr>Modèle cognitif</vt:lpstr>
      <vt:lpstr>Modèle cognitif (Jean Piaget )</vt:lpstr>
      <vt:lpstr>Les stades du développement cognitif selon Piaget :1</vt:lpstr>
      <vt:lpstr>Diapositive 60</vt:lpstr>
      <vt:lpstr>Cognitivisme et neurosciences</vt:lpstr>
      <vt:lpstr>Développement cognitif et théories dynamiques</vt:lpstr>
      <vt:lpstr>Développement cognitif et théories dynamiques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 la personnalité</dc:title>
  <dc:creator>Lina</dc:creator>
  <cp:lastModifiedBy>Lina</cp:lastModifiedBy>
  <cp:revision>43</cp:revision>
  <dcterms:created xsi:type="dcterms:W3CDTF">2017-06-15T01:28:07Z</dcterms:created>
  <dcterms:modified xsi:type="dcterms:W3CDTF">2019-05-29T01:27:57Z</dcterms:modified>
</cp:coreProperties>
</file>