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56" r:id="rId5"/>
    <p:sldId id="266" r:id="rId6"/>
    <p:sldId id="265" r:id="rId7"/>
    <p:sldId id="267" r:id="rId8"/>
    <p:sldId id="268" r:id="rId9"/>
    <p:sldId id="275" r:id="rId10"/>
    <p:sldId id="269" r:id="rId11"/>
    <p:sldId id="276" r:id="rId12"/>
    <p:sldId id="278" r:id="rId13"/>
    <p:sldId id="274" r:id="rId14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Bienvenue" id="{E75E278A-FF0E-49A4-B170-79828D63BBAD}">
          <p14:sldIdLst>
            <p14:sldId id="256"/>
            <p14:sldId id="266"/>
            <p14:sldId id="265"/>
            <p14:sldId id="267"/>
            <p14:sldId id="268"/>
            <p14:sldId id="275"/>
            <p14:sldId id="269"/>
            <p14:sldId id="276"/>
            <p14:sldId id="278"/>
            <p14:sldId id="274"/>
          </p14:sldIdLst>
        </p14:section>
        <p14:section name="Créez, impressionnez votre auditoire et collaborez" id="{B9B51309-D148-4332-87C2-07BE32FBCA3B}">
          <p14:sldIdLst/>
        </p14:section>
        <p14:section name="En savoir plus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DD462F"/>
    <a:srgbClr val="D2B4A6"/>
    <a:srgbClr val="734F29"/>
    <a:srgbClr val="AEB785"/>
    <a:srgbClr val="EFD5A2"/>
    <a:srgbClr val="3B3026"/>
    <a:srgbClr val="ECE1CA"/>
    <a:srgbClr val="79553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80" autoAdjust="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57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undo custSel modSld modMainMaster modNotesMaster modHandout">
      <pc:chgData name="Fake Test User" userId="SID-0" providerId="Test" clId="FakeClientId" dt="2019-08-05T02:47:41.727" v="95"/>
      <pc:docMkLst>
        <pc:docMk/>
      </pc:docMkLst>
      <pc:sldChg chg="modSp mod modNotes">
        <pc:chgData name="Fake Test User" userId="SID-0" providerId="Test" clId="FakeClientId" dt="2019-08-02T07:56:00.070" v="32" actId="790"/>
        <pc:sldMkLst>
          <pc:docMk/>
          <pc:sldMk cId="2471807738" sldId="256"/>
        </pc:sldMkLst>
        <pc:spChg chg="mod">
          <ac:chgData name="Fake Test User" userId="SID-0" providerId="Test" clId="FakeClientId" dt="2019-08-02T07:56:00.070" v="32" actId="790"/>
          <ac:spMkLst>
            <pc:docMk/>
            <pc:sldMk cId="2471807738" sldId="256"/>
            <ac:spMk id="2" creationId="{00000000-0000-0000-0000-000000000000}"/>
          </ac:spMkLst>
        </pc:spChg>
        <pc:spChg chg="mod">
          <ac:chgData name="Fake Test User" userId="SID-0" providerId="Test" clId="FakeClientId" dt="2019-08-02T07:56:00.070" v="32" actId="790"/>
          <ac:spMkLst>
            <pc:docMk/>
            <pc:sldMk cId="2471807738" sldId="256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19-08-02T09:04:03.889" v="92" actId="20577"/>
        <pc:sldMkLst>
          <pc:docMk/>
          <pc:sldMk cId="1328676004" sldId="257"/>
        </pc:sldMkLst>
        <pc:spChg chg="mod">
          <ac:chgData name="Fake Test User" userId="SID-0" providerId="Test" clId="FakeClientId" dt="2019-08-02T07:55:36.946" v="29" actId="790"/>
          <ac:spMkLst>
            <pc:docMk/>
            <pc:sldMk cId="1328676004" sldId="257"/>
            <ac:spMk id="2" creationId="{00000000-0000-0000-0000-000000000000}"/>
          </ac:spMkLst>
        </pc:spChg>
        <pc:spChg chg="mod">
          <ac:chgData name="Fake Test User" userId="SID-0" providerId="Test" clId="FakeClientId" dt="2019-08-02T09:04:03.889" v="92" actId="20577"/>
          <ac:spMkLst>
            <pc:docMk/>
            <pc:sldMk cId="1328676004" sldId="257"/>
            <ac:spMk id="3" creationId="{00000000-0000-0000-0000-000000000000}"/>
          </ac:spMkLst>
        </pc:spChg>
        <pc:picChg chg="mod">
          <ac:chgData name="Fake Test User" userId="SID-0" providerId="Test" clId="FakeClientId" dt="2019-08-02T07:56:49.755" v="83" actId="1036"/>
          <ac:picMkLst>
            <pc:docMk/>
            <pc:sldMk cId="1328676004" sldId="257"/>
            <ac:picMk id="6" creationId="{00000000-0000-0000-0000-000000000000}"/>
          </ac:picMkLst>
        </pc:picChg>
        <pc:picChg chg="mod">
          <ac:chgData name="Fake Test User" userId="SID-0" providerId="Test" clId="FakeClientId" dt="2019-08-02T08:01:36.102" v="87" actId="14826"/>
          <ac:picMkLst>
            <pc:docMk/>
            <pc:sldMk cId="1328676004" sldId="257"/>
            <ac:picMk id="7" creationId="{00000000-0000-0000-0000-000000000000}"/>
          </ac:picMkLst>
        </pc:picChg>
        <pc:picChg chg="mod">
          <ac:chgData name="Fake Test User" userId="SID-0" providerId="Test" clId="FakeClientId" dt="2019-08-02T07:56:44.365" v="76" actId="1035"/>
          <ac:picMkLst>
            <pc:docMk/>
            <pc:sldMk cId="1328676004" sldId="257"/>
            <ac:picMk id="9" creationId="{00000000-0000-0000-0000-000000000000}"/>
          </ac:picMkLst>
        </pc:picChg>
        <pc:picChg chg="mod">
          <ac:chgData name="Fake Test User" userId="SID-0" providerId="Test" clId="FakeClientId" dt="2019-08-02T08:01:51.789" v="88" actId="14826"/>
          <ac:picMkLst>
            <pc:docMk/>
            <pc:sldMk cId="1328676004" sldId="257"/>
            <ac:picMk id="11" creationId="{00000000-0000-0000-0000-000000000000}"/>
          </ac:picMkLst>
        </pc:picChg>
      </pc:sldChg>
      <pc:sldChg chg="modSp mod modNotes">
        <pc:chgData name="Fake Test User" userId="SID-0" providerId="Test" clId="FakeClientId" dt="2019-08-02T08:01:15.384" v="86" actId="14826"/>
        <pc:sldMkLst>
          <pc:docMk/>
          <pc:sldMk cId="2090733893" sldId="262"/>
        </pc:sldMkLst>
        <pc:spChg chg="mod">
          <ac:chgData name="Fake Test User" userId="SID-0" providerId="Test" clId="FakeClientId" dt="2019-08-02T07:55:28.431" v="28" actId="790"/>
          <ac:spMkLst>
            <pc:docMk/>
            <pc:sldMk cId="2090733893" sldId="262"/>
            <ac:spMk id="2" creationId="{00000000-0000-0000-0000-000000000000}"/>
          </ac:spMkLst>
        </pc:spChg>
        <pc:spChg chg="mod">
          <ac:chgData name="Fake Test User" userId="SID-0" providerId="Test" clId="FakeClientId" dt="2019-08-02T07:55:28.431" v="28" actId="790"/>
          <ac:spMkLst>
            <pc:docMk/>
            <pc:sldMk cId="2090733893" sldId="262"/>
            <ac:spMk id="3" creationId="{00000000-0000-0000-0000-000000000000}"/>
          </ac:spMkLst>
        </pc:spChg>
        <pc:picChg chg="mod">
          <ac:chgData name="Fake Test User" userId="SID-0" providerId="Test" clId="FakeClientId" dt="2019-08-02T08:01:01.072" v="85" actId="14826"/>
          <ac:picMkLst>
            <pc:docMk/>
            <pc:sldMk cId="2090733893" sldId="262"/>
            <ac:picMk id="4" creationId="{00000000-0000-0000-0000-000000000000}"/>
          </ac:picMkLst>
        </pc:picChg>
        <pc:picChg chg="mod">
          <ac:chgData name="Fake Test User" userId="SID-0" providerId="Test" clId="FakeClientId" dt="2019-08-02T08:01:15.384" v="86" actId="14826"/>
          <ac:picMkLst>
            <pc:docMk/>
            <pc:sldMk cId="2090733893" sldId="262"/>
            <ac:picMk id="5" creationId="{00000000-0000-0000-0000-000000000000}"/>
          </ac:picMkLst>
        </pc:picChg>
        <pc:picChg chg="mod">
          <ac:chgData name="Fake Test User" userId="SID-0" providerId="Test" clId="FakeClientId" dt="2019-08-02T08:00:44.870" v="84" actId="14826"/>
          <ac:picMkLst>
            <pc:docMk/>
            <pc:sldMk cId="2090733893" sldId="262"/>
            <ac:picMk id="6" creationId="{00000000-0000-0000-0000-000000000000}"/>
          </ac:picMkLst>
        </pc:picChg>
      </pc:sldChg>
      <pc:sldChg chg="modSp mod modNotes">
        <pc:chgData name="Fake Test User" userId="SID-0" providerId="Test" clId="FakeClientId" dt="2019-08-02T09:05:49.337" v="94"/>
        <pc:sldMkLst>
          <pc:docMk/>
          <pc:sldMk cId="2317502127" sldId="263"/>
        </pc:sldMkLst>
        <pc:spChg chg="mod">
          <ac:chgData name="Fake Test User" userId="SID-0" providerId="Test" clId="FakeClientId" dt="2019-08-02T07:55:52.180" v="31" actId="790"/>
          <ac:spMkLst>
            <pc:docMk/>
            <pc:sldMk cId="2317502127" sldId="263"/>
            <ac:spMk id="2" creationId="{00000000-0000-0000-0000-000000000000}"/>
          </ac:spMkLst>
        </pc:spChg>
        <pc:spChg chg="mod">
          <ac:chgData name="Fake Test User" userId="SID-0" providerId="Test" clId="FakeClientId" dt="2019-08-02T07:55:52.180" v="31" actId="790"/>
          <ac:spMkLst>
            <pc:docMk/>
            <pc:sldMk cId="2317502127" sldId="263"/>
            <ac:spMk id="3" creationId="{00000000-0000-0000-0000-000000000000}"/>
          </ac:spMkLst>
        </pc:spChg>
        <pc:spChg chg="mod">
          <ac:chgData name="Fake Test User" userId="SID-0" providerId="Test" clId="FakeClientId" dt="2019-08-02T07:55:52.180" v="31" actId="790"/>
          <ac:spMkLst>
            <pc:docMk/>
            <pc:sldMk cId="2317502127" sldId="263"/>
            <ac:spMk id="4" creationId="{00000000-0000-0000-0000-000000000000}"/>
          </ac:spMkLst>
        </pc:spChg>
        <pc:spChg chg="mod">
          <ac:chgData name="Fake Test User" userId="SID-0" providerId="Test" clId="FakeClientId" dt="2019-08-02T09:05:49.337" v="94"/>
          <ac:spMkLst>
            <pc:docMk/>
            <pc:sldMk cId="2317502127" sldId="263"/>
            <ac:spMk id="8" creationId="{00000000-0000-0000-0000-000000000000}"/>
          </ac:spMkLst>
        </pc:spChg>
        <pc:spChg chg="mod">
          <ac:chgData name="Fake Test User" userId="SID-0" providerId="Test" clId="FakeClientId" dt="2019-08-02T09:05:35.603" v="93"/>
          <ac:spMkLst>
            <pc:docMk/>
            <pc:sldMk cId="2317502127" sldId="263"/>
            <ac:spMk id="9" creationId="{00000000-0000-0000-0000-000000000000}"/>
          </ac:spMkLst>
        </pc:spChg>
      </pc:sldChg>
      <pc:sldChg chg="modSp mod modNotes">
        <pc:chgData name="Fake Test User" userId="SID-0" providerId="Test" clId="FakeClientId" dt="2019-08-02T08:02:10.616" v="89" actId="14826"/>
        <pc:sldMkLst>
          <pc:docMk/>
          <pc:sldMk cId="1531532291" sldId="264"/>
        </pc:sldMkLst>
        <pc:spChg chg="mod">
          <ac:chgData name="Fake Test User" userId="SID-0" providerId="Test" clId="FakeClientId" dt="2019-08-02T07:55:44.117" v="30" actId="790"/>
          <ac:spMkLst>
            <pc:docMk/>
            <pc:sldMk cId="1531532291" sldId="264"/>
            <ac:spMk id="2" creationId="{00000000-0000-0000-0000-000000000000}"/>
          </ac:spMkLst>
        </pc:spChg>
        <pc:spChg chg="mod">
          <ac:chgData name="Fake Test User" userId="SID-0" providerId="Test" clId="FakeClientId" dt="2019-08-02T07:55:44.117" v="30" actId="790"/>
          <ac:spMkLst>
            <pc:docMk/>
            <pc:sldMk cId="1531532291" sldId="264"/>
            <ac:spMk id="3" creationId="{00000000-0000-0000-0000-000000000000}"/>
          </ac:spMkLst>
        </pc:spChg>
        <pc:picChg chg="mod">
          <ac:chgData name="Fake Test User" userId="SID-0" providerId="Test" clId="FakeClientId" dt="2019-08-02T08:02:10.616" v="89" actId="14826"/>
          <ac:picMkLst>
            <pc:docMk/>
            <pc:sldMk cId="1531532291" sldId="264"/>
            <ac:picMk id="5" creationId="{00000000-0000-0000-0000-000000000000}"/>
          </ac:picMkLst>
        </pc:picChg>
      </pc:sldChg>
      <pc:sldMasterChg chg="modSp mod modSldLayout">
        <pc:chgData name="Fake Test User" userId="SID-0" providerId="Test" clId="FakeClientId" dt="2019-08-05T02:47:41.727" v="95"/>
        <pc:sldMasterMkLst>
          <pc:docMk/>
          <pc:sldMasterMk cId="946754946" sldId="2147483660"/>
        </pc:sldMasterMkLst>
        <pc:spChg chg="mod">
          <ac:chgData name="Fake Test User" userId="SID-0" providerId="Test" clId="FakeClientId" dt="2019-08-02T07:50:40.647" v="19" actId="790"/>
          <ac:spMkLst>
            <pc:docMk/>
            <pc:sldMasterMk cId="946754946" sldId="2147483660"/>
            <ac:spMk id="2" creationId="{00000000-0000-0000-0000-000000000000}"/>
          </ac:spMkLst>
        </pc:spChg>
        <pc:spChg chg="mod">
          <ac:chgData name="Fake Test User" userId="SID-0" providerId="Test" clId="FakeClientId" dt="2019-08-02T07:50:40.647" v="19" actId="790"/>
          <ac:spMkLst>
            <pc:docMk/>
            <pc:sldMasterMk cId="946754946" sldId="2147483660"/>
            <ac:spMk id="3" creationId="{00000000-0000-0000-0000-000000000000}"/>
          </ac:spMkLst>
        </pc:spChg>
        <pc:spChg chg="mod">
          <ac:chgData name="Fake Test User" userId="SID-0" providerId="Test" clId="FakeClientId" dt="2019-08-02T07:50:40.647" v="19" actId="790"/>
          <ac:spMkLst>
            <pc:docMk/>
            <pc:sldMasterMk cId="946754946" sldId="2147483660"/>
            <ac:spMk id="4" creationId="{00000000-0000-0000-0000-000000000000}"/>
          </ac:spMkLst>
        </pc:spChg>
        <pc:spChg chg="mod">
          <ac:chgData name="Fake Test User" userId="SID-0" providerId="Test" clId="FakeClientId" dt="2019-08-02T07:50:40.647" v="19" actId="790"/>
          <ac:spMkLst>
            <pc:docMk/>
            <pc:sldMasterMk cId="946754946" sldId="2147483660"/>
            <ac:spMk id="5" creationId="{00000000-0000-0000-0000-000000000000}"/>
          </ac:spMkLst>
        </pc:spChg>
        <pc:spChg chg="mod">
          <ac:chgData name="Fake Test User" userId="SID-0" providerId="Test" clId="FakeClientId" dt="2019-08-02T07:50:40.647" v="19" actId="790"/>
          <ac:spMkLst>
            <pc:docMk/>
            <pc:sldMasterMk cId="946754946" sldId="2147483660"/>
            <ac:spMk id="6" creationId="{00000000-0000-0000-0000-000000000000}"/>
          </ac:spMkLst>
        </pc:spChg>
        <pc:sldLayoutChg chg="modSp mod">
          <pc:chgData name="Fake Test User" userId="SID-0" providerId="Test" clId="FakeClientId" dt="2019-08-02T07:47:47.774" v="7" actId="790"/>
          <pc:sldLayoutMkLst>
            <pc:docMk/>
            <pc:sldMasterMk cId="946754946" sldId="2147483660"/>
            <pc:sldLayoutMk cId="1718549498" sldId="2147483661"/>
          </pc:sldLayoutMkLst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47:47.774" v="7" actId="790"/>
            <ac:spMkLst>
              <pc:docMk/>
              <pc:sldMasterMk cId="946754946" sldId="2147483660"/>
              <pc:sldLayoutMk cId="1718549498" sldId="2147483661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8:37.053" v="8" actId="790"/>
          <pc:sldLayoutMkLst>
            <pc:docMk/>
            <pc:sldMasterMk cId="946754946" sldId="2147483660"/>
            <pc:sldLayoutMk cId="2185836540" sldId="2147483662"/>
          </pc:sldLayoutMkLst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48:37.053" v="8" actId="790"/>
            <ac:spMkLst>
              <pc:docMk/>
              <pc:sldMasterMk cId="946754946" sldId="2147483660"/>
              <pc:sldLayoutMk cId="2185836540" sldId="2147483662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8:53.714" v="9" actId="790"/>
          <pc:sldLayoutMkLst>
            <pc:docMk/>
            <pc:sldMasterMk cId="946754946" sldId="2147483660"/>
            <pc:sldLayoutMk cId="1335655537" sldId="2147483663"/>
          </pc:sldLayoutMkLst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48:53.714" v="9" actId="790"/>
            <ac:spMkLst>
              <pc:docMk/>
              <pc:sldMasterMk cId="946754946" sldId="2147483660"/>
              <pc:sldLayoutMk cId="1335655537" sldId="2147483663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9:06.041" v="10" actId="790"/>
          <pc:sldLayoutMkLst>
            <pc:docMk/>
            <pc:sldMasterMk cId="946754946" sldId="2147483660"/>
            <pc:sldLayoutMk cId="3328223887" sldId="2147483664"/>
          </pc:sldLayoutMkLst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8" creationId="{00000000-0000-0000-0000-000000000000}"/>
            </ac:spMkLst>
          </pc:spChg>
          <pc:spChg chg="mod">
            <ac:chgData name="Fake Test User" userId="SID-0" providerId="Test" clId="FakeClientId" dt="2019-08-02T07:49:06.041" v="10" actId="790"/>
            <ac:spMkLst>
              <pc:docMk/>
              <pc:sldMasterMk cId="946754946" sldId="2147483660"/>
              <pc:sldLayoutMk cId="3328223887" sldId="2147483664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5T02:47:41.727" v="95"/>
          <pc:sldLayoutMkLst>
            <pc:docMk/>
            <pc:sldMasterMk cId="946754946" sldId="2147483660"/>
            <pc:sldLayoutMk cId="3606029816" sldId="2147483665"/>
          </pc:sldLayoutMkLst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4" creationId="{00000000-0000-0000-0000-000000000000}"/>
            </ac:spMkLst>
          </pc:spChg>
          <pc:spChg chg="mod">
            <ac:chgData name="Fake Test User" userId="SID-0" providerId="Test" clId="FakeClientId" dt="2019-08-05T02:47:41.727" v="95"/>
            <ac:spMkLst>
              <pc:docMk/>
              <pc:sldMasterMk cId="946754946" sldId="2147483660"/>
              <pc:sldLayoutMk cId="3606029816" sldId="2147483665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8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9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10" creationId="{00000000-0000-0000-0000-000000000000}"/>
            </ac:spMkLst>
          </pc:spChg>
          <pc:spChg chg="mod">
            <ac:chgData name="Fake Test User" userId="SID-0" providerId="Test" clId="FakeClientId" dt="2019-08-02T07:49:15.119" v="11" actId="790"/>
            <ac:spMkLst>
              <pc:docMk/>
              <pc:sldMasterMk cId="946754946" sldId="2147483660"/>
              <pc:sldLayoutMk cId="3606029816" sldId="2147483665"/>
              <ac:spMk id="11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9:30.244" v="12" actId="790"/>
          <pc:sldLayoutMkLst>
            <pc:docMk/>
            <pc:sldMasterMk cId="946754946" sldId="2147483660"/>
            <pc:sldLayoutMk cId="100814485" sldId="2147483666"/>
          </pc:sldLayoutMkLst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9:30.244" v="12" actId="790"/>
            <ac:spMkLst>
              <pc:docMk/>
              <pc:sldMasterMk cId="946754946" sldId="2147483660"/>
              <pc:sldLayoutMk cId="100814485" sldId="214748366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9:41.431" v="13" actId="790"/>
          <pc:sldLayoutMkLst>
            <pc:docMk/>
            <pc:sldMasterMk cId="946754946" sldId="2147483660"/>
            <pc:sldLayoutMk cId="4037432058" sldId="2147483667"/>
          </pc:sldLayoutMkLst>
          <pc:spChg chg="mod">
            <ac:chgData name="Fake Test User" userId="SID-0" providerId="Test" clId="FakeClientId" dt="2019-08-02T07:49:41.431" v="13" actId="790"/>
            <ac:spMkLst>
              <pc:docMk/>
              <pc:sldMasterMk cId="946754946" sldId="2147483660"/>
              <pc:sldLayoutMk cId="4037432058" sldId="2147483667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41.431" v="13" actId="790"/>
            <ac:spMkLst>
              <pc:docMk/>
              <pc:sldMasterMk cId="946754946" sldId="2147483660"/>
              <pc:sldLayoutMk cId="4037432058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41.431" v="13" actId="790"/>
            <ac:spMkLst>
              <pc:docMk/>
              <pc:sldMasterMk cId="946754946" sldId="2147483660"/>
              <pc:sldLayoutMk cId="4037432058" sldId="2147483667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9:51.102" v="14" actId="790"/>
          <pc:sldLayoutMkLst>
            <pc:docMk/>
            <pc:sldMasterMk cId="946754946" sldId="2147483660"/>
            <pc:sldLayoutMk cId="1784193825" sldId="2147483668"/>
          </pc:sldLayoutMkLst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9:51.102" v="14" actId="790"/>
            <ac:spMkLst>
              <pc:docMk/>
              <pc:sldMasterMk cId="946754946" sldId="2147483660"/>
              <pc:sldLayoutMk cId="1784193825" sldId="214748366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49:58.555" v="15" actId="790"/>
          <pc:sldLayoutMkLst>
            <pc:docMk/>
            <pc:sldMasterMk cId="946754946" sldId="2147483660"/>
            <pc:sldLayoutMk cId="3161095380" sldId="2147483669"/>
          </pc:sldLayoutMkLst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49:58.555" v="15" actId="790"/>
            <ac:spMkLst>
              <pc:docMk/>
              <pc:sldMasterMk cId="946754946" sldId="2147483660"/>
              <pc:sldLayoutMk cId="3161095380" sldId="214748366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50:05.789" v="16" actId="790"/>
          <pc:sldLayoutMkLst>
            <pc:docMk/>
            <pc:sldMasterMk cId="946754946" sldId="2147483660"/>
            <pc:sldLayoutMk cId="596921339" sldId="2147483670"/>
          </pc:sldLayoutMkLst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50:05.789" v="16" actId="790"/>
            <ac:spMkLst>
              <pc:docMk/>
              <pc:sldMasterMk cId="946754946" sldId="2147483660"/>
              <pc:sldLayoutMk cId="596921339" sldId="2147483670"/>
              <ac:spMk id="8" creationId="{00000000-0000-0000-0000-000000000000}"/>
            </ac:spMkLst>
          </pc:spChg>
        </pc:sldLayoutChg>
        <pc:sldLayoutChg chg="modSp mod">
          <pc:chgData name="Fake Test User" userId="SID-0" providerId="Test" clId="FakeClientId" dt="2019-08-02T07:50:24.991" v="18" actId="790"/>
          <pc:sldLayoutMkLst>
            <pc:docMk/>
            <pc:sldMasterMk cId="946754946" sldId="2147483660"/>
            <pc:sldLayoutMk cId="1302266631" sldId="2147483671"/>
          </pc:sldLayoutMkLst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6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7" creationId="{00000000-0000-0000-0000-000000000000}"/>
            </ac:spMkLst>
          </pc:spChg>
          <pc:spChg chg="mod">
            <ac:chgData name="Fake Test User" userId="SID-0" providerId="Test" clId="FakeClientId" dt="2019-08-02T07:50:24.991" v="18" actId="790"/>
            <ac:spMkLst>
              <pc:docMk/>
              <pc:sldMasterMk cId="946754946" sldId="2147483660"/>
              <pc:sldLayoutMk cId="1302266631" sldId="2147483671"/>
              <ac:spMk id="8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xmlns="" id="{939EDDF0-E385-4E7B-A78C-7D97CABDF07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noProof="1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D575BFFE-4A85-44EA-984D-F538D7CF155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A80C8-535F-440E-AA0E-1AA1F0916E66}" type="datetime1">
              <a:rPr lang="fr-FR" noProof="1" smtClean="0"/>
              <a:t>25/04/2020</a:t>
            </a:fld>
            <a:endParaRPr lang="fr-FR" noProof="1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A2F27037-9A1F-4071-8767-8992AD3328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noProof="1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3F197AF3-92B7-4C80-B4E8-9070C8AA85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6F08F-0F05-4FF1-A4A2-687DED3B701D}" type="slidenum">
              <a:rPr lang="fr-FR" noProof="1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3419846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1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846C65A-61FB-4959-83C9-6E4B5CD9F47A}" type="datetime1">
              <a:rPr lang="fr-FR" noProof="1" smtClean="0"/>
              <a:t>25/04/2020</a:t>
            </a:fld>
            <a:endParaRPr lang="fr-FR" noProof="1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1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1"/>
              <a:t>Modifiez les styles du texte du masque</a:t>
            </a:r>
          </a:p>
          <a:p>
            <a:pPr lvl="1" rtl="0"/>
            <a:r>
              <a:rPr lang="fr-FR" noProof="1"/>
              <a:t>Deuxième niveau</a:t>
            </a:r>
          </a:p>
          <a:p>
            <a:pPr lvl="2" rtl="0"/>
            <a:r>
              <a:rPr lang="fr-FR" noProof="1"/>
              <a:t>Troisième niveau</a:t>
            </a:r>
          </a:p>
          <a:p>
            <a:pPr lvl="3" rtl="0"/>
            <a:r>
              <a:rPr lang="fr-FR" noProof="1"/>
              <a:t>Quatrième niveau</a:t>
            </a:r>
          </a:p>
          <a:p>
            <a:pPr lvl="4" rtl="0"/>
            <a:r>
              <a:rPr lang="fr-FR" noProof="1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1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fr-FR" noProof="1" dirty="0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ce réservé des notes 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fr-FR" noProof="1" smtClean="0"/>
              <a:t>1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rtlCol="0" anchor="b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38202" y="5110609"/>
            <a:ext cx="6705599" cy="1137793"/>
          </a:xfrm>
        </p:spPr>
        <p:txBody>
          <a:bodyPr rtlCol="0">
            <a:normAutofit/>
          </a:bodyPr>
          <a:lstStyle>
            <a:lvl1pPr marL="0" indent="0" algn="l">
              <a:lnSpc>
                <a:spcPct val="150000"/>
              </a:lnSpc>
              <a:spcBef>
                <a:spcPts val="600"/>
              </a:spcBef>
              <a:buNone/>
              <a:defRPr sz="2800">
                <a:solidFill>
                  <a:srgbClr val="D24726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1" smtClean="0"/>
              <a:t>Modifiez le style des sous-titres du masque</a:t>
            </a:r>
            <a:endParaRPr lang="fr-FR" noProof="1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77023D-EB21-4259-80AC-48A788C55EA1}" type="datetime1">
              <a:rPr lang="fr-FR" noProof="1" smtClean="0"/>
              <a:t>25/04/2020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8" name="Rectangle 7"/>
          <p:cNvSpPr/>
          <p:nvPr userDrawn="1"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fr-FR" noProof="1"/>
              <a:t>Modifiez les styles du texte du masque</a:t>
            </a:r>
          </a:p>
          <a:p>
            <a:pPr lvl="1" rtl="0"/>
            <a:r>
              <a:rPr lang="fr-FR" noProof="1"/>
              <a:t>Deuxième niveau</a:t>
            </a:r>
          </a:p>
          <a:p>
            <a:pPr lvl="2" rtl="0"/>
            <a:r>
              <a:rPr lang="fr-FR" noProof="1"/>
              <a:t>Troisième niveau</a:t>
            </a:r>
          </a:p>
          <a:p>
            <a:pPr lvl="3" rtl="0"/>
            <a:r>
              <a:rPr lang="fr-FR" noProof="1"/>
              <a:t>Quatrième niveau</a:t>
            </a:r>
          </a:p>
          <a:p>
            <a:pPr lvl="4" rtl="0"/>
            <a:r>
              <a:rPr lang="fr-FR" noProof="1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EF757E-1FC7-49D5-AEB2-732A3E6CC1EA}" type="datetime1">
              <a:rPr lang="fr-FR" noProof="1" smtClean="0"/>
              <a:t>25/04/2020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8" name="Rectangle 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1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fr-FR" noProof="1"/>
              <a:t>Modifiez les styles du texte du masque</a:t>
            </a:r>
          </a:p>
          <a:p>
            <a:pPr lvl="1" rtl="0"/>
            <a:r>
              <a:rPr lang="fr-FR" noProof="1"/>
              <a:t>Deuxième niveau</a:t>
            </a:r>
          </a:p>
          <a:p>
            <a:pPr lvl="2" rtl="0"/>
            <a:r>
              <a:rPr lang="fr-FR" noProof="1"/>
              <a:t>Troisième niveau</a:t>
            </a:r>
          </a:p>
          <a:p>
            <a:pPr lvl="3" rtl="0"/>
            <a:r>
              <a:rPr lang="fr-FR" noProof="1"/>
              <a:t>Quatrième niveau</a:t>
            </a:r>
          </a:p>
          <a:p>
            <a:pPr lvl="4" rtl="0"/>
            <a:r>
              <a:rPr lang="fr-FR" noProof="1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38C3719-54C4-4F10-9146-F0097BD58485}" type="datetime1">
              <a:rPr lang="fr-FR" noProof="1" dirty="0" smtClean="0"/>
              <a:t>25/04/2020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8" name="Rectangle 7"/>
          <p:cNvSpPr/>
          <p:nvPr userDrawn="1"/>
        </p:nvSpPr>
        <p:spPr>
          <a:xfrm>
            <a:off x="10095346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4434" y="0"/>
            <a:ext cx="10749367" cy="1208868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838201" y="1825625"/>
            <a:ext cx="4167753" cy="4351338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spcAft>
                <a:spcPts val="1200"/>
              </a:spcAft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>
              <a:lnSpc>
                <a:spcPct val="150000"/>
              </a:lnSpc>
              <a:spcAft>
                <a:spcPts val="1200"/>
              </a:spcAft>
              <a:defRPr sz="1400">
                <a:solidFill>
                  <a:schemeClr val="bg1">
                    <a:lumMod val="50000"/>
                  </a:schemeClr>
                </a:solidFill>
              </a:defRPr>
            </a:lvl2pPr>
            <a:lvl3pPr>
              <a:lnSpc>
                <a:spcPct val="150000"/>
              </a:lnSpc>
              <a:spcAft>
                <a:spcPts val="1200"/>
              </a:spcAft>
              <a:defRPr sz="1200">
                <a:solidFill>
                  <a:schemeClr val="bg1">
                    <a:lumMod val="50000"/>
                  </a:schemeClr>
                </a:solidFill>
              </a:defRPr>
            </a:lvl3pPr>
            <a:lvl4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4pPr>
            <a:lvl5pPr>
              <a:lnSpc>
                <a:spcPct val="150000"/>
              </a:lnSpc>
              <a:spcAft>
                <a:spcPts val="1200"/>
              </a:spcAft>
              <a:defRPr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fr-FR" noProof="1"/>
              <a:t>Modifiez les styles du texte du masque</a:t>
            </a:r>
          </a:p>
          <a:p>
            <a:pPr lvl="1" rtl="0"/>
            <a:r>
              <a:rPr lang="fr-FR" noProof="1"/>
              <a:t>Deuxième niveau</a:t>
            </a:r>
          </a:p>
          <a:p>
            <a:pPr lvl="2" rtl="0"/>
            <a:r>
              <a:rPr lang="fr-FR" noProof="1"/>
              <a:t>Troisième niveau</a:t>
            </a:r>
          </a:p>
          <a:p>
            <a:pPr lvl="3" rtl="0"/>
            <a:r>
              <a:rPr lang="fr-FR" noProof="1"/>
              <a:t>Quatrième niveau</a:t>
            </a:r>
          </a:p>
          <a:p>
            <a:pPr lvl="4" rtl="0"/>
            <a:r>
              <a:rPr lang="fr-FR" noProof="1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8CAD2D-47EE-4F0A-BAF2-92133FFDB43B}" type="datetime1">
              <a:rPr lang="fr-FR" noProof="1" smtClean="0"/>
              <a:t>25/04/2020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8" name="Rectangle 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1" y="2402238"/>
            <a:ext cx="4508715" cy="2187227"/>
          </a:xfrm>
        </p:spPr>
        <p:txBody>
          <a:bodyPr rtlCol="0" anchor="ctr">
            <a:noAutofit/>
          </a:bodyPr>
          <a:lstStyle>
            <a:lvl1pPr algn="l">
              <a:defRPr sz="4800">
                <a:solidFill>
                  <a:srgbClr val="D24726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6323308" y="2402237"/>
            <a:ext cx="5269424" cy="2187226"/>
          </a:xfrm>
        </p:spPr>
        <p:txBody>
          <a:bodyPr rtlCol="0" anchor="ctr">
            <a:normAutofit/>
          </a:bodyPr>
          <a:lstStyle>
            <a:lvl1pPr marL="0" indent="0">
              <a:lnSpc>
                <a:spcPct val="150000"/>
              </a:lnSpc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fr-FR" noProof="1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CC0A4B0-B6AE-4170-ACA7-FAB91F4CF5B0}" type="datetime1">
              <a:rPr lang="fr-FR" noProof="1" smtClean="0"/>
              <a:t>25/04/2020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8" name="Rectangle 7"/>
          <p:cNvSpPr/>
          <p:nvPr userDrawn="1"/>
        </p:nvSpPr>
        <p:spPr>
          <a:xfrm>
            <a:off x="5656882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Modifiez les styles du texte du masque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Deuxième niveau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Troisième niveau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Quatrième niveau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Modifiez les styles du texte du masque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Deuxième niveau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Troisième niveau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Quatrième niveau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E7B8C0C-3F00-4B27-BB5E-7BBF8923B0AC}" type="datetime1">
              <a:rPr lang="fr-FR" noProof="1" smtClean="0"/>
              <a:t>25/04/2020</a:t>
            </a:fld>
            <a:endParaRPr lang="fr-FR" noProof="1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1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609600" y="0"/>
            <a:ext cx="10737851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831851" y="1489075"/>
            <a:ext cx="5156200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1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831851" y="2193927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Modifiez les styles du texte du masque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Deuxième niveau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Troisième niveau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Quatrième niveau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 hasCustomPrompt="1"/>
          </p:nvPr>
        </p:nvSpPr>
        <p:spPr>
          <a:xfrm>
            <a:off x="6189664" y="1489075"/>
            <a:ext cx="5157787" cy="641350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1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6189664" y="2193927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Modifiez les styles du texte du masque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Deuxième niveau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Troisième niveau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Quatrième niveau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6305260-D424-4061-9197-7E7FCCF9A9AC}" type="datetime1">
              <a:rPr lang="fr-FR" noProof="1" smtClean="0"/>
              <a:t>25/04/2020</a:t>
            </a:fld>
            <a:endParaRPr lang="fr-FR" noProof="1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1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11" name="Rectangle 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A6D3428-F1F3-47AB-8038-47BFC9D48AAC}" type="datetime1">
              <a:rPr lang="fr-FR" noProof="1" smtClean="0"/>
              <a:t>25/04/2020</a:t>
            </a:fld>
            <a:endParaRPr lang="fr-FR" noProof="1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1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800" noProof="1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F4B81FF-C0CA-4DB0-A68E-10B4A2DD1BA6}" type="datetime1">
              <a:rPr lang="fr-FR" noProof="1" smtClean="0"/>
              <a:t>25/04/2020</a:t>
            </a:fld>
            <a:endParaRPr lang="fr-FR" noProof="1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1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183188" y="987427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lang="en-US" sz="1400" smtClean="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lang="en-US" sz="1200" smtClean="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lang="en-US" sz="1100" smtClean="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lang="en-US" sz="11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Modifiez les styles du texte du masque</a:t>
            </a:r>
          </a:p>
          <a:p>
            <a:pPr marL="0" lvl="1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Deuxième niveau</a:t>
            </a:r>
          </a:p>
          <a:p>
            <a:pPr marL="0" lvl="2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Troisième niveau</a:t>
            </a:r>
          </a:p>
          <a:p>
            <a:pPr marL="0" lvl="3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Quatrième niveau</a:t>
            </a:r>
          </a:p>
          <a:p>
            <a:pPr marL="0" lvl="4" indent="0" rtl="0">
              <a:lnSpc>
                <a:spcPct val="150000"/>
              </a:lnSpc>
              <a:spcAft>
                <a:spcPts val="1200"/>
              </a:spcAft>
              <a:buNone/>
            </a:pPr>
            <a:r>
              <a:rPr lang="fr-FR" noProof="1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1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6A5960A-B127-42D0-A79C-20A9A31ACBAB}" type="datetime1">
              <a:rPr lang="fr-FR" noProof="1" smtClean="0"/>
              <a:t>25/04/2020</a:t>
            </a:fld>
            <a:endParaRPr lang="fr-FR" noProof="1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1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fr-FR" noProof="1" smtClean="0"/>
              <a:t>Modifiez le style du titre</a:t>
            </a:r>
            <a:endParaRPr lang="fr-FR" noProof="1"/>
          </a:p>
        </p:txBody>
      </p:sp>
      <p:sp>
        <p:nvSpPr>
          <p:cNvPr id="3" name="Espace réservé d’image 2"/>
          <p:cNvSpPr>
            <a:spLocks noGrp="1"/>
          </p:cNvSpPr>
          <p:nvPr>
            <p:ph type="pic" idx="1" hasCustomPrompt="1"/>
          </p:nvPr>
        </p:nvSpPr>
        <p:spPr>
          <a:xfrm>
            <a:off x="5183188" y="987427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1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1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67CF7A1-B77D-4115-9B56-9BEB252ABBA1}" type="datetime1">
              <a:rPr lang="fr-FR" noProof="1" smtClean="0"/>
              <a:t>25/04/2020</a:t>
            </a:fld>
            <a:endParaRPr lang="fr-FR" noProof="1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r-FR" noProof="1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 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1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1"/>
              <a:t>Modifiez les styles du texte du masque</a:t>
            </a:r>
          </a:p>
          <a:p>
            <a:pPr lvl="1" rtl="0"/>
            <a:r>
              <a:rPr lang="fr-FR" noProof="1"/>
              <a:t>Deuxième niveau</a:t>
            </a:r>
          </a:p>
          <a:p>
            <a:pPr lvl="2" rtl="0"/>
            <a:r>
              <a:rPr lang="fr-FR" noProof="1"/>
              <a:t>Troisième niveau</a:t>
            </a:r>
          </a:p>
          <a:p>
            <a:pPr lvl="3" rtl="0"/>
            <a:r>
              <a:rPr lang="fr-FR" noProof="1"/>
              <a:t>Quatrième niveau</a:t>
            </a:r>
          </a:p>
          <a:p>
            <a:pPr lvl="4" rtl="0"/>
            <a:r>
              <a:rPr lang="fr-FR" noProof="1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D67509D-424C-4425-9A28-8396B563BC91}" type="datetime1">
              <a:rPr lang="fr-FR" noProof="1" dirty="0" smtClean="0"/>
              <a:t>25/04/2020</a:t>
            </a:fld>
            <a:endParaRPr lang="fr-FR" noProof="1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648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r-FR" noProof="1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077200" y="63563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fr-FR" noProof="1" dirty="0" smtClean="0"/>
              <a:t>‹N°›</a:t>
            </a:fld>
            <a:endParaRPr lang="fr-FR" noProof="1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ctrTitle"/>
          </p:nvPr>
        </p:nvSpPr>
        <p:spPr>
          <a:xfrm>
            <a:off x="838199" y="702853"/>
            <a:ext cx="10515600" cy="2387600"/>
          </a:xfrm>
        </p:spPr>
        <p:txBody>
          <a:bodyPr rtlCol="0"/>
          <a:lstStyle/>
          <a:p>
            <a:pPr algn="ctr" rtl="0"/>
            <a:r>
              <a:rPr lang="fr-FR" noProof="1" smtClean="0">
                <a:latin typeface="Arial" panose="020B0604020202020204" pitchFamily="34" charset="0"/>
                <a:cs typeface="Arial" panose="020B0604020202020204" pitchFamily="34" charset="0"/>
              </a:rPr>
              <a:t>Physiopathologie de la douleur </a:t>
            </a:r>
            <a:br>
              <a:rPr lang="fr-FR" noProof="1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noProof="1" smtClean="0">
                <a:latin typeface="Arial" panose="020B0604020202020204" pitchFamily="34" charset="0"/>
                <a:cs typeface="Arial" panose="020B0604020202020204" pitchFamily="34" charset="0"/>
              </a:rPr>
              <a:t>Synthèse &amp; Récap </a:t>
            </a:r>
            <a:endParaRPr lang="fr-FR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43200" y="5056821"/>
            <a:ext cx="6705599" cy="1491897"/>
          </a:xfrm>
        </p:spPr>
        <p:txBody>
          <a:bodyPr rtlCol="0">
            <a:noAutofit/>
          </a:bodyPr>
          <a:lstStyle/>
          <a:p>
            <a:pPr algn="ctr" rtl="0">
              <a:lnSpc>
                <a:spcPct val="100000"/>
              </a:lnSpc>
            </a:pPr>
            <a:r>
              <a:rPr lang="fr-FR" sz="1600" noProof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 Makhlouf Hayet</a:t>
            </a:r>
          </a:p>
          <a:p>
            <a:pPr algn="ctr" rtl="0">
              <a:lnSpc>
                <a:spcPct val="100000"/>
              </a:lnSpc>
            </a:pPr>
            <a:r>
              <a:rPr lang="fr-FR" sz="1600" noProof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Anesthésie réanimation </a:t>
            </a:r>
          </a:p>
          <a:p>
            <a:pPr algn="ctr" rtl="0">
              <a:lnSpc>
                <a:spcPct val="100000"/>
              </a:lnSpc>
            </a:pPr>
            <a:r>
              <a:rPr lang="fr-FR" sz="1600" noProof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hayetmbnew@yahoo.fr</a:t>
            </a:r>
          </a:p>
          <a:p>
            <a:pPr algn="ctr" rtl="0">
              <a:lnSpc>
                <a:spcPct val="100000"/>
              </a:lnSpc>
            </a:pPr>
            <a:r>
              <a:rPr lang="fr-FR" sz="1600" noProof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Faculté de médecine d’Annaba</a:t>
            </a:r>
          </a:p>
          <a:p>
            <a:pPr algn="ctr" rtl="0">
              <a:lnSpc>
                <a:spcPct val="100000"/>
              </a:lnSpc>
            </a:pPr>
            <a:r>
              <a:rPr lang="fr-FR" sz="1600" noProof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2019 - 2020</a:t>
            </a:r>
            <a:endParaRPr lang="fr-FR" sz="1600" noProof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543858" y="3519639"/>
            <a:ext cx="49584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Destiné aux étudiants en 3</a:t>
            </a:r>
            <a:r>
              <a:rPr lang="fr-FR" baseline="30000" dirty="0" smtClean="0">
                <a:solidFill>
                  <a:schemeClr val="bg1"/>
                </a:solidFill>
              </a:rPr>
              <a:t>ème</a:t>
            </a:r>
            <a:r>
              <a:rPr lang="fr-FR" dirty="0" smtClean="0">
                <a:solidFill>
                  <a:schemeClr val="bg1"/>
                </a:solidFill>
              </a:rPr>
              <a:t>  année médecine</a:t>
            </a:r>
          </a:p>
          <a:p>
            <a:pPr algn="ctr"/>
            <a:r>
              <a:rPr lang="fr-FR" dirty="0" smtClean="0">
                <a:solidFill>
                  <a:schemeClr val="bg1"/>
                </a:solidFill>
              </a:rPr>
              <a:t>(se référer au cours)</a:t>
            </a:r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-18012" y="3503421"/>
            <a:ext cx="2196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Lésion périphérique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51770" y="2015260"/>
            <a:ext cx="323268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Voies afférentes de la douleur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218007" y="4259123"/>
            <a:ext cx="2287806" cy="369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Récepteurs opioïdes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167636" y="3188515"/>
            <a:ext cx="2967479" cy="64633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Interneurones synthétisant </a:t>
            </a:r>
          </a:p>
          <a:p>
            <a:pPr algn="ctr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les endorphines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004971" y="1752382"/>
            <a:ext cx="2989023" cy="369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Voies inhibitrices efférentes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026312" y="494184"/>
            <a:ext cx="37754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Cerveau : intègre la douleur, CIDN,</a:t>
            </a:r>
          </a:p>
          <a:p>
            <a:pPr algn="ctr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Déclenche les voies inhibitrices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729" y="4723939"/>
            <a:ext cx="1425389" cy="1069042"/>
          </a:xfrm>
          <a:prstGeom prst="rect">
            <a:avLst/>
          </a:prstGeom>
        </p:spPr>
      </p:pic>
      <p:sp>
        <p:nvSpPr>
          <p:cNvPr id="11" name="Éclair 10"/>
          <p:cNvSpPr/>
          <p:nvPr/>
        </p:nvSpPr>
        <p:spPr>
          <a:xfrm>
            <a:off x="524435" y="3872753"/>
            <a:ext cx="1075765" cy="1264023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3" name="Connecteur droit 12"/>
          <p:cNvCxnSpPr/>
          <p:nvPr/>
        </p:nvCxnSpPr>
        <p:spPr>
          <a:xfrm>
            <a:off x="2891118" y="5409079"/>
            <a:ext cx="142538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flipH="1" flipV="1">
            <a:off x="4316506" y="1290918"/>
            <a:ext cx="13447" cy="411816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5459506" y="1290570"/>
            <a:ext cx="26894" cy="4118509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 flipH="1">
            <a:off x="4329953" y="1865548"/>
            <a:ext cx="112955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 flipH="1">
            <a:off x="4329953" y="2447365"/>
            <a:ext cx="1143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flipH="1">
            <a:off x="4343400" y="3039925"/>
            <a:ext cx="1143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 flipH="1">
            <a:off x="4343400" y="3631089"/>
            <a:ext cx="1143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H="1">
            <a:off x="4316506" y="4259123"/>
            <a:ext cx="1143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 flipH="1">
            <a:off x="4316506" y="4780678"/>
            <a:ext cx="1143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flipH="1">
            <a:off x="4316506" y="5409079"/>
            <a:ext cx="11430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>
            <a:stCxn id="4" idx="2"/>
          </p:cNvCxnSpPr>
          <p:nvPr/>
        </p:nvCxnSpPr>
        <p:spPr>
          <a:xfrm>
            <a:off x="2068110" y="2384592"/>
            <a:ext cx="2205733" cy="87790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>
            <a:stCxn id="5" idx="1"/>
          </p:cNvCxnSpPr>
          <p:nvPr/>
        </p:nvCxnSpPr>
        <p:spPr>
          <a:xfrm flipH="1" flipV="1">
            <a:off x="4343400" y="3640053"/>
            <a:ext cx="1874607" cy="8037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>
            <a:stCxn id="5" idx="1"/>
          </p:cNvCxnSpPr>
          <p:nvPr/>
        </p:nvCxnSpPr>
        <p:spPr>
          <a:xfrm flipH="1">
            <a:off x="4329953" y="4443789"/>
            <a:ext cx="1888054" cy="3368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>
            <a:stCxn id="6" idx="1"/>
          </p:cNvCxnSpPr>
          <p:nvPr/>
        </p:nvCxnSpPr>
        <p:spPr>
          <a:xfrm flipH="1" flipV="1">
            <a:off x="5085149" y="3039764"/>
            <a:ext cx="1082487" cy="4719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>
            <a:stCxn id="6" idx="1"/>
          </p:cNvCxnSpPr>
          <p:nvPr/>
        </p:nvCxnSpPr>
        <p:spPr>
          <a:xfrm flipH="1" flipV="1">
            <a:off x="4914041" y="2447364"/>
            <a:ext cx="1253595" cy="10643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>
            <a:stCxn id="7" idx="1"/>
          </p:cNvCxnSpPr>
          <p:nvPr/>
        </p:nvCxnSpPr>
        <p:spPr>
          <a:xfrm flipH="1" flipV="1">
            <a:off x="5472953" y="1597515"/>
            <a:ext cx="532018" cy="33953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Nuage 42"/>
          <p:cNvSpPr/>
          <p:nvPr/>
        </p:nvSpPr>
        <p:spPr>
          <a:xfrm>
            <a:off x="2649071" y="238008"/>
            <a:ext cx="4343399" cy="1359508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ZoneTexte 43"/>
          <p:cNvSpPr txBox="1"/>
          <p:nvPr/>
        </p:nvSpPr>
        <p:spPr>
          <a:xfrm>
            <a:off x="2155865" y="5955135"/>
            <a:ext cx="84305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Schéma 2 Synthèse : de la stimulation nociceptive à la perception de la douleur  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219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Définitions: 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11307" y="1650813"/>
            <a:ext cx="10706099" cy="4736540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fr-F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douleur :</a:t>
            </a:r>
          </a:p>
          <a:p>
            <a:pPr algn="just">
              <a:lnSpc>
                <a:spcPct val="100000"/>
              </a:lnSpc>
            </a:pP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Est une 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expérience subjective et comportementale en réponse à un stimulus nociceptif physique ou psychologique</a:t>
            </a: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« Expérience 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sensorielle et émotionnelle désagréable, liée à une lésion tissulaire existante ou potentielle ou décrite en termes d’une telle </a:t>
            </a: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lésion » 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(international association for the </a:t>
            </a:r>
            <a:r>
              <a:rPr lang="fr-FR" sz="2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pain 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(IASP</a:t>
            </a: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>
              <a:lnSpc>
                <a:spcPct val="100000"/>
              </a:lnSpc>
            </a:pPr>
            <a:endParaRPr lang="fr-FR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fr-F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nociception :</a:t>
            </a:r>
          </a:p>
          <a:p>
            <a:pPr algn="just">
              <a:lnSpc>
                <a:spcPct val="100000"/>
              </a:lnSpc>
            </a:pP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Processus sensoriel qui permet de détecter, percevoir et réagir à des stimulations internes et externes potentiellement nocives pour l’organisme.</a:t>
            </a:r>
            <a:endPara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1156447" y="2124635"/>
            <a:ext cx="1465729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 flipH="1">
            <a:off x="1156448" y="5419165"/>
            <a:ext cx="1922928" cy="448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4855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Les mécanismes générateurs de douleur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1" y="1825625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lésion périphérique                              </a:t>
            </a:r>
          </a:p>
          <a:p>
            <a:pPr algn="just"/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  Libération de neurotransmetteurs périphériques</a:t>
            </a: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FR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8" algn="just">
              <a:lnSpc>
                <a:spcPct val="100000"/>
              </a:lnSpc>
            </a:pP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hyperalgésie primaire sur le site même de la lésion.</a:t>
            </a:r>
          </a:p>
          <a:p>
            <a:pPr lvl="8" algn="just">
              <a:lnSpc>
                <a:spcPct val="100000"/>
              </a:lnSpc>
            </a:pP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hyperalgésie secondaire par sensibilisation des nocicepteurs à distance de la lésion.</a:t>
            </a:r>
            <a:endPara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lèche droite 3"/>
          <p:cNvSpPr/>
          <p:nvPr/>
        </p:nvSpPr>
        <p:spPr>
          <a:xfrm>
            <a:off x="2514600" y="2658376"/>
            <a:ext cx="1760220" cy="32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droite 4"/>
          <p:cNvSpPr/>
          <p:nvPr/>
        </p:nvSpPr>
        <p:spPr>
          <a:xfrm>
            <a:off x="2526030" y="3841274"/>
            <a:ext cx="1760220" cy="32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44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Les voies de la douleur</a:t>
            </a:r>
            <a:endParaRPr lang="fr-F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609600" y="2426335"/>
            <a:ext cx="5156200" cy="641350"/>
          </a:xfrm>
          <a:ln w="38100">
            <a:solidFill>
              <a:srgbClr val="DD462F"/>
            </a:solidFill>
          </a:ln>
        </p:spPr>
        <p:txBody>
          <a:bodyPr/>
          <a:lstStyle/>
          <a:p>
            <a:pPr algn="ctr"/>
            <a:r>
              <a:rPr lang="fr-FR" b="0" dirty="0" smtClean="0">
                <a:latin typeface="Arial" panose="020B0604020202020204" pitchFamily="34" charset="0"/>
                <a:cs typeface="Arial" panose="020B0604020202020204" pitchFamily="34" charset="0"/>
              </a:rPr>
              <a:t>Au niveau périphérique</a:t>
            </a:r>
            <a:endParaRPr lang="fr-FR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3"/>
          </p:nvPr>
        </p:nvSpPr>
        <p:spPr>
          <a:xfrm>
            <a:off x="6669724" y="2426335"/>
            <a:ext cx="5157787" cy="641350"/>
          </a:xfrm>
          <a:ln w="38100">
            <a:solidFill>
              <a:srgbClr val="DD462F"/>
            </a:solidFill>
          </a:ln>
        </p:spPr>
        <p:txBody>
          <a:bodyPr/>
          <a:lstStyle/>
          <a:p>
            <a:pPr algn="ctr"/>
            <a:r>
              <a:rPr lang="fr-FR" b="0" dirty="0" smtClean="0">
                <a:latin typeface="Arial" panose="020B0604020202020204" pitchFamily="34" charset="0"/>
                <a:cs typeface="Arial" panose="020B0604020202020204" pitchFamily="34" charset="0"/>
              </a:rPr>
              <a:t>Au niveau central </a:t>
            </a:r>
            <a:endParaRPr lang="fr-FR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09600" y="4265584"/>
            <a:ext cx="1752403" cy="400110"/>
          </a:xfrm>
          <a:prstGeom prst="rect">
            <a:avLst/>
          </a:prstGeom>
          <a:noFill/>
          <a:ln>
            <a:solidFill>
              <a:srgbClr val="DD462F"/>
            </a:solidFill>
          </a:ln>
        </p:spPr>
        <p:txBody>
          <a:bodyPr wrap="none" rtlCol="0">
            <a:spAutoFit/>
          </a:bodyPr>
          <a:lstStyle/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Nocicepteurs 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788920" y="5310565"/>
            <a:ext cx="2151551" cy="400110"/>
          </a:xfrm>
          <a:prstGeom prst="rect">
            <a:avLst/>
          </a:prstGeom>
          <a:noFill/>
          <a:ln>
            <a:solidFill>
              <a:srgbClr val="DD462F"/>
            </a:solidFill>
          </a:ln>
        </p:spPr>
        <p:txBody>
          <a:bodyPr wrap="none" rtlCol="0">
            <a:spAutoFit/>
          </a:bodyPr>
          <a:lstStyle/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Fibres nerveuses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Connecteur droit avec flèche 10"/>
          <p:cNvCxnSpPr>
            <a:stCxn id="4" idx="2"/>
            <a:endCxn id="8" idx="0"/>
          </p:cNvCxnSpPr>
          <p:nvPr/>
        </p:nvCxnSpPr>
        <p:spPr>
          <a:xfrm flipH="1">
            <a:off x="1485802" y="3067685"/>
            <a:ext cx="1701898" cy="1197899"/>
          </a:xfrm>
          <a:prstGeom prst="straightConnector1">
            <a:avLst/>
          </a:prstGeom>
          <a:ln>
            <a:solidFill>
              <a:srgbClr val="D2472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>
            <a:stCxn id="4" idx="2"/>
            <a:endCxn id="9" idx="0"/>
          </p:cNvCxnSpPr>
          <p:nvPr/>
        </p:nvCxnSpPr>
        <p:spPr>
          <a:xfrm>
            <a:off x="3187700" y="3067685"/>
            <a:ext cx="676996" cy="2242880"/>
          </a:xfrm>
          <a:prstGeom prst="straightConnector1">
            <a:avLst/>
          </a:prstGeom>
          <a:ln>
            <a:solidFill>
              <a:srgbClr val="D2472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5566594" y="4265584"/>
            <a:ext cx="4745210" cy="400110"/>
          </a:xfrm>
          <a:prstGeom prst="rect">
            <a:avLst/>
          </a:prstGeom>
          <a:noFill/>
          <a:ln>
            <a:solidFill>
              <a:srgbClr val="D24726"/>
            </a:solidFill>
          </a:ln>
        </p:spPr>
        <p:txBody>
          <a:bodyPr wrap="none" rtlCol="0">
            <a:spAutoFit/>
          </a:bodyPr>
          <a:lstStyle/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Corne postérieure de la moelle épinière 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10379988" y="5310565"/>
            <a:ext cx="1611339" cy="400110"/>
          </a:xfrm>
          <a:prstGeom prst="rect">
            <a:avLst/>
          </a:prstGeom>
          <a:noFill/>
          <a:ln>
            <a:solidFill>
              <a:srgbClr val="D24726"/>
            </a:solidFill>
          </a:ln>
        </p:spPr>
        <p:txBody>
          <a:bodyPr wrap="none" rtlCol="0">
            <a:spAutoFit/>
          </a:bodyPr>
          <a:lstStyle/>
          <a:p>
            <a:r>
              <a:rPr lang="fr-F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Supra spinal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Connecteur droit avec flèche 16"/>
          <p:cNvCxnSpPr>
            <a:stCxn id="6" idx="2"/>
            <a:endCxn id="14" idx="0"/>
          </p:cNvCxnSpPr>
          <p:nvPr/>
        </p:nvCxnSpPr>
        <p:spPr>
          <a:xfrm flipH="1">
            <a:off x="7939199" y="3067685"/>
            <a:ext cx="1309419" cy="1197899"/>
          </a:xfrm>
          <a:prstGeom prst="straightConnector1">
            <a:avLst/>
          </a:prstGeom>
          <a:ln>
            <a:solidFill>
              <a:srgbClr val="D2472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>
            <a:stCxn id="6" idx="2"/>
            <a:endCxn id="15" idx="0"/>
          </p:cNvCxnSpPr>
          <p:nvPr/>
        </p:nvCxnSpPr>
        <p:spPr>
          <a:xfrm>
            <a:off x="9248618" y="3067685"/>
            <a:ext cx="1937040" cy="2242880"/>
          </a:xfrm>
          <a:prstGeom prst="straightConnector1">
            <a:avLst/>
          </a:prstGeom>
          <a:ln>
            <a:solidFill>
              <a:srgbClr val="D2472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9862720" y="3468525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2 sites d’action/ relais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3552464" y="3468525"/>
            <a:ext cx="2185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Eléments impliqués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200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Les voies de la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douleur : au niveau périphérique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0" dirty="0" smtClean="0">
                <a:latin typeface="Arial" panose="020B0604020202020204" pitchFamily="34" charset="0"/>
                <a:cs typeface="Arial" panose="020B0604020202020204" pitchFamily="34" charset="0"/>
              </a:rPr>
              <a:t>Les nocicepteurs </a:t>
            </a:r>
            <a:endParaRPr lang="fr-FR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1851" y="3390715"/>
            <a:ext cx="5156200" cy="1356097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endParaRPr lang="fr-FR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Réagissent à 3 types de stimulation : </a:t>
            </a:r>
          </a:p>
          <a:p>
            <a:pPr marL="0" indent="0">
              <a:buNone/>
            </a:pP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Mécanique – thermique – chimique.</a:t>
            </a:r>
            <a:endPara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Connecteur droit 7"/>
          <p:cNvCxnSpPr/>
          <p:nvPr/>
        </p:nvCxnSpPr>
        <p:spPr>
          <a:xfrm flipH="1">
            <a:off x="1051561" y="2130425"/>
            <a:ext cx="235839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8035" y="2073367"/>
            <a:ext cx="5321676" cy="3991257"/>
          </a:xfrm>
          <a:prstGeom prst="rect">
            <a:avLst/>
          </a:prstGeom>
        </p:spPr>
      </p:pic>
      <p:sp>
        <p:nvSpPr>
          <p:cNvPr id="16" name="ZoneTexte 15"/>
          <p:cNvSpPr txBox="1"/>
          <p:nvPr/>
        </p:nvSpPr>
        <p:spPr>
          <a:xfrm>
            <a:off x="7112199" y="6266329"/>
            <a:ext cx="4108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Fig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1: nocicepteurs &amp; fibres nerveuses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80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Les voies de la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douleur : au niveau périphérique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89664" y="1411289"/>
            <a:ext cx="5157787" cy="641350"/>
          </a:xfrm>
        </p:spPr>
        <p:txBody>
          <a:bodyPr/>
          <a:lstStyle/>
          <a:p>
            <a:r>
              <a:rPr lang="fr-FR" b="0" dirty="0" smtClean="0">
                <a:latin typeface="Arial" panose="020B0604020202020204" pitchFamily="34" charset="0"/>
                <a:cs typeface="Arial" panose="020B0604020202020204" pitchFamily="34" charset="0"/>
              </a:rPr>
              <a:t>Les fibres nerveuses</a:t>
            </a:r>
            <a:endParaRPr lang="fr-FR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Espace réservé du contenu 5"/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5722798" y="2235492"/>
                <a:ext cx="6091518" cy="4572001"/>
              </a:xfrm>
              <a:ln>
                <a:solidFill>
                  <a:srgbClr val="C00000"/>
                </a:solidFill>
              </a:ln>
            </p:spPr>
            <p:txBody>
              <a:bodyPr>
                <a:noAutofit/>
              </a:bodyPr>
              <a:lstStyle/>
              <a:p>
                <a:pPr algn="just">
                  <a:lnSpc>
                    <a:spcPct val="100000"/>
                  </a:lnSpc>
                  <a:buFont typeface="Wingdings" panose="05000000000000000000" pitchFamily="2" charset="2"/>
                  <a:buChar char="Ø"/>
                </a:pPr>
                <a:r>
                  <a:rPr lang="fr-FR" sz="1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18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fr-FR" sz="18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fr-FR" sz="1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fr-FR" sz="1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𝑒𝑡</m:t>
                    </m:r>
                    <m:r>
                      <a:rPr lang="fr-FR" sz="1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fr-FR" sz="1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fr-FR" sz="1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:</m:t>
                    </m:r>
                  </m:oMath>
                </a14:m>
                <a:r>
                  <a:rPr lang="fr-FR" sz="1800" b="0" i="1" dirty="0" smtClean="0">
                    <a:solidFill>
                      <a:srgbClr val="C0000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fr-FR" sz="1800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Fibres myélinisées.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fr-FR" sz="1800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Conduction rapide,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fr-FR" sz="1800" dirty="0" smtClean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Informations somesthésiques non nociceptives.</a:t>
                </a:r>
                <a:endParaRPr lang="fr-FR" sz="1800" b="0" i="1" dirty="0" smtClean="0">
                  <a:solidFill>
                    <a:schemeClr val="tx1"/>
                  </a:solidFill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0000"/>
                  </a:lnSpc>
                  <a:buFont typeface="Wingdings" panose="05000000000000000000" pitchFamily="2" charset="2"/>
                  <a:buChar char="Ø"/>
                </a:pPr>
                <a:r>
                  <a:rPr lang="fr-FR" sz="1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18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fr-FR" sz="180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𝛿</m:t>
                    </m:r>
                  </m:oMath>
                </a14:m>
                <a:r>
                  <a:rPr lang="fr-FR" sz="18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: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fr-FR" sz="1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Fibres faiblement myélinisée.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fr-FR" sz="1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Douleur </a:t>
                </a:r>
                <a:r>
                  <a:rPr lang="fr-FR" sz="1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précise, </a:t>
                </a:r>
                <a:r>
                  <a:rPr lang="fr-FR" sz="1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bien localisée,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fr-FR" sz="1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Sensation de piqûre.</a:t>
                </a:r>
              </a:p>
              <a:p>
                <a:pPr algn="just">
                  <a:lnSpc>
                    <a:spcPct val="100000"/>
                  </a:lnSpc>
                  <a:buFont typeface="Wingdings" panose="05000000000000000000" pitchFamily="2" charset="2"/>
                  <a:buChar char="Ø"/>
                </a:pPr>
                <a:r>
                  <a:rPr lang="fr-FR" sz="1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fr-FR" sz="18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 :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fr-FR" sz="1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Fibres amyélinisées 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fr-FR" sz="1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Conduction lente,   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fr-FR" sz="1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Douleur diffuse,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fr-FR" sz="18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Sensation de brûlure. </a:t>
                </a:r>
                <a:endParaRPr lang="fr-FR" sz="18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Espace réservé du contenu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5722798" y="2235492"/>
                <a:ext cx="6091518" cy="4572001"/>
              </a:xfrm>
              <a:blipFill rotWithShape="0">
                <a:blip r:embed="rId2"/>
                <a:stretch>
                  <a:fillRect l="-799" t="-665" b="-3590"/>
                </a:stretch>
              </a:blipFill>
              <a:ln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Connecteur droit 8"/>
          <p:cNvCxnSpPr/>
          <p:nvPr/>
        </p:nvCxnSpPr>
        <p:spPr>
          <a:xfrm flipH="1">
            <a:off x="6530341" y="2052639"/>
            <a:ext cx="2682239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167" y="2883034"/>
            <a:ext cx="4369221" cy="3276915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352475" y="6211669"/>
            <a:ext cx="46346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Fig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2: caractéristiques des fibres nerveuses</a:t>
            </a:r>
          </a:p>
          <a:p>
            <a:pPr algn="ctr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impliquées dans la douleur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60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Les voies de la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douleur : au niveau central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0" dirty="0" smtClean="0">
                <a:latin typeface="Arial" panose="020B0604020202020204" pitchFamily="34" charset="0"/>
                <a:cs typeface="Arial" panose="020B0604020202020204" pitchFamily="34" charset="0"/>
              </a:rPr>
              <a:t>La corne post de la ME</a:t>
            </a:r>
            <a:endParaRPr lang="fr-FR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ce réservé du contenu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831851" y="2391064"/>
                <a:ext cx="5156200" cy="3781138"/>
              </a:xfrm>
              <a:ln>
                <a:solidFill>
                  <a:srgbClr val="C00000"/>
                </a:solidFill>
              </a:ln>
            </p:spPr>
            <p:txBody>
              <a:bodyPr>
                <a:normAutofit/>
              </a:bodyPr>
              <a:lstStyle/>
              <a:p>
                <a:pPr algn="just">
                  <a:lnSpc>
                    <a:spcPct val="100000"/>
                  </a:lnSpc>
                </a:pPr>
                <a:endParaRPr lang="fr-FR" sz="2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0000"/>
                  </a:lnSpc>
                  <a:buFont typeface="Wingdings" panose="05000000000000000000" pitchFamily="2" charset="2"/>
                  <a:buChar char="Ø"/>
                </a:pPr>
                <a:r>
                  <a:rPr lang="fr-FR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Lieu de convergence des fibres nociceptives et non nociceptives.</a:t>
                </a:r>
              </a:p>
              <a:p>
                <a:pPr algn="just">
                  <a:lnSpc>
                    <a:spcPct val="100000"/>
                  </a:lnSpc>
                  <a:buFont typeface="Wingdings" panose="05000000000000000000" pitchFamily="2" charset="2"/>
                  <a:buChar char="Ø"/>
                </a:pPr>
                <a:endParaRPr lang="fr-FR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0000"/>
                  </a:lnSpc>
                  <a:buFont typeface="Wingdings" panose="05000000000000000000" pitchFamily="2" charset="2"/>
                  <a:buChar char="Ø"/>
                </a:pPr>
                <a:endParaRPr lang="fr-FR" sz="20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0000"/>
                  </a:lnSpc>
                  <a:buFont typeface="Wingdings" panose="05000000000000000000" pitchFamily="2" charset="2"/>
                  <a:buChar char="Ø"/>
                </a:pPr>
                <a:r>
                  <a:rPr lang="fr-FR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</a:t>
                </a:r>
                <a:r>
                  <a:rPr lang="fr-FR" sz="2000" baseline="30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er</a:t>
                </a:r>
                <a:r>
                  <a:rPr lang="fr-FR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relais : connexion entre le 1</a:t>
                </a:r>
                <a:r>
                  <a:rPr lang="fr-FR" sz="2000" baseline="30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er</a:t>
                </a:r>
                <a:r>
                  <a:rPr lang="fr-FR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et le 2</a:t>
                </a:r>
                <a:r>
                  <a:rPr lang="fr-FR" sz="2000" baseline="30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ème</a:t>
                </a:r>
                <a:r>
                  <a:rPr lang="fr-FR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neurone pour les fibres </a:t>
                </a:r>
                <a:r>
                  <a:rPr lang="fr-FR" sz="2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fr-FR" sz="20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𝛿</m:t>
                    </m:r>
                  </m:oMath>
                </a14:m>
                <a:r>
                  <a:rPr lang="fr-FR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et </a:t>
                </a:r>
                <a:r>
                  <a:rPr lang="fr-FR" sz="2000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  <a:r>
                  <a:rPr lang="fr-FR" sz="2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fr-FR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Espace réservé du contenu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831851" y="2391064"/>
                <a:ext cx="5156200" cy="3781138"/>
              </a:xfrm>
              <a:blipFill rotWithShape="0">
                <a:blip r:embed="rId2"/>
                <a:stretch>
                  <a:fillRect l="-943" r="-1179"/>
                </a:stretch>
              </a:blipFill>
              <a:ln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400800" y="2391064"/>
            <a:ext cx="5177118" cy="3781138"/>
          </a:xfrm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fr-FR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Libération de neurotransmetteurs </a:t>
            </a: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Facilitateurs 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message nociceptif (excitateurs) : substance P</a:t>
            </a: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q"/>
            </a:pPr>
            <a:endPara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Inhibiteurs 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message nociceptif : opioïdes </a:t>
            </a: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(opiacés) endogènes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8" name="Connecteur droit 7"/>
          <p:cNvCxnSpPr/>
          <p:nvPr/>
        </p:nvCxnSpPr>
        <p:spPr>
          <a:xfrm flipH="1">
            <a:off x="1051561" y="2193927"/>
            <a:ext cx="3040379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91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Les voies de la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douleur : au niveau central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367243" cy="641350"/>
          </a:xfrm>
        </p:spPr>
        <p:txBody>
          <a:bodyPr>
            <a:normAutofit/>
          </a:bodyPr>
          <a:lstStyle/>
          <a:p>
            <a:r>
              <a:rPr lang="fr-FR" b="0" dirty="0" smtClean="0">
                <a:latin typeface="Arial" panose="020B0604020202020204" pitchFamily="34" charset="0"/>
                <a:cs typeface="Arial" panose="020B0604020202020204" pitchFamily="34" charset="0"/>
              </a:rPr>
              <a:t>Le cerveau (intégration supra-spinale)</a:t>
            </a:r>
            <a:endParaRPr lang="fr-FR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1851" y="2391064"/>
            <a:ext cx="5156200" cy="3781138"/>
          </a:xfrm>
          <a:ln>
            <a:solidFill>
              <a:srgbClr val="C00000"/>
            </a:solidFill>
          </a:ln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</a:pPr>
            <a:endParaRPr lang="fr-FR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Discrimination, dimension affective cognitive et comportementale de la douleur.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fr-FR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Voies descendantes inhibitrices sérotoninergiques :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Inhibition des afférences nociceptives par l’activation des interneurones endomorphiniques.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400800" y="2391064"/>
            <a:ext cx="5177118" cy="3781138"/>
          </a:xfrm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fr-FR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Contrôles Inhibiteurs 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iffus induits par les stimulations Nociceptives CIDN :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Inhibition de tous les signaux non nociceptifs pour mieux isoler et identifier la douleur.</a:t>
            </a:r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q"/>
            </a:pPr>
            <a:endPara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algn="just">
              <a:lnSpc>
                <a:spcPct val="100000"/>
              </a:lnSpc>
              <a:buFont typeface="Wingdings" panose="05000000000000000000" pitchFamily="2" charset="2"/>
              <a:buChar char="q"/>
            </a:pPr>
            <a:r>
              <a:rPr lang="fr-F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Inhibition des afférences nociceptives (voie adrénergique).</a:t>
            </a:r>
            <a:endPara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Connecteur droit 9"/>
          <p:cNvCxnSpPr/>
          <p:nvPr/>
        </p:nvCxnSpPr>
        <p:spPr>
          <a:xfrm flipH="1">
            <a:off x="1052418" y="2252059"/>
            <a:ext cx="5146675" cy="579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721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189" y="907212"/>
            <a:ext cx="9003646" cy="530542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318811" y="5733547"/>
            <a:ext cx="27398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Transformation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de l'énergie </a:t>
            </a:r>
            <a:endParaRPr lang="fr-F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du stimulus en 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un message </a:t>
            </a:r>
            <a:endParaRPr lang="fr-F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nerveux</a:t>
            </a:r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6" name="Ellipse 5"/>
          <p:cNvSpPr/>
          <p:nvPr/>
        </p:nvSpPr>
        <p:spPr>
          <a:xfrm>
            <a:off x="9117975" y="5597716"/>
            <a:ext cx="2944906" cy="110265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Arc 6"/>
          <p:cNvSpPr/>
          <p:nvPr/>
        </p:nvSpPr>
        <p:spPr>
          <a:xfrm>
            <a:off x="8756143" y="4486512"/>
            <a:ext cx="1506071" cy="2222407"/>
          </a:xfrm>
          <a:prstGeom prst="arc">
            <a:avLst>
              <a:gd name="adj1" fmla="val 15837924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537882" y="59856"/>
            <a:ext cx="10972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</a:rPr>
              <a:t>Entre le message douloureux et la perception de la douleur, il existe une cascade électrique et chimique qui se divise en 4 étapes distinctes</a:t>
            </a:r>
          </a:p>
        </p:txBody>
      </p:sp>
      <p:sp>
        <p:nvSpPr>
          <p:cNvPr id="9" name="Rectangle 8"/>
          <p:cNvSpPr/>
          <p:nvPr/>
        </p:nvSpPr>
        <p:spPr>
          <a:xfrm>
            <a:off x="5370730" y="1382235"/>
            <a:ext cx="3141258" cy="830997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 indent="-457200">
              <a:buSzPct val="70000"/>
            </a:pPr>
            <a:r>
              <a:rPr lang="fr-FR" sz="1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Gate</a:t>
            </a:r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-control </a:t>
            </a:r>
          </a:p>
          <a:p>
            <a:pPr lvl="1" indent="-457200">
              <a:buSzPct val="70000"/>
            </a:pPr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Contrôle inhibiteur diffus</a:t>
            </a:r>
          </a:p>
          <a:p>
            <a:pPr lvl="1" indent="-457200">
              <a:buSzPct val="70000"/>
            </a:pPr>
            <a:r>
              <a:rPr lang="fr-FR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Contrôle des centres supérieurs</a:t>
            </a:r>
          </a:p>
        </p:txBody>
      </p:sp>
      <p:sp>
        <p:nvSpPr>
          <p:cNvPr id="3" name="Arc 2"/>
          <p:cNvSpPr/>
          <p:nvPr/>
        </p:nvSpPr>
        <p:spPr>
          <a:xfrm rot="18537860">
            <a:off x="4660814" y="2040264"/>
            <a:ext cx="839071" cy="564776"/>
          </a:xfrm>
          <a:prstGeom prst="arc">
            <a:avLst>
              <a:gd name="adj1" fmla="val 15782512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10000837" y="4857448"/>
            <a:ext cx="1751892" cy="369332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 indent="-457200">
              <a:buSzPct val="70000"/>
            </a:pPr>
            <a:r>
              <a:rPr lang="fr-F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Nocicepteurs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309525" y="2705361"/>
            <a:ext cx="2018571" cy="369332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1" indent="-457200">
              <a:buSzPct val="70000"/>
            </a:pPr>
            <a:r>
              <a:rPr lang="fr-FR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Fibres nerveuses </a:t>
            </a:r>
          </a:p>
        </p:txBody>
      </p:sp>
      <p:sp>
        <p:nvSpPr>
          <p:cNvPr id="12" name="Arc 11"/>
          <p:cNvSpPr/>
          <p:nvPr/>
        </p:nvSpPr>
        <p:spPr>
          <a:xfrm rot="18537860">
            <a:off x="7609280" y="2776307"/>
            <a:ext cx="839071" cy="564776"/>
          </a:xfrm>
          <a:prstGeom prst="arc">
            <a:avLst>
              <a:gd name="adj1" fmla="val 15782512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968189" y="6198812"/>
            <a:ext cx="7404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Schéma 1 : de la stimulation nociceptive à la perception de la douleur  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093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DocBienvenu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5909688_TF02923944" id="{CB21A36E-157F-4161-A4D8-6B2A99229A11}" vid="{25CD5337-C292-402C-8D76-AB41C926D93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1584528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2012-06-20T23:39:00+00:00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TP102923943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>   </TPApplication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843282</LocLastLocAttemptVersionLookup>
    <IsSearchable xmlns="4873beb7-5857-4685-be1f-d57550cc96cc">true</IsSearchable>
    <TemplateTemplateType xmlns="4873beb7-5857-4685-be1f-d57550cc96cc">PowerPoint Template - Slideshow Launch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LocMarketGroupTiers2 xmlns="4873beb7-5857-4685-be1f-d57550cc96cc" xsi:nil="true"/>
    <APAuthor xmlns="4873beb7-5857-4685-be1f-d57550cc96cc">
      <UserInfo>
        <DisplayName>REDMOND\v-sa</DisplayName>
        <AccountId>2467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</documentManagement>
</p:properties>
</file>

<file path=customXml/itemProps1.xml><?xml version="1.0" encoding="utf-8"?>
<ds:datastoreItem xmlns:ds="http://schemas.openxmlformats.org/officeDocument/2006/customXml" ds:itemID="{C3DEC53A-9DF1-4780-BE92-17E971B7A9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EE7759-C66F-4EA4-9863-7EBA32518D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970C04F-E7AC-41AB-9C6D-1B1BB88BFF7F}">
  <ds:schemaRefs>
    <ds:schemaRef ds:uri="http://www.w3.org/XML/1998/namespace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873beb7-5857-4685-be1f-d57550cc96cc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Bienvenue dans PowerPoint(2)</Template>
  <TotalTime>206</TotalTime>
  <Words>434</Words>
  <Application>Microsoft Office PowerPoint</Application>
  <PresentationFormat>Grand écran</PresentationFormat>
  <Paragraphs>100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 Math</vt:lpstr>
      <vt:lpstr>Segoe UI</vt:lpstr>
      <vt:lpstr>Segoe UI Light</vt:lpstr>
      <vt:lpstr>Wingdings</vt:lpstr>
      <vt:lpstr>DocBienvenue</vt:lpstr>
      <vt:lpstr>Physiopathologie de la douleur  Synthèse &amp; Récap </vt:lpstr>
      <vt:lpstr>Définitions: </vt:lpstr>
      <vt:lpstr>Les mécanismes générateurs de douleur</vt:lpstr>
      <vt:lpstr>Les voies de la douleur</vt:lpstr>
      <vt:lpstr>Les voies de la douleur : au niveau périphérique</vt:lpstr>
      <vt:lpstr>Les voies de la douleur : au niveau périphérique</vt:lpstr>
      <vt:lpstr>Les voies de la douleur : au niveau central</vt:lpstr>
      <vt:lpstr>Les voies de la douleur : au niveau central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Physiopathologie de la douleur  Synthèse</dc:title>
  <dc:creator>ACER1</dc:creator>
  <cp:keywords/>
  <cp:lastModifiedBy>ACER1</cp:lastModifiedBy>
  <cp:revision>19</cp:revision>
  <dcterms:created xsi:type="dcterms:W3CDTF">2020-04-25T00:31:12Z</dcterms:created>
  <dcterms:modified xsi:type="dcterms:W3CDTF">2020-04-25T04:00:18Z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_TemplateID">
    <vt:lpwstr>TC029239449991</vt:lpwstr>
  </property>
  <property fmtid="{D5CDD505-2E9C-101B-9397-08002B2CF9AE}" pid="4" name="ContentTypeId">
    <vt:lpwstr>0x0101006EDDDB5EE6D98C44930B742096920B300400F5B6D36B3EF94B4E9A635CDF2A18F5B8</vt:lpwstr>
  </property>
  <property fmtid="{D5CDD505-2E9C-101B-9397-08002B2CF9AE}" pid="5" name="FeatureTags">
    <vt:lpwstr/>
  </property>
  <property fmtid="{D5CDD505-2E9C-101B-9397-08002B2CF9AE}" pid="6" name="LocalizationTags">
    <vt:lpwstr/>
  </property>
  <property fmtid="{D5CDD505-2E9C-101B-9397-08002B2CF9AE}" pid="7" name="ScenarioTags">
    <vt:lpwstr/>
  </property>
  <property fmtid="{D5CDD505-2E9C-101B-9397-08002B2CF9AE}" pid="8" name="CampaignTags">
    <vt:lpwstr/>
  </property>
</Properties>
</file>