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52C8DA-EA41-412D-9DB1-20F224DC14E9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DB01335-E0D1-4723-A5F1-E8C12B665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DR. Benzerara Zina</a:t>
            </a:r>
          </a:p>
          <a:p>
            <a:r>
              <a:rPr lang="fr-FR" b="1" dirty="0" smtClean="0"/>
              <a:t>Encadré par </a:t>
            </a:r>
            <a:r>
              <a:rPr lang="fr-FR" b="1" dirty="0" err="1" smtClean="0"/>
              <a:t>Pr.Aoures</a:t>
            </a:r>
            <a:endParaRPr lang="fr-FR" b="1" dirty="0" smtClean="0"/>
          </a:p>
          <a:p>
            <a:r>
              <a:rPr lang="fr-FR" dirty="0" smtClean="0"/>
              <a:t>EHS EL BOUNI </a:t>
            </a: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LA CONDUITE A TENIR DEVANT UN FCV ANORMAL</a:t>
            </a:r>
            <a:endParaRPr lang="fr-F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1051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83314" y="714356"/>
            <a:ext cx="7360586" cy="553231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1149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85786" y="2285992"/>
            <a:ext cx="7481272" cy="25098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1223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4414" y="656621"/>
            <a:ext cx="6858048" cy="58846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 descr="Opera Instantané_2019-04-10_115943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57224" y="642703"/>
            <a:ext cx="7572427" cy="593580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0156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40543" y="642917"/>
            <a:ext cx="7617671" cy="57992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0337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71538" y="594171"/>
            <a:ext cx="7000923" cy="589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0453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71538" y="684389"/>
            <a:ext cx="7000924" cy="572494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0541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15190" y="571480"/>
            <a:ext cx="6957272" cy="59697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0805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71538" y="357166"/>
            <a:ext cx="7225530" cy="55007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0850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42976" y="695613"/>
            <a:ext cx="7000924" cy="58152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Opera Instantané_2019-04-10_121021_ansfl.org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42976" y="713309"/>
            <a:ext cx="7072362" cy="584040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1097</TotalTime>
  <Words>18</Words>
  <Application>Microsoft Office PowerPoint</Application>
  <PresentationFormat>Affichage à l'écran (4:3)</PresentationFormat>
  <Paragraphs>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Capitaux</vt:lpstr>
      <vt:lpstr>LA CONDUITE A TENIR DEVANT UN FCV ANORMAL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Sweet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CONDUITE A TENIR DEVANT UN FCV ANORMAL</dc:title>
  <dc:creator>zina benzerara</dc:creator>
  <cp:lastModifiedBy>Asus</cp:lastModifiedBy>
  <cp:revision>2</cp:revision>
  <dcterms:created xsi:type="dcterms:W3CDTF">2019-04-10T11:32:52Z</dcterms:created>
  <dcterms:modified xsi:type="dcterms:W3CDTF">2020-04-14T16:33:27Z</dcterms:modified>
</cp:coreProperties>
</file>