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21386800"/>
  <p:notesSz cx="9144000" cy="6858000"/>
  <p:defaultTextStyle>
    <a:defPPr>
      <a:defRPr lang="fr-FR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114" y="-72"/>
      </p:cViewPr>
      <p:guideLst>
        <p:guide orient="horz" pos="6736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1EB76-7734-4136-9955-52C25AE772FE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751138" y="514350"/>
            <a:ext cx="364172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1815A-FB06-4C70-A1FD-88B6901CFE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310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70998" y="6643772"/>
            <a:ext cx="25737979" cy="45843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41996" y="12119186"/>
            <a:ext cx="21195983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41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14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44535" y="3782297"/>
            <a:ext cx="15933784" cy="80571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543179" y="3782297"/>
            <a:ext cx="47296691" cy="80571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52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0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1909" y="13743001"/>
            <a:ext cx="25737979" cy="4247656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91909" y="9064640"/>
            <a:ext cx="25737979" cy="467836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13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543180" y="22035337"/>
            <a:ext cx="31615237" cy="62318759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663083" y="22035337"/>
            <a:ext cx="31615237" cy="62318759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72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3999" y="856464"/>
            <a:ext cx="27251978" cy="356446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4000" y="4787278"/>
            <a:ext cx="13378914" cy="1995110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4000" y="6782388"/>
            <a:ext cx="13378914" cy="1232216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81808" y="4787278"/>
            <a:ext cx="13384170" cy="1995110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81808" y="6782388"/>
            <a:ext cx="13384170" cy="1232216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75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41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99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4000" y="851511"/>
            <a:ext cx="9961903" cy="362387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38630" y="851513"/>
            <a:ext cx="16927347" cy="1825304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4000" y="4475387"/>
            <a:ext cx="9961903" cy="1462916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1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35086" y="14970760"/>
            <a:ext cx="18167985" cy="176738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35086" y="1910951"/>
            <a:ext cx="18167985" cy="12832080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35086" y="16738143"/>
            <a:ext cx="18167985" cy="250997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12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3999" y="856464"/>
            <a:ext cx="27251978" cy="3564467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3999" y="4990255"/>
            <a:ext cx="27251978" cy="14114300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13999" y="19822397"/>
            <a:ext cx="7065327" cy="113864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D4D31-AED3-4C4D-B2B5-77DBC70BE632}" type="datetimeFigureOut">
              <a:rPr lang="fr-FR" smtClean="0"/>
              <a:t>20/06/2019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345659" y="19822397"/>
            <a:ext cx="9588659" cy="113864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700650" y="19822397"/>
            <a:ext cx="7065327" cy="113864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0675D-C24F-4FBD-AF79-90DEDE7208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29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05603" y="1476376"/>
            <a:ext cx="23683656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Université BADJI Mokhtar Annaba</a:t>
            </a:r>
            <a:r>
              <a:rPr lang="fr-F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r-FR" sz="4800" b="1" dirty="0">
                <a:latin typeface="Arial" panose="020B0604020202020204" pitchFamily="34" charset="0"/>
                <a:cs typeface="Arial" panose="020B0604020202020204" pitchFamily="34" charset="0"/>
              </a:rPr>
              <a:t>Département d’Electronique Annaba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0" y="540272"/>
            <a:ext cx="61389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1836731" y="1032714"/>
            <a:ext cx="633670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668486" y="3520308"/>
            <a:ext cx="12313368" cy="13234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8000" b="1" dirty="0" smtClean="0"/>
              <a:t>TITRE</a:t>
            </a:r>
            <a:endParaRPr lang="fr-FR" sz="80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5765895" y="5118360"/>
            <a:ext cx="17497944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Auteurs</a:t>
            </a:r>
            <a:r>
              <a:rPr lang="fr-FR" sz="4800" dirty="0" smtClean="0"/>
              <a:t>:                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Encadreur:</a:t>
            </a:r>
            <a:endParaRPr lang="fr-F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11217" y="8018139"/>
            <a:ext cx="7560840" cy="23083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Résumé: </a:t>
            </a:r>
          </a:p>
          <a:p>
            <a:endParaRPr lang="fr-FR" sz="72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66379" y="11845528"/>
            <a:ext cx="7560840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endParaRPr lang="fr-FR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15678" y="15998765"/>
            <a:ext cx="7211541" cy="23083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Matériels  utilisés</a:t>
            </a:r>
            <a:endParaRPr lang="fr-FR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1329312" y="8018139"/>
            <a:ext cx="6912768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Méthodes</a:t>
            </a:r>
            <a:endParaRPr lang="fr-F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0495451" y="7957096"/>
            <a:ext cx="8784976" cy="23083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 et perspectives</a:t>
            </a:r>
            <a:endParaRPr lang="fr-FR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540587" y="14509824"/>
            <a:ext cx="8280920" cy="23083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Références bibliographiques</a:t>
            </a:r>
            <a:endParaRPr lang="fr-FR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Image 17" descr="D:\univannab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112" y="1194059"/>
            <a:ext cx="2285491" cy="192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21989131" y="1185114"/>
            <a:ext cx="633670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026" name="Picture 2" descr="C:\Users\LERICA CBI 1\Desktop\ffcfa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9259" y="1185114"/>
            <a:ext cx="2024608" cy="193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653575" y="6293361"/>
            <a:ext cx="24187712" cy="101566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atin typeface="Arial" panose="020B0604020202020204" pitchFamily="34" charset="0"/>
                <a:cs typeface="Arial" panose="020B0604020202020204" pitchFamily="34" charset="0"/>
              </a:rPr>
              <a:t>PFC   3</a:t>
            </a:r>
            <a:r>
              <a:rPr lang="fr-FR" sz="6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6000" b="1" dirty="0">
                <a:latin typeface="Arial" panose="020B0604020202020204" pitchFamily="34" charset="0"/>
                <a:cs typeface="Arial" panose="020B0604020202020204" pitchFamily="34" charset="0"/>
              </a:rPr>
              <a:t>  Année Licence </a:t>
            </a:r>
            <a:r>
              <a:rPr lang="fr-F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LMD-ELECTRONIQUE   </a:t>
            </a:r>
            <a:endParaRPr lang="fr-F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29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LERICA CBI 1</dc:creator>
  <cp:lastModifiedBy>BOUCHAALA</cp:lastModifiedBy>
  <cp:revision>17</cp:revision>
  <dcterms:created xsi:type="dcterms:W3CDTF">2019-06-18T17:00:32Z</dcterms:created>
  <dcterms:modified xsi:type="dcterms:W3CDTF">2019-06-20T02:22:44Z</dcterms:modified>
</cp:coreProperties>
</file>