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6" r:id="rId2"/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1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EDB4E8-7479-4725-9E30-E6ED0A10F9AF}" type="datetimeFigureOut">
              <a:rPr lang="fr-FR" smtClean="0"/>
              <a:pPr/>
              <a:t>29/02/2020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B905B17-CBE0-4205-9F74-929D28A271C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png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7158" y="637422"/>
            <a:ext cx="8384684" cy="5863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sp>
        <p:nvSpPr>
          <p:cNvPr id="5" name="ZoneTexte 4"/>
          <p:cNvSpPr txBox="1"/>
          <p:nvPr/>
        </p:nvSpPr>
        <p:spPr>
          <a:xfrm>
            <a:off x="2357422" y="0"/>
            <a:ext cx="4429156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b="1" i="1" dirty="0" smtClean="0">
                <a:latin typeface="Arial" pitchFamily="34" charset="0"/>
                <a:cs typeface="Arial" pitchFamily="34" charset="0"/>
              </a:rPr>
              <a:t>TOURNAGE AVEC EMPLOI DE CYCLE</a:t>
            </a:r>
            <a:endParaRPr lang="fr-FR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714620"/>
            <a:ext cx="3929090" cy="204583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9219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0"/>
            <a:ext cx="4339653" cy="2500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220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4435619" y="285728"/>
            <a:ext cx="4467719" cy="5715040"/>
          </a:xfrm>
          <a:prstGeom prst="rect">
            <a:avLst/>
          </a:prstGeom>
          <a:noFill/>
          <a:ln w="28575">
            <a:solidFill>
              <a:schemeClr val="accent6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428604"/>
            <a:ext cx="7925229" cy="5643601"/>
          </a:xfrm>
          <a:prstGeom prst="rect">
            <a:avLst/>
          </a:prstGeom>
          <a:noFill/>
          <a:ln w="9525">
            <a:solidFill>
              <a:srgbClr val="FF0000"/>
            </a:solidFill>
            <a:miter lim="800000"/>
            <a:headEnd/>
            <a:tailEnd/>
          </a:ln>
          <a:effectLst/>
        </p:spPr>
      </p:pic>
      <p:sp>
        <p:nvSpPr>
          <p:cNvPr id="3" name="ZoneTexte 2"/>
          <p:cNvSpPr txBox="1"/>
          <p:nvPr/>
        </p:nvSpPr>
        <p:spPr>
          <a:xfrm>
            <a:off x="3500430" y="6215082"/>
            <a:ext cx="20002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b="1" i="1" dirty="0" smtClean="0">
                <a:latin typeface="Arial" pitchFamily="34" charset="0"/>
                <a:cs typeface="Arial" pitchFamily="34" charset="0"/>
              </a:rPr>
              <a:t>FIN</a:t>
            </a:r>
            <a:endParaRPr lang="fr-FR" b="1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2743" y="785794"/>
            <a:ext cx="8471468" cy="53578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44" y="714356"/>
            <a:ext cx="8811346" cy="557216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28728" y="714356"/>
            <a:ext cx="6010275" cy="547293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95617" y="857232"/>
            <a:ext cx="8405308" cy="521497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7366" y="714356"/>
            <a:ext cx="8913790" cy="528641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285728"/>
            <a:ext cx="5643602" cy="231387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14414" y="2571744"/>
            <a:ext cx="7001556" cy="4076721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142852"/>
            <a:ext cx="8429652" cy="6471442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57224" y="214290"/>
            <a:ext cx="7358114" cy="1500194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</p:spPr>
      </p:pic>
      <p:pic>
        <p:nvPicPr>
          <p:cNvPr id="8195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2000240"/>
            <a:ext cx="3071827" cy="4593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8196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143240" y="2071678"/>
            <a:ext cx="5782117" cy="44577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6</Words>
  <Application>Microsoft Office PowerPoint</Application>
  <PresentationFormat>Affichage à l'écran (4:3)</PresentationFormat>
  <Paragraphs>2</Paragraphs>
  <Slides>11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11</vt:i4>
      </vt:variant>
    </vt:vector>
  </HeadingPairs>
  <TitlesOfParts>
    <vt:vector size="12" baseType="lpstr">
      <vt:lpstr>Thème Office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D</dc:creator>
  <cp:lastModifiedBy>D</cp:lastModifiedBy>
  <cp:revision>3</cp:revision>
  <dcterms:created xsi:type="dcterms:W3CDTF">2020-02-28T18:25:18Z</dcterms:created>
  <dcterms:modified xsi:type="dcterms:W3CDTF">2020-02-29T10:27:57Z</dcterms:modified>
</cp:coreProperties>
</file>