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4"/>
  </p:notesMasterIdLst>
  <p:sldIdLst>
    <p:sldId id="256" r:id="rId2"/>
    <p:sldId id="264" r:id="rId3"/>
    <p:sldId id="257" r:id="rId4"/>
    <p:sldId id="258" r:id="rId5"/>
    <p:sldId id="259" r:id="rId6"/>
    <p:sldId id="260" r:id="rId7"/>
    <p:sldId id="267" r:id="rId8"/>
    <p:sldId id="261" r:id="rId9"/>
    <p:sldId id="262" r:id="rId10"/>
    <p:sldId id="263" r:id="rId11"/>
    <p:sldId id="266"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axyS" initials="G" lastIdx="1" clrIdx="0">
    <p:extLst>
      <p:ext uri="{19B8F6BF-5375-455C-9EA6-DF929625EA0E}">
        <p15:presenceInfo xmlns:p15="http://schemas.microsoft.com/office/powerpoint/2012/main" userId="Galax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Femmes</c:v>
                </c:pt>
              </c:strCache>
            </c:strRef>
          </c:tx>
          <c:spPr>
            <a:solidFill>
              <a:schemeClr val="accent1"/>
            </a:solidFill>
            <a:ln>
              <a:noFill/>
            </a:ln>
            <a:effectLst/>
          </c:spPr>
          <c:invertIfNegative val="0"/>
          <c:cat>
            <c:strRef>
              <c:f>Feuil1!$A$2:$A$5</c:f>
              <c:strCache>
                <c:ptCount val="4"/>
                <c:pt idx="0">
                  <c:v>12 à 19 ans</c:v>
                </c:pt>
                <c:pt idx="1">
                  <c:v>20 à 24 ans</c:v>
                </c:pt>
                <c:pt idx="2">
                  <c:v>25 à 44 ans</c:v>
                </c:pt>
                <c:pt idx="3">
                  <c:v>45 à 64 ans</c:v>
                </c:pt>
              </c:strCache>
            </c:strRef>
          </c:cat>
          <c:val>
            <c:numRef>
              <c:f>Feuil1!$B$2:$B$5</c:f>
              <c:numCache>
                <c:formatCode>General</c:formatCode>
                <c:ptCount val="4"/>
                <c:pt idx="0">
                  <c:v>80.099999999999994</c:v>
                </c:pt>
                <c:pt idx="1">
                  <c:v>71.3</c:v>
                </c:pt>
                <c:pt idx="2">
                  <c:v>72.400000000000006</c:v>
                </c:pt>
                <c:pt idx="3">
                  <c:v>67.099999999999994</c:v>
                </c:pt>
              </c:numCache>
            </c:numRef>
          </c:val>
          <c:extLst>
            <c:ext xmlns:c16="http://schemas.microsoft.com/office/drawing/2014/chart" uri="{C3380CC4-5D6E-409C-BE32-E72D297353CC}">
              <c16:uniqueId val="{00000000-FC60-41E2-B44A-3BD44925EAF2}"/>
            </c:ext>
          </c:extLst>
        </c:ser>
        <c:ser>
          <c:idx val="1"/>
          <c:order val="1"/>
          <c:tx>
            <c:strRef>
              <c:f>Feuil1!$C$1</c:f>
              <c:strCache>
                <c:ptCount val="1"/>
                <c:pt idx="0">
                  <c:v>Hommes</c:v>
                </c:pt>
              </c:strCache>
            </c:strRef>
          </c:tx>
          <c:spPr>
            <a:solidFill>
              <a:schemeClr val="accent2"/>
            </a:solidFill>
            <a:ln>
              <a:noFill/>
            </a:ln>
            <a:effectLst/>
          </c:spPr>
          <c:invertIfNegative val="0"/>
          <c:cat>
            <c:strRef>
              <c:f>Feuil1!$A$2:$A$5</c:f>
              <c:strCache>
                <c:ptCount val="4"/>
                <c:pt idx="0">
                  <c:v>12 à 19 ans</c:v>
                </c:pt>
                <c:pt idx="1">
                  <c:v>20 à 24 ans</c:v>
                </c:pt>
                <c:pt idx="2">
                  <c:v>25 à 44 ans</c:v>
                </c:pt>
                <c:pt idx="3">
                  <c:v>45 à 64 ans</c:v>
                </c:pt>
              </c:strCache>
            </c:strRef>
          </c:cat>
          <c:val>
            <c:numRef>
              <c:f>Feuil1!$C$2:$C$5</c:f>
              <c:numCache>
                <c:formatCode>General</c:formatCode>
                <c:ptCount val="4"/>
                <c:pt idx="0">
                  <c:v>74</c:v>
                </c:pt>
                <c:pt idx="1">
                  <c:v>49.9</c:v>
                </c:pt>
                <c:pt idx="2">
                  <c:v>59.7</c:v>
                </c:pt>
                <c:pt idx="3">
                  <c:v>59.7</c:v>
                </c:pt>
              </c:numCache>
            </c:numRef>
          </c:val>
          <c:extLst>
            <c:ext xmlns:c16="http://schemas.microsoft.com/office/drawing/2014/chart" uri="{C3380CC4-5D6E-409C-BE32-E72D297353CC}">
              <c16:uniqueId val="{00000001-FC60-41E2-B44A-3BD44925EAF2}"/>
            </c:ext>
          </c:extLst>
        </c:ser>
        <c:dLbls>
          <c:showLegendKey val="0"/>
          <c:showVal val="0"/>
          <c:showCatName val="0"/>
          <c:showSerName val="0"/>
          <c:showPercent val="0"/>
          <c:showBubbleSize val="0"/>
        </c:dLbls>
        <c:gapWidth val="150"/>
        <c:overlap val="100"/>
        <c:axId val="947960832"/>
        <c:axId val="947949184"/>
      </c:barChart>
      <c:catAx>
        <c:axId val="94796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47949184"/>
        <c:crosses val="autoZero"/>
        <c:auto val="1"/>
        <c:lblAlgn val="ctr"/>
        <c:lblOffset val="100"/>
        <c:noMultiLvlLbl val="0"/>
      </c:catAx>
      <c:valAx>
        <c:axId val="94794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4796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8F134-5BD2-4CDB-84AD-069E9232F43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fr-FR"/>
        </a:p>
      </dgm:t>
    </dgm:pt>
    <dgm:pt modelId="{E719EAEE-39FB-475C-830E-4EE1CB34EA2E}">
      <dgm:prSet phldrT="[Texte]"/>
      <dgm:spPr/>
      <dgm:t>
        <a:bodyPr/>
        <a:lstStyle/>
        <a:p>
          <a:r>
            <a:rPr lang="fr-FR" dirty="0">
              <a:latin typeface="Century Gothic" panose="020B0502020202020204" pitchFamily="34" charset="0"/>
            </a:rPr>
            <a:t>Introduction</a:t>
          </a:r>
        </a:p>
      </dgm:t>
    </dgm:pt>
    <dgm:pt modelId="{01C486B9-1DF8-4BB7-8FFC-FA25B042A076}" type="parTrans" cxnId="{CDCB2A6C-B9C2-4E40-AEAC-A9571E62D768}">
      <dgm:prSet/>
      <dgm:spPr/>
      <dgm:t>
        <a:bodyPr/>
        <a:lstStyle/>
        <a:p>
          <a:endParaRPr lang="fr-FR">
            <a:latin typeface="Century Gothic" panose="020B0502020202020204" pitchFamily="34" charset="0"/>
          </a:endParaRPr>
        </a:p>
      </dgm:t>
    </dgm:pt>
    <dgm:pt modelId="{94AA3759-5C15-453C-9DC3-DFAD22B7C873}" type="sibTrans" cxnId="{CDCB2A6C-B9C2-4E40-AEAC-A9571E62D768}">
      <dgm:prSet/>
      <dgm:spPr/>
      <dgm:t>
        <a:bodyPr/>
        <a:lstStyle/>
        <a:p>
          <a:endParaRPr lang="fr-FR">
            <a:latin typeface="Century Gothic" panose="020B0502020202020204" pitchFamily="34" charset="0"/>
          </a:endParaRPr>
        </a:p>
      </dgm:t>
    </dgm:pt>
    <dgm:pt modelId="{42DAF59A-BCD7-4B69-822F-C2EC86DF6991}">
      <dgm:prSet phldrT="[Texte]"/>
      <dgm:spPr/>
      <dgm:t>
        <a:bodyPr/>
        <a:lstStyle/>
        <a:p>
          <a:r>
            <a:rPr lang="fr-FR" dirty="0">
              <a:latin typeface="Century Gothic" panose="020B0502020202020204" pitchFamily="34" charset="0"/>
            </a:rPr>
            <a:t>Définitions</a:t>
          </a:r>
        </a:p>
      </dgm:t>
    </dgm:pt>
    <dgm:pt modelId="{AB34E392-5F9F-4729-8782-B337B9101210}" type="parTrans" cxnId="{76699FA1-E1B2-48DA-8CDF-895A3C000ACD}">
      <dgm:prSet/>
      <dgm:spPr/>
      <dgm:t>
        <a:bodyPr/>
        <a:lstStyle/>
        <a:p>
          <a:endParaRPr lang="fr-FR">
            <a:latin typeface="Century Gothic" panose="020B0502020202020204" pitchFamily="34" charset="0"/>
          </a:endParaRPr>
        </a:p>
      </dgm:t>
    </dgm:pt>
    <dgm:pt modelId="{DCCADB17-A399-49A7-8835-8A1B5E1268C9}" type="sibTrans" cxnId="{76699FA1-E1B2-48DA-8CDF-895A3C000ACD}">
      <dgm:prSet/>
      <dgm:spPr/>
      <dgm:t>
        <a:bodyPr/>
        <a:lstStyle/>
        <a:p>
          <a:endParaRPr lang="fr-FR">
            <a:latin typeface="Century Gothic" panose="020B0502020202020204" pitchFamily="34" charset="0"/>
          </a:endParaRPr>
        </a:p>
      </dgm:t>
    </dgm:pt>
    <dgm:pt modelId="{D5ED822B-7813-445A-993E-E39741F7815F}">
      <dgm:prSet phldrT="[Texte]"/>
      <dgm:spPr/>
      <dgm:t>
        <a:bodyPr/>
        <a:lstStyle/>
        <a:p>
          <a:r>
            <a:rPr lang="fr-FR" dirty="0">
              <a:latin typeface="Century Gothic" panose="020B0502020202020204" pitchFamily="34" charset="0"/>
            </a:rPr>
            <a:t>Développement</a:t>
          </a:r>
        </a:p>
      </dgm:t>
    </dgm:pt>
    <dgm:pt modelId="{5E141DF1-EFD2-46A6-B877-667C84694E7F}" type="parTrans" cxnId="{EB9577A4-43E5-4A96-A14A-A25BEAF313FF}">
      <dgm:prSet/>
      <dgm:spPr/>
      <dgm:t>
        <a:bodyPr/>
        <a:lstStyle/>
        <a:p>
          <a:endParaRPr lang="fr-FR">
            <a:latin typeface="Century Gothic" panose="020B0502020202020204" pitchFamily="34" charset="0"/>
          </a:endParaRPr>
        </a:p>
      </dgm:t>
    </dgm:pt>
    <dgm:pt modelId="{847FC40E-4CDE-4676-8391-E3333C798EC6}" type="sibTrans" cxnId="{EB9577A4-43E5-4A96-A14A-A25BEAF313FF}">
      <dgm:prSet/>
      <dgm:spPr/>
      <dgm:t>
        <a:bodyPr/>
        <a:lstStyle/>
        <a:p>
          <a:endParaRPr lang="fr-FR">
            <a:latin typeface="Century Gothic" panose="020B0502020202020204" pitchFamily="34" charset="0"/>
          </a:endParaRPr>
        </a:p>
      </dgm:t>
    </dgm:pt>
    <dgm:pt modelId="{D40D927F-0F7C-4449-9E02-3CD14F827AE5}">
      <dgm:prSet phldrT="[Texte]"/>
      <dgm:spPr/>
      <dgm:t>
        <a:bodyPr/>
        <a:lstStyle/>
        <a:p>
          <a:r>
            <a:rPr lang="fr-FR" dirty="0">
              <a:latin typeface="Century Gothic" panose="020B0502020202020204" pitchFamily="34" charset="0"/>
            </a:rPr>
            <a:t>Conclusion</a:t>
          </a:r>
        </a:p>
      </dgm:t>
    </dgm:pt>
    <dgm:pt modelId="{BB27D53C-07B6-4BC1-B813-D08D9B8C9A4D}" type="parTrans" cxnId="{7FAEB090-9341-4897-8856-D653FCC5FF83}">
      <dgm:prSet/>
      <dgm:spPr/>
      <dgm:t>
        <a:bodyPr/>
        <a:lstStyle/>
        <a:p>
          <a:endParaRPr lang="fr-FR">
            <a:latin typeface="Century Gothic" panose="020B0502020202020204" pitchFamily="34" charset="0"/>
          </a:endParaRPr>
        </a:p>
      </dgm:t>
    </dgm:pt>
    <dgm:pt modelId="{8D2ABB2A-99C4-4597-9329-4F51FD60FDFC}" type="sibTrans" cxnId="{7FAEB090-9341-4897-8856-D653FCC5FF83}">
      <dgm:prSet/>
      <dgm:spPr/>
      <dgm:t>
        <a:bodyPr/>
        <a:lstStyle/>
        <a:p>
          <a:endParaRPr lang="fr-FR">
            <a:latin typeface="Century Gothic" panose="020B0502020202020204" pitchFamily="34" charset="0"/>
          </a:endParaRPr>
        </a:p>
      </dgm:t>
    </dgm:pt>
    <dgm:pt modelId="{A7E6A8EC-5EF1-49A3-BA34-D5E721001490}" type="pres">
      <dgm:prSet presAssocID="{1E68F134-5BD2-4CDB-84AD-069E9232F436}" presName="outerComposite" presStyleCnt="0">
        <dgm:presLayoutVars>
          <dgm:chMax val="5"/>
          <dgm:dir/>
          <dgm:resizeHandles val="exact"/>
        </dgm:presLayoutVars>
      </dgm:prSet>
      <dgm:spPr/>
    </dgm:pt>
    <dgm:pt modelId="{FEAAFA0D-91B9-4220-A71E-A1E23C00AAFE}" type="pres">
      <dgm:prSet presAssocID="{1E68F134-5BD2-4CDB-84AD-069E9232F436}" presName="dummyMaxCanvas" presStyleCnt="0">
        <dgm:presLayoutVars/>
      </dgm:prSet>
      <dgm:spPr/>
    </dgm:pt>
    <dgm:pt modelId="{FDCC866B-217A-4BEB-8DCC-0FDCA9EC49FB}" type="pres">
      <dgm:prSet presAssocID="{1E68F134-5BD2-4CDB-84AD-069E9232F436}" presName="FourNodes_1" presStyleLbl="node1" presStyleIdx="0" presStyleCnt="4">
        <dgm:presLayoutVars>
          <dgm:bulletEnabled val="1"/>
        </dgm:presLayoutVars>
      </dgm:prSet>
      <dgm:spPr/>
    </dgm:pt>
    <dgm:pt modelId="{C53E9026-FA54-4826-B4FC-FB9DB6531DB9}" type="pres">
      <dgm:prSet presAssocID="{1E68F134-5BD2-4CDB-84AD-069E9232F436}" presName="FourNodes_2" presStyleLbl="node1" presStyleIdx="1" presStyleCnt="4">
        <dgm:presLayoutVars>
          <dgm:bulletEnabled val="1"/>
        </dgm:presLayoutVars>
      </dgm:prSet>
      <dgm:spPr/>
    </dgm:pt>
    <dgm:pt modelId="{1E6815CC-3BFF-4CB8-8840-903A7094684B}" type="pres">
      <dgm:prSet presAssocID="{1E68F134-5BD2-4CDB-84AD-069E9232F436}" presName="FourNodes_3" presStyleLbl="node1" presStyleIdx="2" presStyleCnt="4">
        <dgm:presLayoutVars>
          <dgm:bulletEnabled val="1"/>
        </dgm:presLayoutVars>
      </dgm:prSet>
      <dgm:spPr/>
    </dgm:pt>
    <dgm:pt modelId="{FA3D8BAF-B1BE-4360-AE48-23D9ECF35A0D}" type="pres">
      <dgm:prSet presAssocID="{1E68F134-5BD2-4CDB-84AD-069E9232F436}" presName="FourNodes_4" presStyleLbl="node1" presStyleIdx="3" presStyleCnt="4">
        <dgm:presLayoutVars>
          <dgm:bulletEnabled val="1"/>
        </dgm:presLayoutVars>
      </dgm:prSet>
      <dgm:spPr/>
    </dgm:pt>
    <dgm:pt modelId="{9C8D1817-3291-4289-A89E-C4486DFC49AE}" type="pres">
      <dgm:prSet presAssocID="{1E68F134-5BD2-4CDB-84AD-069E9232F436}" presName="FourConn_1-2" presStyleLbl="fgAccFollowNode1" presStyleIdx="0" presStyleCnt="3">
        <dgm:presLayoutVars>
          <dgm:bulletEnabled val="1"/>
        </dgm:presLayoutVars>
      </dgm:prSet>
      <dgm:spPr/>
    </dgm:pt>
    <dgm:pt modelId="{DFD35E54-66DB-4B3A-9F81-B14C47B0B971}" type="pres">
      <dgm:prSet presAssocID="{1E68F134-5BD2-4CDB-84AD-069E9232F436}" presName="FourConn_2-3" presStyleLbl="fgAccFollowNode1" presStyleIdx="1" presStyleCnt="3">
        <dgm:presLayoutVars>
          <dgm:bulletEnabled val="1"/>
        </dgm:presLayoutVars>
      </dgm:prSet>
      <dgm:spPr/>
    </dgm:pt>
    <dgm:pt modelId="{D3FC0B11-A2FC-4F80-A219-5B5D1A080A41}" type="pres">
      <dgm:prSet presAssocID="{1E68F134-5BD2-4CDB-84AD-069E9232F436}" presName="FourConn_3-4" presStyleLbl="fgAccFollowNode1" presStyleIdx="2" presStyleCnt="3">
        <dgm:presLayoutVars>
          <dgm:bulletEnabled val="1"/>
        </dgm:presLayoutVars>
      </dgm:prSet>
      <dgm:spPr/>
    </dgm:pt>
    <dgm:pt modelId="{849F7A76-3B9B-40B6-8D4B-E2A255C987B3}" type="pres">
      <dgm:prSet presAssocID="{1E68F134-5BD2-4CDB-84AD-069E9232F436}" presName="FourNodes_1_text" presStyleLbl="node1" presStyleIdx="3" presStyleCnt="4">
        <dgm:presLayoutVars>
          <dgm:bulletEnabled val="1"/>
        </dgm:presLayoutVars>
      </dgm:prSet>
      <dgm:spPr/>
    </dgm:pt>
    <dgm:pt modelId="{4F13D4A5-8F96-44F6-B040-1D048A5D20E9}" type="pres">
      <dgm:prSet presAssocID="{1E68F134-5BD2-4CDB-84AD-069E9232F436}" presName="FourNodes_2_text" presStyleLbl="node1" presStyleIdx="3" presStyleCnt="4">
        <dgm:presLayoutVars>
          <dgm:bulletEnabled val="1"/>
        </dgm:presLayoutVars>
      </dgm:prSet>
      <dgm:spPr/>
    </dgm:pt>
    <dgm:pt modelId="{6B28E724-AB9B-4E75-B3C7-9536D514D1CA}" type="pres">
      <dgm:prSet presAssocID="{1E68F134-5BD2-4CDB-84AD-069E9232F436}" presName="FourNodes_3_text" presStyleLbl="node1" presStyleIdx="3" presStyleCnt="4">
        <dgm:presLayoutVars>
          <dgm:bulletEnabled val="1"/>
        </dgm:presLayoutVars>
      </dgm:prSet>
      <dgm:spPr/>
    </dgm:pt>
    <dgm:pt modelId="{F2AD9A3B-AFB1-4BE1-8794-417361F58914}" type="pres">
      <dgm:prSet presAssocID="{1E68F134-5BD2-4CDB-84AD-069E9232F436}" presName="FourNodes_4_text" presStyleLbl="node1" presStyleIdx="3" presStyleCnt="4">
        <dgm:presLayoutVars>
          <dgm:bulletEnabled val="1"/>
        </dgm:presLayoutVars>
      </dgm:prSet>
      <dgm:spPr/>
    </dgm:pt>
  </dgm:ptLst>
  <dgm:cxnLst>
    <dgm:cxn modelId="{34C30130-9B94-4BD3-9B06-D3E6A58FA09A}" type="presOf" srcId="{42DAF59A-BCD7-4B69-822F-C2EC86DF6991}" destId="{4F13D4A5-8F96-44F6-B040-1D048A5D20E9}" srcOrd="1" destOrd="0" presId="urn:microsoft.com/office/officeart/2005/8/layout/vProcess5"/>
    <dgm:cxn modelId="{FBE28935-F0DA-46B1-8423-E34584FE867D}" type="presOf" srcId="{42DAF59A-BCD7-4B69-822F-C2EC86DF6991}" destId="{C53E9026-FA54-4826-B4FC-FB9DB6531DB9}" srcOrd="0" destOrd="0" presId="urn:microsoft.com/office/officeart/2005/8/layout/vProcess5"/>
    <dgm:cxn modelId="{DEBE835E-D51A-42AB-A48E-799552BFCB3C}" type="presOf" srcId="{DCCADB17-A399-49A7-8835-8A1B5E1268C9}" destId="{DFD35E54-66DB-4B3A-9F81-B14C47B0B971}" srcOrd="0" destOrd="0" presId="urn:microsoft.com/office/officeart/2005/8/layout/vProcess5"/>
    <dgm:cxn modelId="{00B7E76B-8448-415A-90B4-93C00B3C1BCA}" type="presOf" srcId="{94AA3759-5C15-453C-9DC3-DFAD22B7C873}" destId="{9C8D1817-3291-4289-A89E-C4486DFC49AE}" srcOrd="0" destOrd="0" presId="urn:microsoft.com/office/officeart/2005/8/layout/vProcess5"/>
    <dgm:cxn modelId="{9C8E096C-0D8F-4423-99A5-24164A6C61D4}" type="presOf" srcId="{D5ED822B-7813-445A-993E-E39741F7815F}" destId="{1E6815CC-3BFF-4CB8-8840-903A7094684B}" srcOrd="0" destOrd="0" presId="urn:microsoft.com/office/officeart/2005/8/layout/vProcess5"/>
    <dgm:cxn modelId="{CDCB2A6C-B9C2-4E40-AEAC-A9571E62D768}" srcId="{1E68F134-5BD2-4CDB-84AD-069E9232F436}" destId="{E719EAEE-39FB-475C-830E-4EE1CB34EA2E}" srcOrd="0" destOrd="0" parTransId="{01C486B9-1DF8-4BB7-8FFC-FA25B042A076}" sibTransId="{94AA3759-5C15-453C-9DC3-DFAD22B7C873}"/>
    <dgm:cxn modelId="{E054E670-D2FB-4A6B-8669-5376D58D1178}" type="presOf" srcId="{D40D927F-0F7C-4449-9E02-3CD14F827AE5}" destId="{F2AD9A3B-AFB1-4BE1-8794-417361F58914}" srcOrd="1" destOrd="0" presId="urn:microsoft.com/office/officeart/2005/8/layout/vProcess5"/>
    <dgm:cxn modelId="{82A4317A-1BF0-49F0-AFA0-A89950C70E4F}" type="presOf" srcId="{D40D927F-0F7C-4449-9E02-3CD14F827AE5}" destId="{FA3D8BAF-B1BE-4360-AE48-23D9ECF35A0D}" srcOrd="0" destOrd="0" presId="urn:microsoft.com/office/officeart/2005/8/layout/vProcess5"/>
    <dgm:cxn modelId="{7FAEB090-9341-4897-8856-D653FCC5FF83}" srcId="{1E68F134-5BD2-4CDB-84AD-069E9232F436}" destId="{D40D927F-0F7C-4449-9E02-3CD14F827AE5}" srcOrd="3" destOrd="0" parTransId="{BB27D53C-07B6-4BC1-B813-D08D9B8C9A4D}" sibTransId="{8D2ABB2A-99C4-4597-9329-4F51FD60FDFC}"/>
    <dgm:cxn modelId="{2F71BC91-DA13-4C8F-BBB9-0D24B2BBADD7}" type="presOf" srcId="{1E68F134-5BD2-4CDB-84AD-069E9232F436}" destId="{A7E6A8EC-5EF1-49A3-BA34-D5E721001490}" srcOrd="0" destOrd="0" presId="urn:microsoft.com/office/officeart/2005/8/layout/vProcess5"/>
    <dgm:cxn modelId="{76699FA1-E1B2-48DA-8CDF-895A3C000ACD}" srcId="{1E68F134-5BD2-4CDB-84AD-069E9232F436}" destId="{42DAF59A-BCD7-4B69-822F-C2EC86DF6991}" srcOrd="1" destOrd="0" parTransId="{AB34E392-5F9F-4729-8782-B337B9101210}" sibTransId="{DCCADB17-A399-49A7-8835-8A1B5E1268C9}"/>
    <dgm:cxn modelId="{EB9577A4-43E5-4A96-A14A-A25BEAF313FF}" srcId="{1E68F134-5BD2-4CDB-84AD-069E9232F436}" destId="{D5ED822B-7813-445A-993E-E39741F7815F}" srcOrd="2" destOrd="0" parTransId="{5E141DF1-EFD2-46A6-B877-667C84694E7F}" sibTransId="{847FC40E-4CDE-4676-8391-E3333C798EC6}"/>
    <dgm:cxn modelId="{4C4C72A6-5B95-4093-A350-540CA827FAF5}" type="presOf" srcId="{D5ED822B-7813-445A-993E-E39741F7815F}" destId="{6B28E724-AB9B-4E75-B3C7-9536D514D1CA}" srcOrd="1" destOrd="0" presId="urn:microsoft.com/office/officeart/2005/8/layout/vProcess5"/>
    <dgm:cxn modelId="{0B99D8B0-80FA-4358-BC47-490FCDA35B6C}" type="presOf" srcId="{E719EAEE-39FB-475C-830E-4EE1CB34EA2E}" destId="{849F7A76-3B9B-40B6-8D4B-E2A255C987B3}" srcOrd="1" destOrd="0" presId="urn:microsoft.com/office/officeart/2005/8/layout/vProcess5"/>
    <dgm:cxn modelId="{DB2BDFE0-BD9E-4069-AD91-F7D11F06F0CE}" type="presOf" srcId="{E719EAEE-39FB-475C-830E-4EE1CB34EA2E}" destId="{FDCC866B-217A-4BEB-8DCC-0FDCA9EC49FB}" srcOrd="0" destOrd="0" presId="urn:microsoft.com/office/officeart/2005/8/layout/vProcess5"/>
    <dgm:cxn modelId="{CF4EEEFD-24BA-4B13-9E90-456BE6D532A3}" type="presOf" srcId="{847FC40E-4CDE-4676-8391-E3333C798EC6}" destId="{D3FC0B11-A2FC-4F80-A219-5B5D1A080A41}" srcOrd="0" destOrd="0" presId="urn:microsoft.com/office/officeart/2005/8/layout/vProcess5"/>
    <dgm:cxn modelId="{69B81A13-B2AA-410E-9505-E4CDFD66008A}" type="presParOf" srcId="{A7E6A8EC-5EF1-49A3-BA34-D5E721001490}" destId="{FEAAFA0D-91B9-4220-A71E-A1E23C00AAFE}" srcOrd="0" destOrd="0" presId="urn:microsoft.com/office/officeart/2005/8/layout/vProcess5"/>
    <dgm:cxn modelId="{782AC7B3-595E-4F6A-BFD4-5AEAC59618F4}" type="presParOf" srcId="{A7E6A8EC-5EF1-49A3-BA34-D5E721001490}" destId="{FDCC866B-217A-4BEB-8DCC-0FDCA9EC49FB}" srcOrd="1" destOrd="0" presId="urn:microsoft.com/office/officeart/2005/8/layout/vProcess5"/>
    <dgm:cxn modelId="{F3F014EE-857C-4A84-B780-BE2557AD9FA6}" type="presParOf" srcId="{A7E6A8EC-5EF1-49A3-BA34-D5E721001490}" destId="{C53E9026-FA54-4826-B4FC-FB9DB6531DB9}" srcOrd="2" destOrd="0" presId="urn:microsoft.com/office/officeart/2005/8/layout/vProcess5"/>
    <dgm:cxn modelId="{5A4BCDE7-873D-4A3A-A528-32E0E043F737}" type="presParOf" srcId="{A7E6A8EC-5EF1-49A3-BA34-D5E721001490}" destId="{1E6815CC-3BFF-4CB8-8840-903A7094684B}" srcOrd="3" destOrd="0" presId="urn:microsoft.com/office/officeart/2005/8/layout/vProcess5"/>
    <dgm:cxn modelId="{6AA34726-D26B-4E7D-9C09-BE80C874B236}" type="presParOf" srcId="{A7E6A8EC-5EF1-49A3-BA34-D5E721001490}" destId="{FA3D8BAF-B1BE-4360-AE48-23D9ECF35A0D}" srcOrd="4" destOrd="0" presId="urn:microsoft.com/office/officeart/2005/8/layout/vProcess5"/>
    <dgm:cxn modelId="{72A06D50-EF5F-44EA-889E-80AFCA103883}" type="presParOf" srcId="{A7E6A8EC-5EF1-49A3-BA34-D5E721001490}" destId="{9C8D1817-3291-4289-A89E-C4486DFC49AE}" srcOrd="5" destOrd="0" presId="urn:microsoft.com/office/officeart/2005/8/layout/vProcess5"/>
    <dgm:cxn modelId="{87000EA5-2D53-4459-8D79-6ABBD66F38C7}" type="presParOf" srcId="{A7E6A8EC-5EF1-49A3-BA34-D5E721001490}" destId="{DFD35E54-66DB-4B3A-9F81-B14C47B0B971}" srcOrd="6" destOrd="0" presId="urn:microsoft.com/office/officeart/2005/8/layout/vProcess5"/>
    <dgm:cxn modelId="{2F0BEE42-6B04-43B3-A6DF-24D173B71369}" type="presParOf" srcId="{A7E6A8EC-5EF1-49A3-BA34-D5E721001490}" destId="{D3FC0B11-A2FC-4F80-A219-5B5D1A080A41}" srcOrd="7" destOrd="0" presId="urn:microsoft.com/office/officeart/2005/8/layout/vProcess5"/>
    <dgm:cxn modelId="{4960EA42-2B23-449F-A4CD-AE5E94286096}" type="presParOf" srcId="{A7E6A8EC-5EF1-49A3-BA34-D5E721001490}" destId="{849F7A76-3B9B-40B6-8D4B-E2A255C987B3}" srcOrd="8" destOrd="0" presId="urn:microsoft.com/office/officeart/2005/8/layout/vProcess5"/>
    <dgm:cxn modelId="{5990F954-4D54-49C9-B117-EB65A099DA4B}" type="presParOf" srcId="{A7E6A8EC-5EF1-49A3-BA34-D5E721001490}" destId="{4F13D4A5-8F96-44F6-B040-1D048A5D20E9}" srcOrd="9" destOrd="0" presId="urn:microsoft.com/office/officeart/2005/8/layout/vProcess5"/>
    <dgm:cxn modelId="{9921BBAC-15EF-43FF-B9D3-F97EE50ED304}" type="presParOf" srcId="{A7E6A8EC-5EF1-49A3-BA34-D5E721001490}" destId="{6B28E724-AB9B-4E75-B3C7-9536D514D1CA}" srcOrd="10" destOrd="0" presId="urn:microsoft.com/office/officeart/2005/8/layout/vProcess5"/>
    <dgm:cxn modelId="{85CD66DA-B87B-4080-876E-9F9EA6EC4D5F}" type="presParOf" srcId="{A7E6A8EC-5EF1-49A3-BA34-D5E721001490}" destId="{F2AD9A3B-AFB1-4BE1-8794-417361F5891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B4C1C-A0E9-46E0-8EE1-7F562E6A5BB1}"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fr-FR"/>
        </a:p>
      </dgm:t>
    </dgm:pt>
    <dgm:pt modelId="{6D9B8BA3-91B0-4CBE-90B8-8E5C52F2C159}">
      <dgm:prSet phldrT="[Texte]"/>
      <dgm:spPr/>
      <dgm:t>
        <a:bodyPr/>
        <a:lstStyle/>
        <a:p>
          <a:r>
            <a:rPr lang="fr-FR" dirty="0"/>
            <a:t>Word</a:t>
          </a:r>
        </a:p>
      </dgm:t>
    </dgm:pt>
    <dgm:pt modelId="{49B4B2A1-8DDA-4E87-91E1-BD209A6CCDA4}" type="parTrans" cxnId="{F4871D9A-D2A3-4EEC-B96E-4708FC55C461}">
      <dgm:prSet/>
      <dgm:spPr/>
      <dgm:t>
        <a:bodyPr/>
        <a:lstStyle/>
        <a:p>
          <a:endParaRPr lang="fr-FR"/>
        </a:p>
      </dgm:t>
    </dgm:pt>
    <dgm:pt modelId="{43BFE992-C393-4405-AD19-0130CFAF4138}" type="sibTrans" cxnId="{F4871D9A-D2A3-4EEC-B96E-4708FC55C461}">
      <dgm:prSet/>
      <dgm:spPr/>
      <dgm:t>
        <a:bodyPr/>
        <a:lstStyle/>
        <a:p>
          <a:endParaRPr lang="fr-FR"/>
        </a:p>
      </dgm:t>
    </dgm:pt>
    <dgm:pt modelId="{D558EE50-54C4-4097-9B0D-9587D442380B}">
      <dgm:prSet phldrT="[Texte]"/>
      <dgm:spPr/>
      <dgm:t>
        <a:bodyPr/>
        <a:lstStyle/>
        <a:p>
          <a:r>
            <a:rPr lang="fr-FR" dirty="0"/>
            <a:t>Excel</a:t>
          </a:r>
        </a:p>
      </dgm:t>
    </dgm:pt>
    <dgm:pt modelId="{B782FABE-93AE-4D30-863E-2D053F3944A5}" type="parTrans" cxnId="{C63A0962-3CAB-4457-9826-E387D8AE6AA5}">
      <dgm:prSet/>
      <dgm:spPr/>
      <dgm:t>
        <a:bodyPr/>
        <a:lstStyle/>
        <a:p>
          <a:endParaRPr lang="fr-FR"/>
        </a:p>
      </dgm:t>
    </dgm:pt>
    <dgm:pt modelId="{656B58EC-9F07-480E-B7B3-DB833607C8AD}" type="sibTrans" cxnId="{C63A0962-3CAB-4457-9826-E387D8AE6AA5}">
      <dgm:prSet/>
      <dgm:spPr/>
      <dgm:t>
        <a:bodyPr/>
        <a:lstStyle/>
        <a:p>
          <a:endParaRPr lang="fr-FR"/>
        </a:p>
      </dgm:t>
    </dgm:pt>
    <dgm:pt modelId="{F18338FB-47F1-4EC2-B201-5B9DD4C01052}">
      <dgm:prSet phldrT="[Texte]"/>
      <dgm:spPr/>
      <dgm:t>
        <a:bodyPr/>
        <a:lstStyle/>
        <a:p>
          <a:r>
            <a:rPr lang="fr-FR" dirty="0"/>
            <a:t>PowerPoint</a:t>
          </a:r>
        </a:p>
      </dgm:t>
    </dgm:pt>
    <dgm:pt modelId="{A0D653E9-E1EA-4EF7-8267-0A417D8DECEF}" type="parTrans" cxnId="{B8752086-E0E6-42EF-A712-3AD823C93306}">
      <dgm:prSet/>
      <dgm:spPr/>
      <dgm:t>
        <a:bodyPr/>
        <a:lstStyle/>
        <a:p>
          <a:endParaRPr lang="fr-FR"/>
        </a:p>
      </dgm:t>
    </dgm:pt>
    <dgm:pt modelId="{69A8D968-63F1-4C93-A57A-54F0AFBA66F4}" type="sibTrans" cxnId="{B8752086-E0E6-42EF-A712-3AD823C93306}">
      <dgm:prSet/>
      <dgm:spPr/>
      <dgm:t>
        <a:bodyPr/>
        <a:lstStyle/>
        <a:p>
          <a:endParaRPr lang="fr-FR"/>
        </a:p>
      </dgm:t>
    </dgm:pt>
    <dgm:pt modelId="{75A351DE-2EF6-4C60-BEC6-AB4F70BE1ACE}">
      <dgm:prSet phldrT="[Texte]"/>
      <dgm:spPr/>
      <dgm:t>
        <a:bodyPr/>
        <a:lstStyle/>
        <a:p>
          <a:r>
            <a:rPr lang="fr-FR" dirty="0"/>
            <a:t>Suite Office</a:t>
          </a:r>
        </a:p>
      </dgm:t>
    </dgm:pt>
    <dgm:pt modelId="{FA5772FC-E9BB-4085-BE14-0DD976B3CFF7}" type="parTrans" cxnId="{1E0254F1-D332-4B6C-8032-1B3B4311CE36}">
      <dgm:prSet/>
      <dgm:spPr/>
      <dgm:t>
        <a:bodyPr/>
        <a:lstStyle/>
        <a:p>
          <a:endParaRPr lang="fr-FR"/>
        </a:p>
      </dgm:t>
    </dgm:pt>
    <dgm:pt modelId="{E4E15063-03F6-4AAC-87E0-5058C4D64C88}" type="sibTrans" cxnId="{1E0254F1-D332-4B6C-8032-1B3B4311CE36}">
      <dgm:prSet/>
      <dgm:spPr/>
      <dgm:t>
        <a:bodyPr/>
        <a:lstStyle/>
        <a:p>
          <a:endParaRPr lang="fr-FR"/>
        </a:p>
      </dgm:t>
    </dgm:pt>
    <dgm:pt modelId="{E270727F-0EE1-4F3E-B9D5-9894D8876036}" type="pres">
      <dgm:prSet presAssocID="{2ACB4C1C-A0E9-46E0-8EE1-7F562E6A5BB1}" presName="Name0" presStyleCnt="0">
        <dgm:presLayoutVars>
          <dgm:chMax val="4"/>
          <dgm:resizeHandles val="exact"/>
        </dgm:presLayoutVars>
      </dgm:prSet>
      <dgm:spPr/>
    </dgm:pt>
    <dgm:pt modelId="{F4DC7FAB-A47E-4ACD-B4B5-B0969D173DF8}" type="pres">
      <dgm:prSet presAssocID="{2ACB4C1C-A0E9-46E0-8EE1-7F562E6A5BB1}" presName="ellipse" presStyleLbl="trBgShp" presStyleIdx="0" presStyleCnt="1"/>
      <dgm:spPr/>
    </dgm:pt>
    <dgm:pt modelId="{B7AA56BD-EDFE-4660-B34E-585A809B68BE}" type="pres">
      <dgm:prSet presAssocID="{2ACB4C1C-A0E9-46E0-8EE1-7F562E6A5BB1}" presName="arrow1" presStyleLbl="fgShp" presStyleIdx="0" presStyleCnt="1"/>
      <dgm:spPr/>
    </dgm:pt>
    <dgm:pt modelId="{0D08344B-6E2D-4FD3-87EC-3A17B4680D81}" type="pres">
      <dgm:prSet presAssocID="{2ACB4C1C-A0E9-46E0-8EE1-7F562E6A5BB1}" presName="rectangle" presStyleLbl="revTx" presStyleIdx="0" presStyleCnt="1">
        <dgm:presLayoutVars>
          <dgm:bulletEnabled val="1"/>
        </dgm:presLayoutVars>
      </dgm:prSet>
      <dgm:spPr/>
    </dgm:pt>
    <dgm:pt modelId="{FDEF59C3-B1D5-4515-AC73-4E6AE46BD089}" type="pres">
      <dgm:prSet presAssocID="{D558EE50-54C4-4097-9B0D-9587D442380B}" presName="item1" presStyleLbl="node1" presStyleIdx="0" presStyleCnt="3">
        <dgm:presLayoutVars>
          <dgm:bulletEnabled val="1"/>
        </dgm:presLayoutVars>
      </dgm:prSet>
      <dgm:spPr/>
    </dgm:pt>
    <dgm:pt modelId="{5EDB3E57-2224-4928-9E01-EBBDEF2E2760}" type="pres">
      <dgm:prSet presAssocID="{F18338FB-47F1-4EC2-B201-5B9DD4C01052}" presName="item2" presStyleLbl="node1" presStyleIdx="1" presStyleCnt="3">
        <dgm:presLayoutVars>
          <dgm:bulletEnabled val="1"/>
        </dgm:presLayoutVars>
      </dgm:prSet>
      <dgm:spPr/>
    </dgm:pt>
    <dgm:pt modelId="{4F16C29C-FAAA-4678-B91D-8AC1B1EE7BC2}" type="pres">
      <dgm:prSet presAssocID="{75A351DE-2EF6-4C60-BEC6-AB4F70BE1ACE}" presName="item3" presStyleLbl="node1" presStyleIdx="2" presStyleCnt="3">
        <dgm:presLayoutVars>
          <dgm:bulletEnabled val="1"/>
        </dgm:presLayoutVars>
      </dgm:prSet>
      <dgm:spPr/>
    </dgm:pt>
    <dgm:pt modelId="{8810FF3D-6CDF-45EB-949F-F5BB43604B2A}" type="pres">
      <dgm:prSet presAssocID="{2ACB4C1C-A0E9-46E0-8EE1-7F562E6A5BB1}" presName="funnel" presStyleLbl="trAlignAcc1" presStyleIdx="0" presStyleCnt="1"/>
      <dgm:spPr/>
    </dgm:pt>
  </dgm:ptLst>
  <dgm:cxnLst>
    <dgm:cxn modelId="{E215FB09-39E0-4892-91DE-80F77CB0B0AA}" type="presOf" srcId="{D558EE50-54C4-4097-9B0D-9587D442380B}" destId="{5EDB3E57-2224-4928-9E01-EBBDEF2E2760}" srcOrd="0" destOrd="0" presId="urn:microsoft.com/office/officeart/2005/8/layout/funnel1"/>
    <dgm:cxn modelId="{F59D200D-5081-446E-95A6-B5D2ABE6E73D}" type="presOf" srcId="{75A351DE-2EF6-4C60-BEC6-AB4F70BE1ACE}" destId="{0D08344B-6E2D-4FD3-87EC-3A17B4680D81}" srcOrd="0" destOrd="0" presId="urn:microsoft.com/office/officeart/2005/8/layout/funnel1"/>
    <dgm:cxn modelId="{1DC15F1D-C5B7-4FAE-8D37-844F3DD25EBB}" type="presOf" srcId="{F18338FB-47F1-4EC2-B201-5B9DD4C01052}" destId="{FDEF59C3-B1D5-4515-AC73-4E6AE46BD089}" srcOrd="0" destOrd="0" presId="urn:microsoft.com/office/officeart/2005/8/layout/funnel1"/>
    <dgm:cxn modelId="{C63A0962-3CAB-4457-9826-E387D8AE6AA5}" srcId="{2ACB4C1C-A0E9-46E0-8EE1-7F562E6A5BB1}" destId="{D558EE50-54C4-4097-9B0D-9587D442380B}" srcOrd="1" destOrd="0" parTransId="{B782FABE-93AE-4D30-863E-2D053F3944A5}" sibTransId="{656B58EC-9F07-480E-B7B3-DB833607C8AD}"/>
    <dgm:cxn modelId="{386FA953-3947-4C91-95E1-7C75581D3C55}" type="presOf" srcId="{2ACB4C1C-A0E9-46E0-8EE1-7F562E6A5BB1}" destId="{E270727F-0EE1-4F3E-B9D5-9894D8876036}" srcOrd="0" destOrd="0" presId="urn:microsoft.com/office/officeart/2005/8/layout/funnel1"/>
    <dgm:cxn modelId="{B8752086-E0E6-42EF-A712-3AD823C93306}" srcId="{2ACB4C1C-A0E9-46E0-8EE1-7F562E6A5BB1}" destId="{F18338FB-47F1-4EC2-B201-5B9DD4C01052}" srcOrd="2" destOrd="0" parTransId="{A0D653E9-E1EA-4EF7-8267-0A417D8DECEF}" sibTransId="{69A8D968-63F1-4C93-A57A-54F0AFBA66F4}"/>
    <dgm:cxn modelId="{F4871D9A-D2A3-4EEC-B96E-4708FC55C461}" srcId="{2ACB4C1C-A0E9-46E0-8EE1-7F562E6A5BB1}" destId="{6D9B8BA3-91B0-4CBE-90B8-8E5C52F2C159}" srcOrd="0" destOrd="0" parTransId="{49B4B2A1-8DDA-4E87-91E1-BD209A6CCDA4}" sibTransId="{43BFE992-C393-4405-AD19-0130CFAF4138}"/>
    <dgm:cxn modelId="{15CD82DD-8C4D-43CC-9E1D-6B3E100FACB4}" type="presOf" srcId="{6D9B8BA3-91B0-4CBE-90B8-8E5C52F2C159}" destId="{4F16C29C-FAAA-4678-B91D-8AC1B1EE7BC2}" srcOrd="0" destOrd="0" presId="urn:microsoft.com/office/officeart/2005/8/layout/funnel1"/>
    <dgm:cxn modelId="{1E0254F1-D332-4B6C-8032-1B3B4311CE36}" srcId="{2ACB4C1C-A0E9-46E0-8EE1-7F562E6A5BB1}" destId="{75A351DE-2EF6-4C60-BEC6-AB4F70BE1ACE}" srcOrd="3" destOrd="0" parTransId="{FA5772FC-E9BB-4085-BE14-0DD976B3CFF7}" sibTransId="{E4E15063-03F6-4AAC-87E0-5058C4D64C88}"/>
    <dgm:cxn modelId="{35C9F200-E683-4111-81E8-C79142FBEC22}" type="presParOf" srcId="{E270727F-0EE1-4F3E-B9D5-9894D8876036}" destId="{F4DC7FAB-A47E-4ACD-B4B5-B0969D173DF8}" srcOrd="0" destOrd="0" presId="urn:microsoft.com/office/officeart/2005/8/layout/funnel1"/>
    <dgm:cxn modelId="{B564399E-7BB6-4657-A988-23030DDA049B}" type="presParOf" srcId="{E270727F-0EE1-4F3E-B9D5-9894D8876036}" destId="{B7AA56BD-EDFE-4660-B34E-585A809B68BE}" srcOrd="1" destOrd="0" presId="urn:microsoft.com/office/officeart/2005/8/layout/funnel1"/>
    <dgm:cxn modelId="{D054F603-4AA0-4C35-BAF2-0A6E8410391A}" type="presParOf" srcId="{E270727F-0EE1-4F3E-B9D5-9894D8876036}" destId="{0D08344B-6E2D-4FD3-87EC-3A17B4680D81}" srcOrd="2" destOrd="0" presId="urn:microsoft.com/office/officeart/2005/8/layout/funnel1"/>
    <dgm:cxn modelId="{C8CFF28E-75D5-4AF6-AE31-13D397AD66C4}" type="presParOf" srcId="{E270727F-0EE1-4F3E-B9D5-9894D8876036}" destId="{FDEF59C3-B1D5-4515-AC73-4E6AE46BD089}" srcOrd="3" destOrd="0" presId="urn:microsoft.com/office/officeart/2005/8/layout/funnel1"/>
    <dgm:cxn modelId="{563112C7-AB6C-4740-AB56-2CD67A2AF8D6}" type="presParOf" srcId="{E270727F-0EE1-4F3E-B9D5-9894D8876036}" destId="{5EDB3E57-2224-4928-9E01-EBBDEF2E2760}" srcOrd="4" destOrd="0" presId="urn:microsoft.com/office/officeart/2005/8/layout/funnel1"/>
    <dgm:cxn modelId="{C7611A2F-2FF0-4154-8F10-A4CADA899116}" type="presParOf" srcId="{E270727F-0EE1-4F3E-B9D5-9894D8876036}" destId="{4F16C29C-FAAA-4678-B91D-8AC1B1EE7BC2}" srcOrd="5" destOrd="0" presId="urn:microsoft.com/office/officeart/2005/8/layout/funnel1"/>
    <dgm:cxn modelId="{D656A8B2-BED7-4BCE-B527-099AE7867E35}" type="presParOf" srcId="{E270727F-0EE1-4F3E-B9D5-9894D8876036}" destId="{8810FF3D-6CDF-45EB-949F-F5BB43604B2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C866B-217A-4BEB-8DCC-0FDCA9EC49FB}">
      <dsp:nvSpPr>
        <dsp:cNvPr id="0" name=""/>
        <dsp:cNvSpPr/>
      </dsp:nvSpPr>
      <dsp:spPr>
        <a:xfrm>
          <a:off x="0" y="0"/>
          <a:ext cx="8315960" cy="7285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latin typeface="Century Gothic" panose="020B0502020202020204" pitchFamily="34" charset="0"/>
            </a:rPr>
            <a:t>Introduction</a:t>
          </a:r>
        </a:p>
      </dsp:txBody>
      <dsp:txXfrm>
        <a:off x="21338" y="21338"/>
        <a:ext cx="7468252" cy="685859"/>
      </dsp:txXfrm>
    </dsp:sp>
    <dsp:sp modelId="{C53E9026-FA54-4826-B4FC-FB9DB6531DB9}">
      <dsp:nvSpPr>
        <dsp:cNvPr id="0" name=""/>
        <dsp:cNvSpPr/>
      </dsp:nvSpPr>
      <dsp:spPr>
        <a:xfrm>
          <a:off x="696461" y="860996"/>
          <a:ext cx="8315960" cy="72853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latin typeface="Century Gothic" panose="020B0502020202020204" pitchFamily="34" charset="0"/>
            </a:rPr>
            <a:t>Définitions</a:t>
          </a:r>
        </a:p>
      </dsp:txBody>
      <dsp:txXfrm>
        <a:off x="717799" y="882334"/>
        <a:ext cx="7103274" cy="685859"/>
      </dsp:txXfrm>
    </dsp:sp>
    <dsp:sp modelId="{1E6815CC-3BFF-4CB8-8840-903A7094684B}">
      <dsp:nvSpPr>
        <dsp:cNvPr id="0" name=""/>
        <dsp:cNvSpPr/>
      </dsp:nvSpPr>
      <dsp:spPr>
        <a:xfrm>
          <a:off x="1382528" y="1721993"/>
          <a:ext cx="8315960" cy="7285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latin typeface="Century Gothic" panose="020B0502020202020204" pitchFamily="34" charset="0"/>
            </a:rPr>
            <a:t>Développement</a:t>
          </a:r>
        </a:p>
      </dsp:txBody>
      <dsp:txXfrm>
        <a:off x="1403866" y="1743331"/>
        <a:ext cx="7113669" cy="685859"/>
      </dsp:txXfrm>
    </dsp:sp>
    <dsp:sp modelId="{FA3D8BAF-B1BE-4360-AE48-23D9ECF35A0D}">
      <dsp:nvSpPr>
        <dsp:cNvPr id="0" name=""/>
        <dsp:cNvSpPr/>
      </dsp:nvSpPr>
      <dsp:spPr>
        <a:xfrm>
          <a:off x="2078989" y="2582989"/>
          <a:ext cx="8315960" cy="72853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dirty="0">
              <a:latin typeface="Century Gothic" panose="020B0502020202020204" pitchFamily="34" charset="0"/>
            </a:rPr>
            <a:t>Conclusion</a:t>
          </a:r>
        </a:p>
      </dsp:txBody>
      <dsp:txXfrm>
        <a:off x="2100327" y="2604327"/>
        <a:ext cx="7103274" cy="685859"/>
      </dsp:txXfrm>
    </dsp:sp>
    <dsp:sp modelId="{9C8D1817-3291-4289-A89E-C4486DFC49AE}">
      <dsp:nvSpPr>
        <dsp:cNvPr id="0" name=""/>
        <dsp:cNvSpPr/>
      </dsp:nvSpPr>
      <dsp:spPr>
        <a:xfrm>
          <a:off x="7842411" y="557991"/>
          <a:ext cx="473548" cy="473548"/>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r-FR" sz="2100" kern="1200">
            <a:latin typeface="Century Gothic" panose="020B0502020202020204" pitchFamily="34" charset="0"/>
          </a:endParaRPr>
        </a:p>
      </dsp:txBody>
      <dsp:txXfrm>
        <a:off x="7948959" y="557991"/>
        <a:ext cx="260452" cy="356345"/>
      </dsp:txXfrm>
    </dsp:sp>
    <dsp:sp modelId="{DFD35E54-66DB-4B3A-9F81-B14C47B0B971}">
      <dsp:nvSpPr>
        <dsp:cNvPr id="0" name=""/>
        <dsp:cNvSpPr/>
      </dsp:nvSpPr>
      <dsp:spPr>
        <a:xfrm>
          <a:off x="8538873" y="1418988"/>
          <a:ext cx="473548" cy="473548"/>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r-FR" sz="2100" kern="1200">
            <a:latin typeface="Century Gothic" panose="020B0502020202020204" pitchFamily="34" charset="0"/>
          </a:endParaRPr>
        </a:p>
      </dsp:txBody>
      <dsp:txXfrm>
        <a:off x="8645421" y="1418988"/>
        <a:ext cx="260452" cy="356345"/>
      </dsp:txXfrm>
    </dsp:sp>
    <dsp:sp modelId="{D3FC0B11-A2FC-4F80-A219-5B5D1A080A41}">
      <dsp:nvSpPr>
        <dsp:cNvPr id="0" name=""/>
        <dsp:cNvSpPr/>
      </dsp:nvSpPr>
      <dsp:spPr>
        <a:xfrm>
          <a:off x="9224940" y="2279984"/>
          <a:ext cx="473548" cy="473548"/>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r-FR" sz="2100" kern="1200">
            <a:latin typeface="Century Gothic" panose="020B0502020202020204" pitchFamily="34" charset="0"/>
          </a:endParaRPr>
        </a:p>
      </dsp:txBody>
      <dsp:txXfrm>
        <a:off x="9331488" y="2279984"/>
        <a:ext cx="260452" cy="35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C7FAB-A47E-4ACD-B4B5-B0969D173DF8}">
      <dsp:nvSpPr>
        <dsp:cNvPr id="0" name=""/>
        <dsp:cNvSpPr/>
      </dsp:nvSpPr>
      <dsp:spPr>
        <a:xfrm>
          <a:off x="3859171" y="134530"/>
          <a:ext cx="2669917" cy="92722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A56BD-EDFE-4660-B34E-585A809B68BE}">
      <dsp:nvSpPr>
        <dsp:cNvPr id="0" name=""/>
        <dsp:cNvSpPr/>
      </dsp:nvSpPr>
      <dsp:spPr>
        <a:xfrm>
          <a:off x="4939556" y="2404995"/>
          <a:ext cx="517425" cy="331152"/>
        </a:xfrm>
        <a:prstGeom prst="down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8344B-6E2D-4FD3-87EC-3A17B4680D81}">
      <dsp:nvSpPr>
        <dsp:cNvPr id="0" name=""/>
        <dsp:cNvSpPr/>
      </dsp:nvSpPr>
      <dsp:spPr>
        <a:xfrm>
          <a:off x="3956447" y="2669917"/>
          <a:ext cx="2483643" cy="620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FR" sz="2200" kern="1200" dirty="0"/>
            <a:t>Suite Office</a:t>
          </a:r>
        </a:p>
      </dsp:txBody>
      <dsp:txXfrm>
        <a:off x="3956447" y="2669917"/>
        <a:ext cx="2483643" cy="620910"/>
      </dsp:txXfrm>
    </dsp:sp>
    <dsp:sp modelId="{FDEF59C3-B1D5-4515-AC73-4E6AE46BD089}">
      <dsp:nvSpPr>
        <dsp:cNvPr id="0" name=""/>
        <dsp:cNvSpPr/>
      </dsp:nvSpPr>
      <dsp:spPr>
        <a:xfrm>
          <a:off x="4829861" y="1133369"/>
          <a:ext cx="931366" cy="9313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PowerPoint</a:t>
          </a:r>
        </a:p>
      </dsp:txBody>
      <dsp:txXfrm>
        <a:off x="4966256" y="1269764"/>
        <a:ext cx="658576" cy="658576"/>
      </dsp:txXfrm>
    </dsp:sp>
    <dsp:sp modelId="{5EDB3E57-2224-4928-9E01-EBBDEF2E2760}">
      <dsp:nvSpPr>
        <dsp:cNvPr id="0" name=""/>
        <dsp:cNvSpPr/>
      </dsp:nvSpPr>
      <dsp:spPr>
        <a:xfrm>
          <a:off x="4163417" y="434637"/>
          <a:ext cx="931366" cy="931366"/>
        </a:xfrm>
        <a:prstGeom prst="ellipse">
          <a:avLst/>
        </a:prstGeom>
        <a:solidFill>
          <a:schemeClr val="accent4">
            <a:hueOff val="2646782"/>
            <a:satOff val="2433"/>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Excel</a:t>
          </a:r>
        </a:p>
      </dsp:txBody>
      <dsp:txXfrm>
        <a:off x="4299812" y="571032"/>
        <a:ext cx="658576" cy="658576"/>
      </dsp:txXfrm>
    </dsp:sp>
    <dsp:sp modelId="{4F16C29C-FAAA-4678-B91D-8AC1B1EE7BC2}">
      <dsp:nvSpPr>
        <dsp:cNvPr id="0" name=""/>
        <dsp:cNvSpPr/>
      </dsp:nvSpPr>
      <dsp:spPr>
        <a:xfrm>
          <a:off x="5115480" y="209453"/>
          <a:ext cx="931366" cy="931366"/>
        </a:xfrm>
        <a:prstGeom prst="ellipse">
          <a:avLst/>
        </a:prstGeom>
        <a:solidFill>
          <a:schemeClr val="accent4">
            <a:hueOff val="5293564"/>
            <a:satOff val="4867"/>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Word</a:t>
          </a:r>
        </a:p>
      </dsp:txBody>
      <dsp:txXfrm>
        <a:off x="5251875" y="345848"/>
        <a:ext cx="658576" cy="658576"/>
      </dsp:txXfrm>
    </dsp:sp>
    <dsp:sp modelId="{8810FF3D-6CDF-45EB-949F-F5BB43604B2A}">
      <dsp:nvSpPr>
        <dsp:cNvPr id="0" name=""/>
        <dsp:cNvSpPr/>
      </dsp:nvSpPr>
      <dsp:spPr>
        <a:xfrm>
          <a:off x="3749476" y="20697"/>
          <a:ext cx="2897584" cy="2318067"/>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1026E-5FC3-4D0E-820F-10DD82159B26}" type="datetimeFigureOut">
              <a:rPr lang="fr-FR" smtClean="0"/>
              <a:t>14/04/2020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9E161-FE20-44E9-B21A-F1FEC5A60488}" type="slidenum">
              <a:rPr lang="fr-FR" smtClean="0"/>
              <a:t>‹N°›</a:t>
            </a:fld>
            <a:endParaRPr lang="fr-FR"/>
          </a:p>
        </p:txBody>
      </p:sp>
    </p:spTree>
    <p:extLst>
      <p:ext uri="{BB962C8B-B14F-4D97-AF65-F5344CB8AC3E}">
        <p14:creationId xmlns:p14="http://schemas.microsoft.com/office/powerpoint/2010/main" val="271740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Test de graphes</a:t>
            </a:r>
          </a:p>
        </p:txBody>
      </p:sp>
      <p:sp>
        <p:nvSpPr>
          <p:cNvPr id="4" name="Espace réservé du numéro de diapositive 3"/>
          <p:cNvSpPr>
            <a:spLocks noGrp="1"/>
          </p:cNvSpPr>
          <p:nvPr>
            <p:ph type="sldNum" sz="quarter" idx="10"/>
          </p:nvPr>
        </p:nvSpPr>
        <p:spPr/>
        <p:txBody>
          <a:bodyPr/>
          <a:lstStyle/>
          <a:p>
            <a:fld id="{2FB9E161-FE20-44E9-B21A-F1FEC5A60488}" type="slidenum">
              <a:rPr lang="fr-FR" smtClean="0"/>
              <a:t>8</a:t>
            </a:fld>
            <a:endParaRPr lang="fr-FR"/>
          </a:p>
        </p:txBody>
      </p:sp>
    </p:spTree>
    <p:extLst>
      <p:ext uri="{BB962C8B-B14F-4D97-AF65-F5344CB8AC3E}">
        <p14:creationId xmlns:p14="http://schemas.microsoft.com/office/powerpoint/2010/main" val="1998215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F4DDD21-606C-471D-A300-7550DF48AD63}" type="datetimeFigureOut">
              <a:rPr lang="fr-FR" smtClean="0"/>
              <a:t>14/04/2020</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A07AE5A-3B3E-42B6-BF03-BD2ECA694B04}"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262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421720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376064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103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127106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EF4DDD21-606C-471D-A300-7550DF48AD63}" type="datetimeFigureOut">
              <a:rPr lang="fr-FR" smtClean="0"/>
              <a:t>14/04/2020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300386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EF4DDD21-606C-471D-A300-7550DF48AD63}" type="datetimeFigureOut">
              <a:rPr lang="fr-FR" smtClean="0"/>
              <a:t>14/04/2020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414123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4DDD21-606C-471D-A300-7550DF48AD63}"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2271561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4DDD21-606C-471D-A300-7550DF48AD63}"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3170104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F4DDD21-606C-471D-A300-7550DF48AD63}" type="datetimeFigureOut">
              <a:rPr lang="fr-FR" smtClean="0"/>
              <a:t>14/04/2020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338913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4DDD21-606C-471D-A300-7550DF48AD63}"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311874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F4DDD21-606C-471D-A300-7550DF48AD63}"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252422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17792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F4DDD21-606C-471D-A300-7550DF48AD63}" type="datetimeFigureOut">
              <a:rPr lang="fr-FR" smtClean="0"/>
              <a:t>14/04/2020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189173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F4DDD21-606C-471D-A300-7550DF48AD63}" type="datetimeFigureOut">
              <a:rPr lang="fr-FR" smtClean="0"/>
              <a:t>14/04/2020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9789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DDD21-606C-471D-A300-7550DF48AD63}" type="datetimeFigureOut">
              <a:rPr lang="fr-FR" smtClean="0"/>
              <a:t>14/04/2020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198301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105301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F4DDD21-606C-471D-A300-7550DF48AD63}"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07AE5A-3B3E-42B6-BF03-BD2ECA694B04}" type="slidenum">
              <a:rPr lang="fr-FR" smtClean="0"/>
              <a:t>‹N°›</a:t>
            </a:fld>
            <a:endParaRPr lang="fr-FR"/>
          </a:p>
        </p:txBody>
      </p:sp>
    </p:spTree>
    <p:extLst>
      <p:ext uri="{BB962C8B-B14F-4D97-AF65-F5344CB8AC3E}">
        <p14:creationId xmlns:p14="http://schemas.microsoft.com/office/powerpoint/2010/main" val="228846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F4DDD21-606C-471D-A300-7550DF48AD63}" type="datetimeFigureOut">
              <a:rPr lang="fr-FR" smtClean="0"/>
              <a:t>14/04/2020</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A07AE5A-3B3E-42B6-BF03-BD2ECA694B04}" type="slidenum">
              <a:rPr lang="fr-FR" smtClean="0"/>
              <a:t>‹N°›</a:t>
            </a:fld>
            <a:endParaRPr lang="fr-FR"/>
          </a:p>
        </p:txBody>
      </p:sp>
    </p:spTree>
    <p:extLst>
      <p:ext uri="{BB962C8B-B14F-4D97-AF65-F5344CB8AC3E}">
        <p14:creationId xmlns:p14="http://schemas.microsoft.com/office/powerpoint/2010/main" val="4270160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Logiciel_de_pr%C3%A9sentation" TargetMode="External"/><Relationship Id="rId2" Type="http://schemas.openxmlformats.org/officeDocument/2006/relationships/hyperlink" Target="https://fr.wikipedia.org/wiki/Microsoft_PowerPoint"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suite Microsoft Office</a:t>
            </a:r>
          </a:p>
        </p:txBody>
      </p:sp>
      <p:sp>
        <p:nvSpPr>
          <p:cNvPr id="3" name="Sous-titre 2"/>
          <p:cNvSpPr>
            <a:spLocks noGrp="1"/>
          </p:cNvSpPr>
          <p:nvPr>
            <p:ph type="subTitle" idx="1"/>
          </p:nvPr>
        </p:nvSpPr>
        <p:spPr/>
        <p:txBody>
          <a:bodyPr/>
          <a:lstStyle/>
          <a:p>
            <a:r>
              <a:rPr lang="fr-FR" dirty="0"/>
              <a:t>Démonstration</a:t>
            </a:r>
          </a:p>
        </p:txBody>
      </p:sp>
    </p:spTree>
    <p:extLst>
      <p:ext uri="{BB962C8B-B14F-4D97-AF65-F5344CB8AC3E}">
        <p14:creationId xmlns:p14="http://schemas.microsoft.com/office/powerpoint/2010/main" val="2254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Tableaux et Graphes</a:t>
            </a:r>
          </a:p>
        </p:txBody>
      </p:sp>
      <p:graphicFrame>
        <p:nvGraphicFramePr>
          <p:cNvPr id="19" name="Graphique 18"/>
          <p:cNvGraphicFramePr/>
          <p:nvPr>
            <p:extLst>
              <p:ext uri="{D42A27DB-BD31-4B8C-83A1-F6EECF244321}">
                <p14:modId xmlns:p14="http://schemas.microsoft.com/office/powerpoint/2010/main" val="2652910701"/>
              </p:ext>
            </p:extLst>
          </p:nvPr>
        </p:nvGraphicFramePr>
        <p:xfrm>
          <a:off x="3532695" y="2225554"/>
          <a:ext cx="4498108" cy="3449732"/>
        </p:xfrm>
        <a:graphic>
          <a:graphicData uri="http://schemas.openxmlformats.org/drawingml/2006/chart">
            <c:chart xmlns:c="http://schemas.openxmlformats.org/drawingml/2006/chart" xmlns:r="http://schemas.openxmlformats.org/officeDocument/2006/relationships" r:id="rId2"/>
          </a:graphicData>
        </a:graphic>
      </p:graphicFrame>
      <p:sp>
        <p:nvSpPr>
          <p:cNvPr id="20" name="ZoneTexte 19"/>
          <p:cNvSpPr txBox="1"/>
          <p:nvPr/>
        </p:nvSpPr>
        <p:spPr>
          <a:xfrm>
            <a:off x="337164" y="1763889"/>
            <a:ext cx="10686472" cy="923330"/>
          </a:xfrm>
          <a:prstGeom prst="rect">
            <a:avLst/>
          </a:prstGeom>
          <a:noFill/>
        </p:spPr>
        <p:txBody>
          <a:bodyPr wrap="square" rtlCol="0">
            <a:spAutoFit/>
          </a:bodyPr>
          <a:lstStyle/>
          <a:p>
            <a:r>
              <a:rPr lang="fr-FR" dirty="0">
                <a:latin typeface="Century Gothic" panose="020B0502020202020204" pitchFamily="34" charset="0"/>
              </a:rPr>
              <a:t>Proportion de la population de 12 ans et plus ayant consulté un spécialiste en soins dentaires, selon l'âge et le sexe, Québec, 2013-2014</a:t>
            </a:r>
          </a:p>
          <a:p>
            <a:endParaRPr lang="fr-FR" dirty="0">
              <a:latin typeface="Century Gothic" panose="020B050202020202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57189081"/>
              </p:ext>
            </p:extLst>
          </p:nvPr>
        </p:nvGraphicFramePr>
        <p:xfrm>
          <a:off x="1990902" y="2548992"/>
          <a:ext cx="7378996" cy="2802855"/>
        </p:xfrm>
        <a:graphic>
          <a:graphicData uri="http://schemas.openxmlformats.org/drawingml/2006/table">
            <a:tbl>
              <a:tblPr/>
              <a:tblGrid>
                <a:gridCol w="1844749">
                  <a:extLst>
                    <a:ext uri="{9D8B030D-6E8A-4147-A177-3AD203B41FA5}">
                      <a16:colId xmlns:a16="http://schemas.microsoft.com/office/drawing/2014/main" val="2018857192"/>
                    </a:ext>
                  </a:extLst>
                </a:gridCol>
                <a:gridCol w="1844749">
                  <a:extLst>
                    <a:ext uri="{9D8B030D-6E8A-4147-A177-3AD203B41FA5}">
                      <a16:colId xmlns:a16="http://schemas.microsoft.com/office/drawing/2014/main" val="1042485035"/>
                    </a:ext>
                  </a:extLst>
                </a:gridCol>
                <a:gridCol w="1844749">
                  <a:extLst>
                    <a:ext uri="{9D8B030D-6E8A-4147-A177-3AD203B41FA5}">
                      <a16:colId xmlns:a16="http://schemas.microsoft.com/office/drawing/2014/main" val="3390742919"/>
                    </a:ext>
                  </a:extLst>
                </a:gridCol>
                <a:gridCol w="1844749">
                  <a:extLst>
                    <a:ext uri="{9D8B030D-6E8A-4147-A177-3AD203B41FA5}">
                      <a16:colId xmlns:a16="http://schemas.microsoft.com/office/drawing/2014/main" val="381856144"/>
                    </a:ext>
                  </a:extLst>
                </a:gridCol>
              </a:tblGrid>
              <a:tr h="425415">
                <a:tc>
                  <a:txBody>
                    <a:bodyPr/>
                    <a:lstStyle/>
                    <a:p>
                      <a:pPr algn="l" fontAlgn="b"/>
                      <a:r>
                        <a:rPr lang="fr-FR" sz="1600" dirty="0">
                          <a:solidFill>
                            <a:srgbClr val="646464"/>
                          </a:solidFill>
                          <a:effectLst/>
                        </a:rPr>
                        <a:t>Groupes d'âge</a:t>
                      </a:r>
                    </a:p>
                  </a:txBody>
                  <a:tcPr marR="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r" fontAlgn="b"/>
                      <a:r>
                        <a:rPr lang="fr-FR" sz="1600" dirty="0">
                          <a:solidFill>
                            <a:srgbClr val="646464"/>
                          </a:solidFill>
                          <a:effectLst/>
                        </a:rPr>
                        <a:t>Femmes</a:t>
                      </a:r>
                    </a:p>
                  </a:txBody>
                  <a:tcPr marR="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r" fontAlgn="b"/>
                      <a:r>
                        <a:rPr lang="fr-FR" sz="1600" dirty="0">
                          <a:solidFill>
                            <a:srgbClr val="646464"/>
                          </a:solidFill>
                          <a:effectLst/>
                        </a:rPr>
                        <a:t>Hommes</a:t>
                      </a:r>
                    </a:p>
                  </a:txBody>
                  <a:tcPr marR="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r" fontAlgn="b"/>
                      <a:r>
                        <a:rPr lang="fr-FR" sz="1600" dirty="0">
                          <a:solidFill>
                            <a:srgbClr val="646464"/>
                          </a:solidFill>
                          <a:effectLst/>
                        </a:rPr>
                        <a:t>Total</a:t>
                      </a:r>
                    </a:p>
                  </a:txBody>
                  <a:tcPr marR="76200" marB="76200"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04749524"/>
                  </a:ext>
                </a:extLst>
              </a:tr>
              <a:tr h="359710">
                <a:tc>
                  <a:txBody>
                    <a:bodyPr/>
                    <a:lstStyle/>
                    <a:p>
                      <a:pPr fontAlgn="t"/>
                      <a:r>
                        <a:rPr lang="fr-FR" sz="1600" dirty="0">
                          <a:effectLst/>
                        </a:rPr>
                        <a:t>12 à 19 ans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80,1</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74,0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77,0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03360336"/>
                  </a:ext>
                </a:extLst>
              </a:tr>
              <a:tr h="359710">
                <a:tc>
                  <a:txBody>
                    <a:bodyPr/>
                    <a:lstStyle/>
                    <a:p>
                      <a:pPr fontAlgn="t"/>
                      <a:r>
                        <a:rPr lang="fr-FR" sz="1600" dirty="0">
                          <a:effectLst/>
                        </a:rPr>
                        <a:t>20 à 24 ans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71,3</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49,9</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a:effectLst/>
                        </a:rPr>
                        <a:t>59,9</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43401872"/>
                  </a:ext>
                </a:extLst>
              </a:tr>
              <a:tr h="359710">
                <a:tc>
                  <a:txBody>
                    <a:bodyPr/>
                    <a:lstStyle/>
                    <a:p>
                      <a:pPr fontAlgn="t"/>
                      <a:r>
                        <a:rPr lang="fr-FR" sz="1600">
                          <a:effectLst/>
                        </a:rPr>
                        <a:t>25 à 44 ans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72,4</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59,7</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a:effectLst/>
                        </a:rPr>
                        <a:t>66,0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19228141"/>
                  </a:ext>
                </a:extLst>
              </a:tr>
              <a:tr h="359710">
                <a:tc>
                  <a:txBody>
                    <a:bodyPr/>
                    <a:lstStyle/>
                    <a:p>
                      <a:pPr fontAlgn="t"/>
                      <a:r>
                        <a:rPr lang="fr-FR" sz="1600">
                          <a:effectLst/>
                        </a:rPr>
                        <a:t>45 à 64 ans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67,1</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59,7</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63,4</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97557166"/>
                  </a:ext>
                </a:extLst>
              </a:tr>
              <a:tr h="359710">
                <a:tc>
                  <a:txBody>
                    <a:bodyPr/>
                    <a:lstStyle/>
                    <a:p>
                      <a:pPr fontAlgn="t"/>
                      <a:r>
                        <a:rPr lang="fr-FR" sz="1600">
                          <a:effectLst/>
                        </a:rPr>
                        <a:t>65 ans et plus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45,0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41,5</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fr-FR" sz="1600" dirty="0">
                          <a:effectLst/>
                        </a:rPr>
                        <a:t>43,4</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8407858"/>
                  </a:ext>
                </a:extLst>
              </a:tr>
              <a:tr h="359710">
                <a:tc>
                  <a:txBody>
                    <a:bodyPr/>
                    <a:lstStyle/>
                    <a:p>
                      <a:pPr fontAlgn="t"/>
                      <a:r>
                        <a:rPr lang="fr-FR" sz="1600">
                          <a:effectLst/>
                        </a:rPr>
                        <a:t>Total</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fr-FR" sz="1600">
                          <a:effectLst/>
                        </a:rPr>
                        <a:t>65,8</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fr-FR" sz="1600" dirty="0">
                          <a:effectLst/>
                        </a:rPr>
                        <a:t>57,2</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r" fontAlgn="t"/>
                      <a:r>
                        <a:rPr lang="fr-FR" sz="1600" dirty="0">
                          <a:effectLst/>
                        </a:rPr>
                        <a:t>61,5</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406172544"/>
                  </a:ext>
                </a:extLst>
              </a:tr>
            </a:tbl>
          </a:graphicData>
        </a:graphic>
      </p:graphicFrame>
    </p:spTree>
    <p:extLst>
      <p:ext uri="{BB962C8B-B14F-4D97-AF65-F5344CB8AC3E}">
        <p14:creationId xmlns:p14="http://schemas.microsoft.com/office/powerpoint/2010/main" val="313608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rus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14:presetBounceEnd="20000">
                                      <p:stCondLst>
                                        <p:cond delay="0"/>
                                      </p:stCondLst>
                                      <p:childTnLst>
                                        <p:animScale p14:bounceEnd="20000">
                                          <p:cBhvr>
                                            <p:cTn id="20" dur="2000" fill="hold"/>
                                            <p:tgtEl>
                                              <p:spTgt spid="4"/>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4"/>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a:t>
            </a:r>
          </a:p>
        </p:txBody>
      </p:sp>
      <p:pic>
        <p:nvPicPr>
          <p:cNvPr id="4" name="Voici à quoi ressemble 10 ans de plaque sur les dent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67347" y="1582021"/>
            <a:ext cx="7974122" cy="4485982"/>
          </a:xfrm>
        </p:spPr>
      </p:pic>
    </p:spTree>
    <p:extLst>
      <p:ext uri="{BB962C8B-B14F-4D97-AF65-F5344CB8AC3E}">
        <p14:creationId xmlns:p14="http://schemas.microsoft.com/office/powerpoint/2010/main" val="251363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latin typeface="Bernard MT Condensed" panose="02050806060905020404" pitchFamily="18" charset="0"/>
              </a:rPr>
              <a:t>Merci pour votre attention</a:t>
            </a:r>
          </a:p>
        </p:txBody>
      </p:sp>
      <p:sp>
        <p:nvSpPr>
          <p:cNvPr id="5" name="Sous-titre 4"/>
          <p:cNvSpPr>
            <a:spLocks noGrp="1"/>
          </p:cNvSpPr>
          <p:nvPr>
            <p:ph type="subTitle" idx="1"/>
          </p:nvPr>
        </p:nvSpPr>
        <p:spPr/>
        <p:txBody>
          <a:bodyPr/>
          <a:lstStyle/>
          <a:p>
            <a:r>
              <a:rPr lang="fr-FR" dirty="0"/>
              <a:t>Question?</a:t>
            </a:r>
          </a:p>
        </p:txBody>
      </p:sp>
    </p:spTree>
    <p:extLst>
      <p:ext uri="{BB962C8B-B14F-4D97-AF65-F5344CB8AC3E}">
        <p14:creationId xmlns:p14="http://schemas.microsoft.com/office/powerpoint/2010/main" val="284763639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présentation</a:t>
            </a:r>
          </a:p>
        </p:txBody>
      </p:sp>
      <p:graphicFrame>
        <p:nvGraphicFramePr>
          <p:cNvPr id="10" name="Espace réservé du contenu 9"/>
          <p:cNvGraphicFramePr>
            <a:graphicFrameLocks noGrp="1"/>
          </p:cNvGraphicFramePr>
          <p:nvPr>
            <p:ph sz="quarter" idx="13"/>
            <p:extLst>
              <p:ext uri="{D42A27DB-BD31-4B8C-83A1-F6EECF244321}">
                <p14:modId xmlns:p14="http://schemas.microsoft.com/office/powerpoint/2010/main" val="1813235059"/>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44606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FDCC866B-217A-4BEB-8DCC-0FDCA9EC49FB}"/>
                                            </p:graphicEl>
                                          </p:spTgt>
                                        </p:tgtEl>
                                        <p:attrNameLst>
                                          <p:attrName>style.visibility</p:attrName>
                                        </p:attrNameLst>
                                      </p:cBhvr>
                                      <p:to>
                                        <p:strVal val="visible"/>
                                      </p:to>
                                    </p:set>
                                    <p:animEffect transition="in" filter="fade">
                                      <p:cBhvr>
                                        <p:cTn id="7" dur="1000"/>
                                        <p:tgtEl>
                                          <p:spTgt spid="10">
                                            <p:graphicEl>
                                              <a:dgm id="{FDCC866B-217A-4BEB-8DCC-0FDCA9EC49FB}"/>
                                            </p:graphicEl>
                                          </p:spTgt>
                                        </p:tgtEl>
                                      </p:cBhvr>
                                    </p:animEffect>
                                    <p:anim calcmode="lin" valueType="num">
                                      <p:cBhvr>
                                        <p:cTn id="8" dur="1000" fill="hold"/>
                                        <p:tgtEl>
                                          <p:spTgt spid="10">
                                            <p:graphicEl>
                                              <a:dgm id="{FDCC866B-217A-4BEB-8DCC-0FDCA9EC49FB}"/>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FDCC866B-217A-4BEB-8DCC-0FDCA9EC49F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9C8D1817-3291-4289-A89E-C4486DFC49AE}"/>
                                            </p:graphicEl>
                                          </p:spTgt>
                                        </p:tgtEl>
                                        <p:attrNameLst>
                                          <p:attrName>style.visibility</p:attrName>
                                        </p:attrNameLst>
                                      </p:cBhvr>
                                      <p:to>
                                        <p:strVal val="visible"/>
                                      </p:to>
                                    </p:set>
                                    <p:animEffect transition="in" filter="fade">
                                      <p:cBhvr>
                                        <p:cTn id="14" dur="1000"/>
                                        <p:tgtEl>
                                          <p:spTgt spid="10">
                                            <p:graphicEl>
                                              <a:dgm id="{9C8D1817-3291-4289-A89E-C4486DFC49AE}"/>
                                            </p:graphicEl>
                                          </p:spTgt>
                                        </p:tgtEl>
                                      </p:cBhvr>
                                    </p:animEffect>
                                    <p:anim calcmode="lin" valueType="num">
                                      <p:cBhvr>
                                        <p:cTn id="15" dur="1000" fill="hold"/>
                                        <p:tgtEl>
                                          <p:spTgt spid="10">
                                            <p:graphicEl>
                                              <a:dgm id="{9C8D1817-3291-4289-A89E-C4486DFC49AE}"/>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9C8D1817-3291-4289-A89E-C4486DFC49A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graphicEl>
                                              <a:dgm id="{C53E9026-FA54-4826-B4FC-FB9DB6531DB9}"/>
                                            </p:graphicEl>
                                          </p:spTgt>
                                        </p:tgtEl>
                                        <p:attrNameLst>
                                          <p:attrName>style.visibility</p:attrName>
                                        </p:attrNameLst>
                                      </p:cBhvr>
                                      <p:to>
                                        <p:strVal val="visible"/>
                                      </p:to>
                                    </p:set>
                                    <p:animEffect transition="in" filter="fade">
                                      <p:cBhvr>
                                        <p:cTn id="19" dur="1000"/>
                                        <p:tgtEl>
                                          <p:spTgt spid="10">
                                            <p:graphicEl>
                                              <a:dgm id="{C53E9026-FA54-4826-B4FC-FB9DB6531DB9}"/>
                                            </p:graphicEl>
                                          </p:spTgt>
                                        </p:tgtEl>
                                      </p:cBhvr>
                                    </p:animEffect>
                                    <p:anim calcmode="lin" valueType="num">
                                      <p:cBhvr>
                                        <p:cTn id="20" dur="1000" fill="hold"/>
                                        <p:tgtEl>
                                          <p:spTgt spid="10">
                                            <p:graphicEl>
                                              <a:dgm id="{C53E9026-FA54-4826-B4FC-FB9DB6531DB9}"/>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C53E9026-FA54-4826-B4FC-FB9DB6531DB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graphicEl>
                                              <a:dgm id="{DFD35E54-66DB-4B3A-9F81-B14C47B0B971}"/>
                                            </p:graphicEl>
                                          </p:spTgt>
                                        </p:tgtEl>
                                        <p:attrNameLst>
                                          <p:attrName>style.visibility</p:attrName>
                                        </p:attrNameLst>
                                      </p:cBhvr>
                                      <p:to>
                                        <p:strVal val="visible"/>
                                      </p:to>
                                    </p:set>
                                    <p:animEffect transition="in" filter="fade">
                                      <p:cBhvr>
                                        <p:cTn id="26" dur="1000"/>
                                        <p:tgtEl>
                                          <p:spTgt spid="10">
                                            <p:graphicEl>
                                              <a:dgm id="{DFD35E54-66DB-4B3A-9F81-B14C47B0B971}"/>
                                            </p:graphicEl>
                                          </p:spTgt>
                                        </p:tgtEl>
                                      </p:cBhvr>
                                    </p:animEffect>
                                    <p:anim calcmode="lin" valueType="num">
                                      <p:cBhvr>
                                        <p:cTn id="27" dur="1000" fill="hold"/>
                                        <p:tgtEl>
                                          <p:spTgt spid="10">
                                            <p:graphicEl>
                                              <a:dgm id="{DFD35E54-66DB-4B3A-9F81-B14C47B0B971}"/>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DFD35E54-66DB-4B3A-9F81-B14C47B0B97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graphicEl>
                                              <a:dgm id="{1E6815CC-3BFF-4CB8-8840-903A7094684B}"/>
                                            </p:graphicEl>
                                          </p:spTgt>
                                        </p:tgtEl>
                                        <p:attrNameLst>
                                          <p:attrName>style.visibility</p:attrName>
                                        </p:attrNameLst>
                                      </p:cBhvr>
                                      <p:to>
                                        <p:strVal val="visible"/>
                                      </p:to>
                                    </p:set>
                                    <p:animEffect transition="in" filter="fade">
                                      <p:cBhvr>
                                        <p:cTn id="31" dur="1000"/>
                                        <p:tgtEl>
                                          <p:spTgt spid="10">
                                            <p:graphicEl>
                                              <a:dgm id="{1E6815CC-3BFF-4CB8-8840-903A7094684B}"/>
                                            </p:graphicEl>
                                          </p:spTgt>
                                        </p:tgtEl>
                                      </p:cBhvr>
                                    </p:animEffect>
                                    <p:anim calcmode="lin" valueType="num">
                                      <p:cBhvr>
                                        <p:cTn id="32" dur="1000" fill="hold"/>
                                        <p:tgtEl>
                                          <p:spTgt spid="10">
                                            <p:graphicEl>
                                              <a:dgm id="{1E6815CC-3BFF-4CB8-8840-903A7094684B}"/>
                                            </p:graphicEl>
                                          </p:spTgt>
                                        </p:tgtEl>
                                        <p:attrNameLst>
                                          <p:attrName>ppt_x</p:attrName>
                                        </p:attrNameLst>
                                      </p:cBhvr>
                                      <p:tavLst>
                                        <p:tav tm="0">
                                          <p:val>
                                            <p:strVal val="#ppt_x"/>
                                          </p:val>
                                        </p:tav>
                                        <p:tav tm="100000">
                                          <p:val>
                                            <p:strVal val="#ppt_x"/>
                                          </p:val>
                                        </p:tav>
                                      </p:tavLst>
                                    </p:anim>
                                    <p:anim calcmode="lin" valueType="num">
                                      <p:cBhvr>
                                        <p:cTn id="33" dur="1000" fill="hold"/>
                                        <p:tgtEl>
                                          <p:spTgt spid="10">
                                            <p:graphicEl>
                                              <a:dgm id="{1E6815CC-3BFF-4CB8-8840-903A7094684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graphicEl>
                                              <a:dgm id="{D3FC0B11-A2FC-4F80-A219-5B5D1A080A41}"/>
                                            </p:graphicEl>
                                          </p:spTgt>
                                        </p:tgtEl>
                                        <p:attrNameLst>
                                          <p:attrName>style.visibility</p:attrName>
                                        </p:attrNameLst>
                                      </p:cBhvr>
                                      <p:to>
                                        <p:strVal val="visible"/>
                                      </p:to>
                                    </p:set>
                                    <p:animEffect transition="in" filter="fade">
                                      <p:cBhvr>
                                        <p:cTn id="38" dur="1000"/>
                                        <p:tgtEl>
                                          <p:spTgt spid="10">
                                            <p:graphicEl>
                                              <a:dgm id="{D3FC0B11-A2FC-4F80-A219-5B5D1A080A41}"/>
                                            </p:graphicEl>
                                          </p:spTgt>
                                        </p:tgtEl>
                                      </p:cBhvr>
                                    </p:animEffect>
                                    <p:anim calcmode="lin" valueType="num">
                                      <p:cBhvr>
                                        <p:cTn id="39" dur="1000" fill="hold"/>
                                        <p:tgtEl>
                                          <p:spTgt spid="10">
                                            <p:graphicEl>
                                              <a:dgm id="{D3FC0B11-A2FC-4F80-A219-5B5D1A080A41}"/>
                                            </p:graphicEl>
                                          </p:spTgt>
                                        </p:tgtEl>
                                        <p:attrNameLst>
                                          <p:attrName>ppt_x</p:attrName>
                                        </p:attrNameLst>
                                      </p:cBhvr>
                                      <p:tavLst>
                                        <p:tav tm="0">
                                          <p:val>
                                            <p:strVal val="#ppt_x"/>
                                          </p:val>
                                        </p:tav>
                                        <p:tav tm="100000">
                                          <p:val>
                                            <p:strVal val="#ppt_x"/>
                                          </p:val>
                                        </p:tav>
                                      </p:tavLst>
                                    </p:anim>
                                    <p:anim calcmode="lin" valueType="num">
                                      <p:cBhvr>
                                        <p:cTn id="40" dur="1000" fill="hold"/>
                                        <p:tgtEl>
                                          <p:spTgt spid="10">
                                            <p:graphicEl>
                                              <a:dgm id="{D3FC0B11-A2FC-4F80-A219-5B5D1A080A41}"/>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graphicEl>
                                              <a:dgm id="{FA3D8BAF-B1BE-4360-AE48-23D9ECF35A0D}"/>
                                            </p:graphicEl>
                                          </p:spTgt>
                                        </p:tgtEl>
                                        <p:attrNameLst>
                                          <p:attrName>style.visibility</p:attrName>
                                        </p:attrNameLst>
                                      </p:cBhvr>
                                      <p:to>
                                        <p:strVal val="visible"/>
                                      </p:to>
                                    </p:set>
                                    <p:animEffect transition="in" filter="fade">
                                      <p:cBhvr>
                                        <p:cTn id="43" dur="1000"/>
                                        <p:tgtEl>
                                          <p:spTgt spid="10">
                                            <p:graphicEl>
                                              <a:dgm id="{FA3D8BAF-B1BE-4360-AE48-23D9ECF35A0D}"/>
                                            </p:graphicEl>
                                          </p:spTgt>
                                        </p:tgtEl>
                                      </p:cBhvr>
                                    </p:animEffect>
                                    <p:anim calcmode="lin" valueType="num">
                                      <p:cBhvr>
                                        <p:cTn id="44" dur="1000" fill="hold"/>
                                        <p:tgtEl>
                                          <p:spTgt spid="10">
                                            <p:graphicEl>
                                              <a:dgm id="{FA3D8BAF-B1BE-4360-AE48-23D9ECF35A0D}"/>
                                            </p:graphicEl>
                                          </p:spTgt>
                                        </p:tgtEl>
                                        <p:attrNameLst>
                                          <p:attrName>ppt_x</p:attrName>
                                        </p:attrNameLst>
                                      </p:cBhvr>
                                      <p:tavLst>
                                        <p:tav tm="0">
                                          <p:val>
                                            <p:strVal val="#ppt_x"/>
                                          </p:val>
                                        </p:tav>
                                        <p:tav tm="100000">
                                          <p:val>
                                            <p:strVal val="#ppt_x"/>
                                          </p:val>
                                        </p:tav>
                                      </p:tavLst>
                                    </p:anim>
                                    <p:anim calcmode="lin" valueType="num">
                                      <p:cBhvr>
                                        <p:cTn id="45" dur="1000" fill="hold"/>
                                        <p:tgtEl>
                                          <p:spTgt spid="10">
                                            <p:graphicEl>
                                              <a:dgm id="{FA3D8BAF-B1BE-4360-AE48-23D9ECF35A0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contenu 2"/>
          <p:cNvSpPr>
            <a:spLocks noGrp="1"/>
          </p:cNvSpPr>
          <p:nvPr>
            <p:ph idx="1"/>
          </p:nvPr>
        </p:nvSpPr>
        <p:spPr/>
        <p:txBody>
          <a:bodyPr/>
          <a:lstStyle/>
          <a:p>
            <a:pPr>
              <a:lnSpc>
                <a:spcPct val="200000"/>
              </a:lnSpc>
            </a:pPr>
            <a:r>
              <a:rPr lang="fr-FR" dirty="0">
                <a:latin typeface="Century Gothic" panose="020B0502020202020204" pitchFamily="34" charset="0"/>
                <a:hlinkClick r:id="rId2" tooltip="Microsoft PowerPoint"/>
              </a:rPr>
              <a:t>Microsoft Office PowerPoint</a:t>
            </a:r>
            <a:r>
              <a:rPr lang="fr-FR" dirty="0">
                <a:latin typeface="Century Gothic" panose="020B0502020202020204" pitchFamily="34" charset="0"/>
              </a:rPr>
              <a:t> est un </a:t>
            </a:r>
            <a:r>
              <a:rPr lang="fr-FR" dirty="0">
                <a:latin typeface="Century Gothic" panose="020B0502020202020204" pitchFamily="34" charset="0"/>
                <a:hlinkClick r:id="rId3" tooltip="Logiciel de présentation"/>
              </a:rPr>
              <a:t>logiciel de présentation</a:t>
            </a:r>
            <a:r>
              <a:rPr lang="fr-FR" dirty="0">
                <a:latin typeface="Century Gothic" panose="020B0502020202020204" pitchFamily="34" charset="0"/>
              </a:rPr>
              <a:t> (succession de diapositives) pour Windows et Mac. Il est utilisé pour créer des présentations avec du texte, avec des images, sons, vidéos et autres objets, qui peuvent être visualisées sur un écran ou projetées grâce à un projecteur appelé également </a:t>
            </a:r>
            <a:r>
              <a:rPr lang="fr-FR" i="1" dirty="0" err="1">
                <a:latin typeface="Century Gothic" panose="020B0502020202020204" pitchFamily="34" charset="0"/>
              </a:rPr>
              <a:t>beamer</a:t>
            </a:r>
            <a:r>
              <a:rPr lang="fr-FR" dirty="0">
                <a:latin typeface="Century Gothic" panose="020B0502020202020204" pitchFamily="34" charset="0"/>
              </a:rPr>
              <a:t>. </a:t>
            </a:r>
          </a:p>
        </p:txBody>
      </p:sp>
    </p:spTree>
    <p:extLst>
      <p:ext uri="{BB962C8B-B14F-4D97-AF65-F5344CB8AC3E}">
        <p14:creationId xmlns:p14="http://schemas.microsoft.com/office/powerpoint/2010/main" val="230727463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choix du thème</a:t>
            </a:r>
          </a:p>
        </p:txBody>
      </p:sp>
      <p:sp>
        <p:nvSpPr>
          <p:cNvPr id="3" name="Espace réservé du contenu 2"/>
          <p:cNvSpPr>
            <a:spLocks noGrp="1"/>
          </p:cNvSpPr>
          <p:nvPr>
            <p:ph idx="1"/>
          </p:nvPr>
        </p:nvSpPr>
        <p:spPr/>
        <p:txBody>
          <a:bodyPr/>
          <a:lstStyle/>
          <a:p>
            <a:pPr>
              <a:lnSpc>
                <a:spcPct val="200000"/>
              </a:lnSpc>
            </a:pPr>
            <a:r>
              <a:rPr lang="fr-FR" dirty="0">
                <a:latin typeface="Century Gothic" panose="020B0502020202020204" pitchFamily="34" charset="0"/>
              </a:rPr>
              <a:t>Pour choisir un thème il faut aller dans l’onglet « création », ensuite à partir de la liste « thèmes », on peut en choisir un.</a:t>
            </a:r>
          </a:p>
          <a:p>
            <a:pPr>
              <a:lnSpc>
                <a:spcPct val="200000"/>
              </a:lnSpc>
            </a:pPr>
            <a:r>
              <a:rPr lang="fr-FR" dirty="0">
                <a:latin typeface="Century Gothic" panose="020B0502020202020204" pitchFamily="34" charset="0"/>
              </a:rPr>
              <a:t>La partie variante dans le même onglet sert à modifier les couleurs du thèmes choisit.</a:t>
            </a:r>
          </a:p>
        </p:txBody>
      </p:sp>
    </p:spTree>
    <p:extLst>
      <p:ext uri="{BB962C8B-B14F-4D97-AF65-F5344CB8AC3E}">
        <p14:creationId xmlns:p14="http://schemas.microsoft.com/office/powerpoint/2010/main" val="39372646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Insertion</a:t>
            </a:r>
          </a:p>
        </p:txBody>
      </p:sp>
      <p:sp>
        <p:nvSpPr>
          <p:cNvPr id="3" name="Espace réservé du contenu 2"/>
          <p:cNvSpPr>
            <a:spLocks noGrp="1"/>
          </p:cNvSpPr>
          <p:nvPr>
            <p:ph idx="1"/>
          </p:nvPr>
        </p:nvSpPr>
        <p:spPr/>
        <p:txBody>
          <a:bodyPr/>
          <a:lstStyle/>
          <a:p>
            <a:r>
              <a:rPr lang="fr-FR" dirty="0">
                <a:latin typeface="Century Gothic" panose="020B0502020202020204" pitchFamily="34" charset="0"/>
              </a:rPr>
              <a:t>Dans l’onglet insertion, on a presque les même options qu’on a vu avec Word.</a:t>
            </a:r>
          </a:p>
          <a:p>
            <a:r>
              <a:rPr lang="fr-FR" dirty="0">
                <a:latin typeface="Century Gothic" panose="020B0502020202020204" pitchFamily="34" charset="0"/>
              </a:rPr>
              <a:t>On peut aussi ajouter des diapositives à partir de cet onglet.</a:t>
            </a:r>
          </a:p>
        </p:txBody>
      </p:sp>
    </p:spTree>
    <p:extLst>
      <p:ext uri="{BB962C8B-B14F-4D97-AF65-F5344CB8AC3E}">
        <p14:creationId xmlns:p14="http://schemas.microsoft.com/office/powerpoint/2010/main" val="4149901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transitions</a:t>
            </a:r>
          </a:p>
        </p:txBody>
      </p:sp>
      <p:sp>
        <p:nvSpPr>
          <p:cNvPr id="3" name="Espace réservé du contenu 2"/>
          <p:cNvSpPr>
            <a:spLocks noGrp="1"/>
          </p:cNvSpPr>
          <p:nvPr>
            <p:ph idx="1"/>
          </p:nvPr>
        </p:nvSpPr>
        <p:spPr/>
        <p:txBody>
          <a:bodyPr/>
          <a:lstStyle/>
          <a:p>
            <a:r>
              <a:rPr lang="fr-FR" dirty="0">
                <a:latin typeface="Century Gothic" panose="020B0502020202020204" pitchFamily="34" charset="0"/>
              </a:rPr>
              <a:t>Dans cet onglet on peut modifier l’animation d’apparition et disparition entre les diapositives.</a:t>
            </a:r>
          </a:p>
          <a:p>
            <a:r>
              <a:rPr lang="fr-FR" dirty="0">
                <a:latin typeface="Century Gothic" panose="020B0502020202020204" pitchFamily="34" charset="0"/>
              </a:rPr>
              <a:t>On trouve aussi des paramètres tel que le son, la durée …etc.</a:t>
            </a:r>
          </a:p>
        </p:txBody>
      </p:sp>
    </p:spTree>
    <p:extLst>
      <p:ext uri="{BB962C8B-B14F-4D97-AF65-F5344CB8AC3E}">
        <p14:creationId xmlns:p14="http://schemas.microsoft.com/office/powerpoint/2010/main" val="7341209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A8C21-0B9B-4764-8C8B-CC9B78B5AF64}"/>
              </a:ext>
            </a:extLst>
          </p:cNvPr>
          <p:cNvSpPr>
            <a:spLocks noGrp="1"/>
          </p:cNvSpPr>
          <p:nvPr>
            <p:ph type="title"/>
          </p:nvPr>
        </p:nvSpPr>
        <p:spPr/>
        <p:txBody>
          <a:bodyPr/>
          <a:lstStyle/>
          <a:p>
            <a:r>
              <a:rPr lang="fr-FR" dirty="0"/>
              <a:t>animations</a:t>
            </a:r>
          </a:p>
        </p:txBody>
      </p:sp>
      <p:sp>
        <p:nvSpPr>
          <p:cNvPr id="3" name="Espace réservé du contenu 2">
            <a:extLst>
              <a:ext uri="{FF2B5EF4-FFF2-40B4-BE49-F238E27FC236}">
                <a16:creationId xmlns:a16="http://schemas.microsoft.com/office/drawing/2014/main" id="{D957B099-FFB5-42D1-A6FD-175E6FE84212}"/>
              </a:ext>
            </a:extLst>
          </p:cNvPr>
          <p:cNvSpPr>
            <a:spLocks noGrp="1"/>
          </p:cNvSpPr>
          <p:nvPr>
            <p:ph idx="1"/>
          </p:nvPr>
        </p:nvSpPr>
        <p:spPr/>
        <p:txBody>
          <a:bodyPr/>
          <a:lstStyle/>
          <a:p>
            <a:pPr>
              <a:lnSpc>
                <a:spcPct val="300000"/>
              </a:lnSpc>
            </a:pPr>
            <a:r>
              <a:rPr lang="fr-FR" dirty="0">
                <a:latin typeface="Century Gothic" panose="020B0502020202020204" pitchFamily="34" charset="0"/>
              </a:rPr>
              <a:t>Dans l’onglet animations, on trouve différentes types d’animations:</a:t>
            </a:r>
          </a:p>
          <a:p>
            <a:pPr marL="457200" indent="-457200">
              <a:buFont typeface="+mj-lt"/>
              <a:buAutoNum type="arabicPeriod"/>
            </a:pPr>
            <a:r>
              <a:rPr lang="fr-FR" dirty="0">
                <a:latin typeface="Century Gothic" panose="020B0502020202020204" pitchFamily="34" charset="0"/>
              </a:rPr>
              <a:t>Animation d’entrée: se déclenche pour faire apparaitre l’objet.</a:t>
            </a:r>
          </a:p>
          <a:p>
            <a:pPr marL="457200" indent="-457200">
              <a:buFont typeface="+mj-lt"/>
              <a:buAutoNum type="arabicPeriod"/>
            </a:pPr>
            <a:r>
              <a:rPr lang="fr-FR" dirty="0">
                <a:latin typeface="Century Gothic" panose="020B0502020202020204" pitchFamily="34" charset="0"/>
              </a:rPr>
              <a:t>Animation d’accentuation: elle est utile pour mettre en évidence un objet.</a:t>
            </a:r>
          </a:p>
          <a:p>
            <a:pPr marL="457200" indent="-457200">
              <a:buFont typeface="+mj-lt"/>
              <a:buAutoNum type="arabicPeriod"/>
            </a:pPr>
            <a:r>
              <a:rPr lang="fr-FR" dirty="0">
                <a:latin typeface="Century Gothic" panose="020B0502020202020204" pitchFamily="34" charset="0"/>
              </a:rPr>
              <a:t>Animation de sortie: pour faire disparaitre un objet.</a:t>
            </a:r>
          </a:p>
        </p:txBody>
      </p:sp>
    </p:spTree>
    <p:extLst>
      <p:ext uri="{BB962C8B-B14F-4D97-AF65-F5344CB8AC3E}">
        <p14:creationId xmlns:p14="http://schemas.microsoft.com/office/powerpoint/2010/main" val="205784819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SmartArt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8141674"/>
              </p:ext>
            </p:extLst>
          </p:nvPr>
        </p:nvGraphicFramePr>
        <p:xfrm>
          <a:off x="685800" y="2063750"/>
          <a:ext cx="10396538"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46134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8810FF3D-6CDF-45EB-949F-F5BB43604B2A}"/>
                                            </p:graphicEl>
                                          </p:spTgt>
                                        </p:tgtEl>
                                        <p:attrNameLst>
                                          <p:attrName>style.visibility</p:attrName>
                                        </p:attrNameLst>
                                      </p:cBhvr>
                                      <p:to>
                                        <p:strVal val="visible"/>
                                      </p:to>
                                    </p:set>
                                    <p:anim calcmode="lin" valueType="num">
                                      <p:cBhvr>
                                        <p:cTn id="7" dur="1000" fill="hold"/>
                                        <p:tgtEl>
                                          <p:spTgt spid="4">
                                            <p:graphicEl>
                                              <a:dgm id="{8810FF3D-6CDF-45EB-949F-F5BB43604B2A}"/>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8810FF3D-6CDF-45EB-949F-F5BB43604B2A}"/>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8810FF3D-6CDF-45EB-949F-F5BB43604B2A}"/>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8810FF3D-6CDF-45EB-949F-F5BB43604B2A}"/>
                                            </p:graphic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graphicEl>
                                              <a:dgm id="{F4DC7FAB-A47E-4ACD-B4B5-B0969D173DF8}"/>
                                            </p:graphicEl>
                                          </p:spTgt>
                                        </p:tgtEl>
                                        <p:attrNameLst>
                                          <p:attrName>style.visibility</p:attrName>
                                        </p:attrNameLst>
                                      </p:cBhvr>
                                      <p:to>
                                        <p:strVal val="visible"/>
                                      </p:to>
                                    </p:set>
                                    <p:anim calcmode="lin" valueType="num">
                                      <p:cBhvr>
                                        <p:cTn id="14" dur="1000" fill="hold"/>
                                        <p:tgtEl>
                                          <p:spTgt spid="4">
                                            <p:graphicEl>
                                              <a:dgm id="{F4DC7FAB-A47E-4ACD-B4B5-B0969D173DF8}"/>
                                            </p:graphicEl>
                                          </p:spTgt>
                                        </p:tgtEl>
                                        <p:attrNameLst>
                                          <p:attrName>ppt_w</p:attrName>
                                        </p:attrNameLst>
                                      </p:cBhvr>
                                      <p:tavLst>
                                        <p:tav tm="0">
                                          <p:val>
                                            <p:fltVal val="0"/>
                                          </p:val>
                                        </p:tav>
                                        <p:tav tm="100000">
                                          <p:val>
                                            <p:strVal val="#ppt_w"/>
                                          </p:val>
                                        </p:tav>
                                      </p:tavLst>
                                    </p:anim>
                                    <p:anim calcmode="lin" valueType="num">
                                      <p:cBhvr>
                                        <p:cTn id="15" dur="1000" fill="hold"/>
                                        <p:tgtEl>
                                          <p:spTgt spid="4">
                                            <p:graphicEl>
                                              <a:dgm id="{F4DC7FAB-A47E-4ACD-B4B5-B0969D173DF8}"/>
                                            </p:graphicEl>
                                          </p:spTgt>
                                        </p:tgtEl>
                                        <p:attrNameLst>
                                          <p:attrName>ppt_h</p:attrName>
                                        </p:attrNameLst>
                                      </p:cBhvr>
                                      <p:tavLst>
                                        <p:tav tm="0">
                                          <p:val>
                                            <p:fltVal val="0"/>
                                          </p:val>
                                        </p:tav>
                                        <p:tav tm="100000">
                                          <p:val>
                                            <p:strVal val="#ppt_h"/>
                                          </p:val>
                                        </p:tav>
                                      </p:tavLst>
                                    </p:anim>
                                    <p:anim calcmode="lin" valueType="num">
                                      <p:cBhvr>
                                        <p:cTn id="16" dur="1000" fill="hold"/>
                                        <p:tgtEl>
                                          <p:spTgt spid="4">
                                            <p:graphicEl>
                                              <a:dgm id="{F4DC7FAB-A47E-4ACD-B4B5-B0969D173DF8}"/>
                                            </p:graphicEl>
                                          </p:spTgt>
                                        </p:tgtEl>
                                        <p:attrNameLst>
                                          <p:attrName>style.rotation</p:attrName>
                                        </p:attrNameLst>
                                      </p:cBhvr>
                                      <p:tavLst>
                                        <p:tav tm="0">
                                          <p:val>
                                            <p:fltVal val="90"/>
                                          </p:val>
                                        </p:tav>
                                        <p:tav tm="100000">
                                          <p:val>
                                            <p:fltVal val="0"/>
                                          </p:val>
                                        </p:tav>
                                      </p:tavLst>
                                    </p:anim>
                                    <p:animEffect transition="in" filter="fade">
                                      <p:cBhvr>
                                        <p:cTn id="17" dur="1000"/>
                                        <p:tgtEl>
                                          <p:spTgt spid="4">
                                            <p:graphicEl>
                                              <a:dgm id="{F4DC7FAB-A47E-4ACD-B4B5-B0969D173DF8}"/>
                                            </p:graphic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4">
                                            <p:graphicEl>
                                              <a:dgm id="{B7AA56BD-EDFE-4660-B34E-585A809B68BE}"/>
                                            </p:graphicEl>
                                          </p:spTgt>
                                        </p:tgtEl>
                                        <p:attrNameLst>
                                          <p:attrName>style.visibility</p:attrName>
                                        </p:attrNameLst>
                                      </p:cBhvr>
                                      <p:to>
                                        <p:strVal val="visible"/>
                                      </p:to>
                                    </p:set>
                                    <p:anim calcmode="lin" valueType="num">
                                      <p:cBhvr>
                                        <p:cTn id="20" dur="1000" fill="hold"/>
                                        <p:tgtEl>
                                          <p:spTgt spid="4">
                                            <p:graphicEl>
                                              <a:dgm id="{B7AA56BD-EDFE-4660-B34E-585A809B68BE}"/>
                                            </p:graphicEl>
                                          </p:spTgt>
                                        </p:tgtEl>
                                        <p:attrNameLst>
                                          <p:attrName>ppt_w</p:attrName>
                                        </p:attrNameLst>
                                      </p:cBhvr>
                                      <p:tavLst>
                                        <p:tav tm="0">
                                          <p:val>
                                            <p:fltVal val="0"/>
                                          </p:val>
                                        </p:tav>
                                        <p:tav tm="100000">
                                          <p:val>
                                            <p:strVal val="#ppt_w"/>
                                          </p:val>
                                        </p:tav>
                                      </p:tavLst>
                                    </p:anim>
                                    <p:anim calcmode="lin" valueType="num">
                                      <p:cBhvr>
                                        <p:cTn id="21" dur="1000" fill="hold"/>
                                        <p:tgtEl>
                                          <p:spTgt spid="4">
                                            <p:graphicEl>
                                              <a:dgm id="{B7AA56BD-EDFE-4660-B34E-585A809B68BE}"/>
                                            </p:graphicEl>
                                          </p:spTgt>
                                        </p:tgtEl>
                                        <p:attrNameLst>
                                          <p:attrName>ppt_h</p:attrName>
                                        </p:attrNameLst>
                                      </p:cBhvr>
                                      <p:tavLst>
                                        <p:tav tm="0">
                                          <p:val>
                                            <p:fltVal val="0"/>
                                          </p:val>
                                        </p:tav>
                                        <p:tav tm="100000">
                                          <p:val>
                                            <p:strVal val="#ppt_h"/>
                                          </p:val>
                                        </p:tav>
                                      </p:tavLst>
                                    </p:anim>
                                    <p:anim calcmode="lin" valueType="num">
                                      <p:cBhvr>
                                        <p:cTn id="22" dur="1000" fill="hold"/>
                                        <p:tgtEl>
                                          <p:spTgt spid="4">
                                            <p:graphicEl>
                                              <a:dgm id="{B7AA56BD-EDFE-4660-B34E-585A809B68BE}"/>
                                            </p:graphicEl>
                                          </p:spTgt>
                                        </p:tgtEl>
                                        <p:attrNameLst>
                                          <p:attrName>style.rotation</p:attrName>
                                        </p:attrNameLst>
                                      </p:cBhvr>
                                      <p:tavLst>
                                        <p:tav tm="0">
                                          <p:val>
                                            <p:fltVal val="90"/>
                                          </p:val>
                                        </p:tav>
                                        <p:tav tm="100000">
                                          <p:val>
                                            <p:fltVal val="0"/>
                                          </p:val>
                                        </p:tav>
                                      </p:tavLst>
                                    </p:anim>
                                    <p:animEffect transition="in" filter="fade">
                                      <p:cBhvr>
                                        <p:cTn id="23" dur="1000"/>
                                        <p:tgtEl>
                                          <p:spTgt spid="4">
                                            <p:graphicEl>
                                              <a:dgm id="{B7AA56BD-EDFE-4660-B34E-585A809B68BE}"/>
                                            </p:graphic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4">
                                            <p:graphicEl>
                                              <a:dgm id="{4F16C29C-FAAA-4678-B91D-8AC1B1EE7BC2}"/>
                                            </p:graphicEl>
                                          </p:spTgt>
                                        </p:tgtEl>
                                        <p:attrNameLst>
                                          <p:attrName>style.visibility</p:attrName>
                                        </p:attrNameLst>
                                      </p:cBhvr>
                                      <p:to>
                                        <p:strVal val="visible"/>
                                      </p:to>
                                    </p:set>
                                    <p:anim calcmode="lin" valueType="num">
                                      <p:cBhvr>
                                        <p:cTn id="27" dur="1000" fill="hold"/>
                                        <p:tgtEl>
                                          <p:spTgt spid="4">
                                            <p:graphicEl>
                                              <a:dgm id="{4F16C29C-FAAA-4678-B91D-8AC1B1EE7BC2}"/>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4F16C29C-FAAA-4678-B91D-8AC1B1EE7BC2}"/>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4F16C29C-FAAA-4678-B91D-8AC1B1EE7BC2}"/>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4F16C29C-FAAA-4678-B91D-8AC1B1EE7BC2}"/>
                                            </p:graphicEl>
                                          </p:spTgt>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
                                            <p:graphicEl>
                                              <a:dgm id="{5EDB3E57-2224-4928-9E01-EBBDEF2E2760}"/>
                                            </p:graphicEl>
                                          </p:spTgt>
                                        </p:tgtEl>
                                        <p:attrNameLst>
                                          <p:attrName>style.visibility</p:attrName>
                                        </p:attrNameLst>
                                      </p:cBhvr>
                                      <p:to>
                                        <p:strVal val="visible"/>
                                      </p:to>
                                    </p:set>
                                    <p:anim calcmode="lin" valueType="num">
                                      <p:cBhvr>
                                        <p:cTn id="34" dur="1000" fill="hold"/>
                                        <p:tgtEl>
                                          <p:spTgt spid="4">
                                            <p:graphicEl>
                                              <a:dgm id="{5EDB3E57-2224-4928-9E01-EBBDEF2E2760}"/>
                                            </p:graphicEl>
                                          </p:spTgt>
                                        </p:tgtEl>
                                        <p:attrNameLst>
                                          <p:attrName>ppt_w</p:attrName>
                                        </p:attrNameLst>
                                      </p:cBhvr>
                                      <p:tavLst>
                                        <p:tav tm="0">
                                          <p:val>
                                            <p:fltVal val="0"/>
                                          </p:val>
                                        </p:tav>
                                        <p:tav tm="100000">
                                          <p:val>
                                            <p:strVal val="#ppt_w"/>
                                          </p:val>
                                        </p:tav>
                                      </p:tavLst>
                                    </p:anim>
                                    <p:anim calcmode="lin" valueType="num">
                                      <p:cBhvr>
                                        <p:cTn id="35" dur="1000" fill="hold"/>
                                        <p:tgtEl>
                                          <p:spTgt spid="4">
                                            <p:graphicEl>
                                              <a:dgm id="{5EDB3E57-2224-4928-9E01-EBBDEF2E2760}"/>
                                            </p:graphicEl>
                                          </p:spTgt>
                                        </p:tgtEl>
                                        <p:attrNameLst>
                                          <p:attrName>ppt_h</p:attrName>
                                        </p:attrNameLst>
                                      </p:cBhvr>
                                      <p:tavLst>
                                        <p:tav tm="0">
                                          <p:val>
                                            <p:fltVal val="0"/>
                                          </p:val>
                                        </p:tav>
                                        <p:tav tm="100000">
                                          <p:val>
                                            <p:strVal val="#ppt_h"/>
                                          </p:val>
                                        </p:tav>
                                      </p:tavLst>
                                    </p:anim>
                                    <p:anim calcmode="lin" valueType="num">
                                      <p:cBhvr>
                                        <p:cTn id="36" dur="1000" fill="hold"/>
                                        <p:tgtEl>
                                          <p:spTgt spid="4">
                                            <p:graphicEl>
                                              <a:dgm id="{5EDB3E57-2224-4928-9E01-EBBDEF2E2760}"/>
                                            </p:graphicEl>
                                          </p:spTgt>
                                        </p:tgtEl>
                                        <p:attrNameLst>
                                          <p:attrName>style.rotation</p:attrName>
                                        </p:attrNameLst>
                                      </p:cBhvr>
                                      <p:tavLst>
                                        <p:tav tm="0">
                                          <p:val>
                                            <p:fltVal val="90"/>
                                          </p:val>
                                        </p:tav>
                                        <p:tav tm="100000">
                                          <p:val>
                                            <p:fltVal val="0"/>
                                          </p:val>
                                        </p:tav>
                                      </p:tavLst>
                                    </p:anim>
                                    <p:animEffect transition="in" filter="fade">
                                      <p:cBhvr>
                                        <p:cTn id="37" dur="1000"/>
                                        <p:tgtEl>
                                          <p:spTgt spid="4">
                                            <p:graphicEl>
                                              <a:dgm id="{5EDB3E57-2224-4928-9E01-EBBDEF2E2760}"/>
                                            </p:graphicEl>
                                          </p:spTgt>
                                        </p:tgtEl>
                                      </p:cBhvr>
                                    </p:animEffect>
                                  </p:childTnLst>
                                </p:cTn>
                              </p:par>
                            </p:childTnLst>
                          </p:cTn>
                        </p:par>
                        <p:par>
                          <p:cTn id="38" fill="hold">
                            <p:stCondLst>
                              <p:cond delay="4000"/>
                            </p:stCondLst>
                            <p:childTnLst>
                              <p:par>
                                <p:cTn id="39" presetID="31" presetClass="entr" presetSubtype="0" fill="hold" grpId="0" nodeType="afterEffect">
                                  <p:stCondLst>
                                    <p:cond delay="0"/>
                                  </p:stCondLst>
                                  <p:childTnLst>
                                    <p:set>
                                      <p:cBhvr>
                                        <p:cTn id="40" dur="1" fill="hold">
                                          <p:stCondLst>
                                            <p:cond delay="0"/>
                                          </p:stCondLst>
                                        </p:cTn>
                                        <p:tgtEl>
                                          <p:spTgt spid="4">
                                            <p:graphicEl>
                                              <a:dgm id="{FDEF59C3-B1D5-4515-AC73-4E6AE46BD089}"/>
                                            </p:graphicEl>
                                          </p:spTgt>
                                        </p:tgtEl>
                                        <p:attrNameLst>
                                          <p:attrName>style.visibility</p:attrName>
                                        </p:attrNameLst>
                                      </p:cBhvr>
                                      <p:to>
                                        <p:strVal val="visible"/>
                                      </p:to>
                                    </p:set>
                                    <p:anim calcmode="lin" valueType="num">
                                      <p:cBhvr>
                                        <p:cTn id="41" dur="1000" fill="hold"/>
                                        <p:tgtEl>
                                          <p:spTgt spid="4">
                                            <p:graphicEl>
                                              <a:dgm id="{FDEF59C3-B1D5-4515-AC73-4E6AE46BD089}"/>
                                            </p:graphicEl>
                                          </p:spTgt>
                                        </p:tgtEl>
                                        <p:attrNameLst>
                                          <p:attrName>ppt_w</p:attrName>
                                        </p:attrNameLst>
                                      </p:cBhvr>
                                      <p:tavLst>
                                        <p:tav tm="0">
                                          <p:val>
                                            <p:fltVal val="0"/>
                                          </p:val>
                                        </p:tav>
                                        <p:tav tm="100000">
                                          <p:val>
                                            <p:strVal val="#ppt_w"/>
                                          </p:val>
                                        </p:tav>
                                      </p:tavLst>
                                    </p:anim>
                                    <p:anim calcmode="lin" valueType="num">
                                      <p:cBhvr>
                                        <p:cTn id="42" dur="1000" fill="hold"/>
                                        <p:tgtEl>
                                          <p:spTgt spid="4">
                                            <p:graphicEl>
                                              <a:dgm id="{FDEF59C3-B1D5-4515-AC73-4E6AE46BD089}"/>
                                            </p:graphicEl>
                                          </p:spTgt>
                                        </p:tgtEl>
                                        <p:attrNameLst>
                                          <p:attrName>ppt_h</p:attrName>
                                        </p:attrNameLst>
                                      </p:cBhvr>
                                      <p:tavLst>
                                        <p:tav tm="0">
                                          <p:val>
                                            <p:fltVal val="0"/>
                                          </p:val>
                                        </p:tav>
                                        <p:tav tm="100000">
                                          <p:val>
                                            <p:strVal val="#ppt_h"/>
                                          </p:val>
                                        </p:tav>
                                      </p:tavLst>
                                    </p:anim>
                                    <p:anim calcmode="lin" valueType="num">
                                      <p:cBhvr>
                                        <p:cTn id="43" dur="1000" fill="hold"/>
                                        <p:tgtEl>
                                          <p:spTgt spid="4">
                                            <p:graphicEl>
                                              <a:dgm id="{FDEF59C3-B1D5-4515-AC73-4E6AE46BD089}"/>
                                            </p:graphicEl>
                                          </p:spTgt>
                                        </p:tgtEl>
                                        <p:attrNameLst>
                                          <p:attrName>style.rotation</p:attrName>
                                        </p:attrNameLst>
                                      </p:cBhvr>
                                      <p:tavLst>
                                        <p:tav tm="0">
                                          <p:val>
                                            <p:fltVal val="90"/>
                                          </p:val>
                                        </p:tav>
                                        <p:tav tm="100000">
                                          <p:val>
                                            <p:fltVal val="0"/>
                                          </p:val>
                                        </p:tav>
                                      </p:tavLst>
                                    </p:anim>
                                    <p:animEffect transition="in" filter="fade">
                                      <p:cBhvr>
                                        <p:cTn id="44" dur="1000"/>
                                        <p:tgtEl>
                                          <p:spTgt spid="4">
                                            <p:graphicEl>
                                              <a:dgm id="{FDEF59C3-B1D5-4515-AC73-4E6AE46BD089}"/>
                                            </p:graphicEl>
                                          </p:spTgt>
                                        </p:tgtEl>
                                      </p:cBhvr>
                                    </p:animEffect>
                                  </p:childTnLst>
                                </p:cTn>
                              </p:par>
                            </p:childTnLst>
                          </p:cTn>
                        </p:par>
                        <p:par>
                          <p:cTn id="45" fill="hold">
                            <p:stCondLst>
                              <p:cond delay="5000"/>
                            </p:stCondLst>
                            <p:childTnLst>
                              <p:par>
                                <p:cTn id="46" presetID="31" presetClass="entr" presetSubtype="0" fill="hold" grpId="0" nodeType="afterEffect">
                                  <p:stCondLst>
                                    <p:cond delay="0"/>
                                  </p:stCondLst>
                                  <p:childTnLst>
                                    <p:set>
                                      <p:cBhvr>
                                        <p:cTn id="47" dur="1" fill="hold">
                                          <p:stCondLst>
                                            <p:cond delay="0"/>
                                          </p:stCondLst>
                                        </p:cTn>
                                        <p:tgtEl>
                                          <p:spTgt spid="4">
                                            <p:graphicEl>
                                              <a:dgm id="{0D08344B-6E2D-4FD3-87EC-3A17B4680D81}"/>
                                            </p:graphicEl>
                                          </p:spTgt>
                                        </p:tgtEl>
                                        <p:attrNameLst>
                                          <p:attrName>style.visibility</p:attrName>
                                        </p:attrNameLst>
                                      </p:cBhvr>
                                      <p:to>
                                        <p:strVal val="visible"/>
                                      </p:to>
                                    </p:set>
                                    <p:anim calcmode="lin" valueType="num">
                                      <p:cBhvr>
                                        <p:cTn id="48" dur="1000" fill="hold"/>
                                        <p:tgtEl>
                                          <p:spTgt spid="4">
                                            <p:graphicEl>
                                              <a:dgm id="{0D08344B-6E2D-4FD3-87EC-3A17B4680D81}"/>
                                            </p:graphicEl>
                                          </p:spTgt>
                                        </p:tgtEl>
                                        <p:attrNameLst>
                                          <p:attrName>ppt_w</p:attrName>
                                        </p:attrNameLst>
                                      </p:cBhvr>
                                      <p:tavLst>
                                        <p:tav tm="0">
                                          <p:val>
                                            <p:fltVal val="0"/>
                                          </p:val>
                                        </p:tav>
                                        <p:tav tm="100000">
                                          <p:val>
                                            <p:strVal val="#ppt_w"/>
                                          </p:val>
                                        </p:tav>
                                      </p:tavLst>
                                    </p:anim>
                                    <p:anim calcmode="lin" valueType="num">
                                      <p:cBhvr>
                                        <p:cTn id="49" dur="1000" fill="hold"/>
                                        <p:tgtEl>
                                          <p:spTgt spid="4">
                                            <p:graphicEl>
                                              <a:dgm id="{0D08344B-6E2D-4FD3-87EC-3A17B4680D81}"/>
                                            </p:graphicEl>
                                          </p:spTgt>
                                        </p:tgtEl>
                                        <p:attrNameLst>
                                          <p:attrName>ppt_h</p:attrName>
                                        </p:attrNameLst>
                                      </p:cBhvr>
                                      <p:tavLst>
                                        <p:tav tm="0">
                                          <p:val>
                                            <p:fltVal val="0"/>
                                          </p:val>
                                        </p:tav>
                                        <p:tav tm="100000">
                                          <p:val>
                                            <p:strVal val="#ppt_h"/>
                                          </p:val>
                                        </p:tav>
                                      </p:tavLst>
                                    </p:anim>
                                    <p:anim calcmode="lin" valueType="num">
                                      <p:cBhvr>
                                        <p:cTn id="50" dur="1000" fill="hold"/>
                                        <p:tgtEl>
                                          <p:spTgt spid="4">
                                            <p:graphicEl>
                                              <a:dgm id="{0D08344B-6E2D-4FD3-87EC-3A17B4680D81}"/>
                                            </p:graphicEl>
                                          </p:spTgt>
                                        </p:tgtEl>
                                        <p:attrNameLst>
                                          <p:attrName>style.rotation</p:attrName>
                                        </p:attrNameLst>
                                      </p:cBhvr>
                                      <p:tavLst>
                                        <p:tav tm="0">
                                          <p:val>
                                            <p:fltVal val="90"/>
                                          </p:val>
                                        </p:tav>
                                        <p:tav tm="100000">
                                          <p:val>
                                            <p:fltVal val="0"/>
                                          </p:val>
                                        </p:tav>
                                      </p:tavLst>
                                    </p:anim>
                                    <p:animEffect transition="in" filter="fade">
                                      <p:cBhvr>
                                        <p:cTn id="51" dur="1000"/>
                                        <p:tgtEl>
                                          <p:spTgt spid="4">
                                            <p:graphicEl>
                                              <a:dgm id="{0D08344B-6E2D-4FD3-87EC-3A17B4680D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Images</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2099" y="1837765"/>
            <a:ext cx="1923283" cy="3656804"/>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137" y="1837765"/>
            <a:ext cx="1933285" cy="3656318"/>
          </a:xfrm>
          <a:prstGeom prst="rect">
            <a:avLst/>
          </a:prstGeom>
        </p:spPr>
      </p:pic>
      <p:sp>
        <p:nvSpPr>
          <p:cNvPr id="6" name="Chevron 5"/>
          <p:cNvSpPr/>
          <p:nvPr/>
        </p:nvSpPr>
        <p:spPr>
          <a:xfrm>
            <a:off x="4764798" y="2752436"/>
            <a:ext cx="1311564" cy="16071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66192635"/>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171</TotalTime>
  <Words>311</Words>
  <Application>Microsoft Office PowerPoint</Application>
  <PresentationFormat>Grand écran</PresentationFormat>
  <Paragraphs>64</Paragraphs>
  <Slides>12</Slides>
  <Notes>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Bernard MT Condensed</vt:lpstr>
      <vt:lpstr>Calibri</vt:lpstr>
      <vt:lpstr>Century Gothic</vt:lpstr>
      <vt:lpstr>Impact</vt:lpstr>
      <vt:lpstr>Grand événement</vt:lpstr>
      <vt:lpstr>La suite Microsoft Office</vt:lpstr>
      <vt:lpstr>Plan de présentation</vt:lpstr>
      <vt:lpstr>Introduction</vt:lpstr>
      <vt:lpstr>Le choix du thème</vt:lpstr>
      <vt:lpstr>Insertion</vt:lpstr>
      <vt:lpstr>transitions</vt:lpstr>
      <vt:lpstr>animations</vt:lpstr>
      <vt:lpstr>SmartArt</vt:lpstr>
      <vt:lpstr>Images</vt:lpstr>
      <vt:lpstr>Tableaux et Graphes</vt:lpstr>
      <vt:lpstr>Vidéo</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suite Microsoft Office</dc:title>
  <dc:creator>GalaxyS</dc:creator>
  <cp:lastModifiedBy>talai zoubir</cp:lastModifiedBy>
  <cp:revision>16</cp:revision>
  <dcterms:created xsi:type="dcterms:W3CDTF">2019-05-18T12:52:07Z</dcterms:created>
  <dcterms:modified xsi:type="dcterms:W3CDTF">2020-04-14T19:53:21Z</dcterms:modified>
</cp:coreProperties>
</file>