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613CA-9454-441C-8C55-912970407590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B413A-5E33-4E4C-BE31-EA4E076199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67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B413A-5E33-4E4C-BE31-EA4E076199F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849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34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06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59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22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61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56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98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55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92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82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535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06218-DF0B-4A18-881F-45FEFD03B87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421D9-3A86-4B17-AEA0-E0F5539D58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12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7772400" cy="20882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Le moyen Age en Architecture: </a:t>
            </a:r>
            <a:r>
              <a:rPr lang="fr-FR" b="1" u="sng" dirty="0" smtClean="0">
                <a:solidFill>
                  <a:srgbClr val="FF0000"/>
                </a:solidFill>
              </a:rPr>
              <a:t>Techniques et procédés de construction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547664" y="836712"/>
            <a:ext cx="5612160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 smtClean="0"/>
              <a:t>Exercice N°1</a:t>
            </a:r>
          </a:p>
          <a:p>
            <a:r>
              <a:rPr lang="fr-FR" sz="2400" b="1" dirty="0" smtClean="0"/>
              <a:t>Histoire Critique d’Architecture 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475656" y="4869160"/>
            <a:ext cx="617666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Mme BOUMAZA Ouafa</a:t>
            </a:r>
          </a:p>
          <a:p>
            <a:pPr algn="ctr"/>
            <a:r>
              <a:rPr lang="fr-F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Maitre de Conférences, Département d’Architecture, Université </a:t>
            </a:r>
            <a:r>
              <a:rPr lang="fr-FR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Badji</a:t>
            </a:r>
            <a:r>
              <a:rPr lang="fr-F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Mokhtar – Annaba</a:t>
            </a:r>
          </a:p>
          <a:p>
            <a:pPr algn="ctr"/>
            <a:r>
              <a:rPr lang="fr-F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Laboratoire « Architecture et Urbanisme »</a:t>
            </a:r>
          </a:p>
          <a:p>
            <a:pPr algn="ctr"/>
            <a:r>
              <a:rPr lang="fr-FR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Boumaza,wafa@hotmail,fr</a:t>
            </a:r>
            <a:endParaRPr lang="fr-FR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9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éfinition de l'arc plein cintre - Demi-cercle en archite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764704"/>
            <a:ext cx="2823982" cy="2088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338" y="532284"/>
            <a:ext cx="2304256" cy="25530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64704"/>
            <a:ext cx="1591444" cy="44271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43608" y="3317776"/>
            <a:ext cx="14401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L’arc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6955532" y="5733256"/>
            <a:ext cx="14401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colonne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211960" y="3317776"/>
            <a:ext cx="14401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voûte </a:t>
            </a:r>
            <a:endParaRPr lang="fr-FR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124" y="3812787"/>
            <a:ext cx="2651883" cy="2393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2161744" y="6403420"/>
            <a:ext cx="23126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L’appareil architectural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880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58" y="332656"/>
            <a:ext cx="2944813" cy="2779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583" y="332656"/>
            <a:ext cx="4660994" cy="24357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142414" y="3203684"/>
            <a:ext cx="14401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coupole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724128" y="2927703"/>
            <a:ext cx="14401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charpente 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877721" y="6438599"/>
            <a:ext cx="32403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décoration :  ex: mosaïque   </a:t>
            </a:r>
            <a:endParaRPr lang="fr-FR" dirty="0"/>
          </a:p>
        </p:txBody>
      </p:sp>
      <p:sp>
        <p:nvSpPr>
          <p:cNvPr id="4" name="AutoShape 6" descr="Mosaïque - Vikidia, l'encyclopédie des 8-13 a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816" y="3220780"/>
            <a:ext cx="2304256" cy="3033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586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8361" y="188640"/>
            <a:ext cx="849694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INTRODUCTION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GÉNÉRALE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b="1" dirty="0">
                <a:latin typeface="Times New Roman" pitchFamily="18" charset="0"/>
                <a:cs typeface="Times New Roman" pitchFamily="18" charset="0"/>
              </a:rPr>
              <a:t>Partie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théorique</a:t>
            </a:r>
          </a:p>
          <a:p>
            <a:pPr lvl="0"/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Présentation du procédé et justification du choix;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Apparition et évolution du procédé;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Composition du procédé; 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Différents types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du  procédé;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Rôles et fonctions du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procédé dans la construction;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Techniques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mises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œuvres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et matériaux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constructions utilisés ;</a:t>
            </a:r>
          </a:p>
          <a:p>
            <a:pPr lvl="0"/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b="1" dirty="0">
                <a:latin typeface="Times New Roman" pitchFamily="18" charset="0"/>
                <a:cs typeface="Times New Roman" pitchFamily="18" charset="0"/>
              </a:rPr>
              <a:t>Partie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Analytique :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Étude d'un exemple réel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basilique ,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église , cathédrale)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1. Présentation et situation de l'exemple;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2. Historique de construction et évolution de l'exemple;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Le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style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architectural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et ses grandes caractéristiques;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4. Analyse  intérieure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spatiale et fonctionnelle);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5. Analyse extérieure ( lecture de la façade et le volume);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6. Localisation du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procédé dans l’exemple et les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différents types utilisés;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Procédés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techniques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mises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œuvres relatifs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à l'exemple;</a:t>
            </a:r>
          </a:p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CONCLUSION GÉNÉRALE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111735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190</Words>
  <Application>Microsoft Office PowerPoint</Application>
  <PresentationFormat>Affichage à l'écran (4:3)</PresentationFormat>
  <Paragraphs>41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Le moyen Age en Architecture: Techniques et procédés de construction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Techniques et procédés de constructions</dc:title>
  <dc:creator>Boumaza Wafa</dc:creator>
  <cp:lastModifiedBy>Boumaza Wafa</cp:lastModifiedBy>
  <cp:revision>11</cp:revision>
  <dcterms:created xsi:type="dcterms:W3CDTF">2020-04-06T12:30:33Z</dcterms:created>
  <dcterms:modified xsi:type="dcterms:W3CDTF">2020-04-06T13:46:46Z</dcterms:modified>
</cp:coreProperties>
</file>