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C61FE-6A87-4CD8-BE1C-85170CD9E7E5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0483-E0D5-4C1D-A918-2F8810571E9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1ABB93-07C1-4B52-A80E-566AEF6DC8FA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E0C39D-C180-4987-ACB6-43FC198AAC0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142985"/>
            <a:ext cx="78581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Chapitre 2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Principaux Processus d’ Obtention des Basses Températures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b="1" dirty="0" smtClean="0"/>
              <a:t>Température d’inversion d’un gaz</a:t>
            </a:r>
          </a:p>
          <a:p>
            <a:pPr>
              <a:buFontTx/>
              <a:buChar char="-"/>
            </a:pPr>
            <a:endParaRPr lang="fr-FR" b="1" dirty="0"/>
          </a:p>
          <a:p>
            <a:pPr>
              <a:buFontTx/>
              <a:buChar char="-"/>
            </a:pPr>
            <a:r>
              <a:rPr lang="fr-FR" b="1" dirty="0" smtClean="0"/>
              <a:t> Courbes d’inversion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b="1" dirty="0" smtClean="0"/>
              <a:t>Le processus d’étranglement </a:t>
            </a:r>
            <a:r>
              <a:rPr lang="fr-FR" b="1" dirty="0" err="1" smtClean="0"/>
              <a:t>isenthalpique</a:t>
            </a:r>
            <a:r>
              <a:rPr lang="fr-FR" b="1" dirty="0" smtClean="0"/>
              <a:t>: La détente Joule-Thomson</a:t>
            </a:r>
          </a:p>
          <a:p>
            <a:r>
              <a:rPr lang="fr-FR" b="1" dirty="0" smtClean="0"/>
              <a:t>- Coefficient d’étranglement: formulation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Le processus isentropique:</a:t>
            </a:r>
          </a:p>
          <a:p>
            <a:pPr>
              <a:buFontTx/>
              <a:buChar char="-"/>
            </a:pPr>
            <a:r>
              <a:rPr lang="fr-FR" b="1" dirty="0" smtClean="0"/>
              <a:t>Relation entre les coefficients d’étranglement et de détente isentropique</a:t>
            </a:r>
          </a:p>
          <a:p>
            <a:pPr>
              <a:buFontTx/>
              <a:buChar char="-"/>
            </a:pPr>
            <a:endParaRPr lang="fr-FR" b="1" dirty="0"/>
          </a:p>
          <a:p>
            <a:pPr>
              <a:buFontTx/>
              <a:buChar char="-"/>
            </a:pPr>
            <a:r>
              <a:rPr lang="fr-FR" b="1" dirty="0" smtClean="0"/>
              <a:t>Le processus échappement des gaz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928794" y="6072206"/>
            <a:ext cx="5715040" cy="365125"/>
          </a:xfrm>
        </p:spPr>
        <p:txBody>
          <a:bodyPr/>
          <a:lstStyle/>
          <a:p>
            <a:r>
              <a:rPr lang="fr-FR" dirty="0" smtClean="0"/>
              <a:t>Cours assuré 3ème semaine Février 2020    Dr A. HAOUAM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58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2</cp:revision>
  <dcterms:created xsi:type="dcterms:W3CDTF">2020-04-26T14:56:22Z</dcterms:created>
  <dcterms:modified xsi:type="dcterms:W3CDTF">2020-04-26T15:02:52Z</dcterms:modified>
</cp:coreProperties>
</file>