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8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A36-DFDF-4F1B-B96F-DEBD65741793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417-0C14-46AA-84C5-76CE4536E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A36-DFDF-4F1B-B96F-DEBD65741793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417-0C14-46AA-84C5-76CE4536E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A36-DFDF-4F1B-B96F-DEBD65741793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417-0C14-46AA-84C5-76CE4536E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A36-DFDF-4F1B-B96F-DEBD65741793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417-0C14-46AA-84C5-76CE4536E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A36-DFDF-4F1B-B96F-DEBD65741793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417-0C14-46AA-84C5-76CE4536E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A36-DFDF-4F1B-B96F-DEBD65741793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417-0C14-46AA-84C5-76CE4536E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A36-DFDF-4F1B-B96F-DEBD65741793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417-0C14-46AA-84C5-76CE4536E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A36-DFDF-4F1B-B96F-DEBD65741793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417-0C14-46AA-84C5-76CE4536E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A36-DFDF-4F1B-B96F-DEBD65741793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417-0C14-46AA-84C5-76CE4536E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A36-DFDF-4F1B-B96F-DEBD65741793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417-0C14-46AA-84C5-76CE4536E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A36-DFDF-4F1B-B96F-DEBD65741793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417-0C14-46AA-84C5-76CE4536E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77A36-DFDF-4F1B-B96F-DEBD65741793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1F417-0C14-46AA-84C5-76CE4536E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Méthode </a:t>
            </a:r>
            <a:r>
              <a:rPr lang="fr-FR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dosage immunologique ou immunochimie</a:t>
            </a:r>
            <a:endParaRPr lang="fr-FR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571480"/>
            <a:ext cx="855819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482" y="751084"/>
            <a:ext cx="8081608" cy="537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676" y="857232"/>
            <a:ext cx="8265851" cy="526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500042"/>
            <a:ext cx="8286809" cy="56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257" y="571480"/>
            <a:ext cx="7755519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203" y="642918"/>
            <a:ext cx="8546763" cy="5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866"/>
            <a:ext cx="6715172" cy="583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1250" y="714356"/>
            <a:ext cx="8402716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572560" cy="5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41" y="73816"/>
            <a:ext cx="8865697" cy="599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85852" y="5786454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FITC =Isothiocyanate de fluorescéine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On regroupe sous le terme de méthode immunochimiques toutes les méthodes se basant sur la mise en évidence du complexe qui se forme lors de la réaction Ag –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Il s’agit le plus souvent d’utiliser des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spécifiques pour identifier et éventuellement quantifier les Ag.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3" y="571480"/>
            <a:ext cx="8643999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742" y="785794"/>
            <a:ext cx="8233910" cy="534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4104" y="434644"/>
            <a:ext cx="8024110" cy="569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IMMUNOENZYMATIQUE</a:t>
            </a:r>
            <a:b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(ELISA)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36729"/>
            <a:ext cx="6858048" cy="478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505"/>
          <a:stretch>
            <a:fillRect/>
          </a:stretch>
        </p:blipFill>
        <p:spPr bwMode="auto">
          <a:xfrm>
            <a:off x="428596" y="642918"/>
            <a:ext cx="7929617" cy="5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572428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740" y="571480"/>
            <a:ext cx="8359788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9770"/>
            <a:ext cx="7929618" cy="589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7"/>
            <a:ext cx="7786742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00232" y="5072074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ym typeface="Symbol"/>
              </a:rPr>
              <a:t></a:t>
            </a:r>
            <a:r>
              <a:rPr lang="fr-FR" b="1" i="1" dirty="0" smtClean="0"/>
              <a:t>2m</a:t>
            </a:r>
            <a:r>
              <a:rPr lang="fr-FR" b="1" dirty="0" smtClean="0"/>
              <a:t>=Bêta-2 </a:t>
            </a:r>
            <a:r>
              <a:rPr lang="fr-FR" b="1" dirty="0" err="1" smtClean="0"/>
              <a:t>microglobuline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ANTIGÈNE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substance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susceptible d'induire la formation d'anticorps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lorsqu’il  est introduit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dans un organisme. Il porte plusieurs déterminants antigéniques ou </a:t>
            </a:r>
            <a:r>
              <a:rPr lang="fr-FR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épitopes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fr-FR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épitopes</a:t>
            </a:r>
            <a:r>
              <a:rPr lang="fr-FR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d'un même antigène peuvent être tous identiques ou différents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La valence d’un Ag: représente le nombre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sites de fixation d’un anticorps (</a:t>
            </a:r>
            <a:r>
              <a:rPr lang="fr-FR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épitope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)..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ANTICORPS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Ce sont des glycoprotéines qui ont une structure de base en forme de Y, dont les </a:t>
            </a:r>
            <a:r>
              <a:rPr lang="fr-FR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paratopes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, spécifiques d'un antigène, sont variables d'un anticorps à l'autre.</a:t>
            </a:r>
          </a:p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Les immunoglobulines  sont secrétées en réaction à la présence d’antigènes.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réaction Ag-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La réaction Ag-</a:t>
            </a:r>
            <a:r>
              <a:rPr lang="fr-FR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fr-FR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résulte de la fixation d’un</a:t>
            </a:r>
            <a:r>
              <a:rPr lang="fr-F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épitope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déterminant antigénique-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sur un site </a:t>
            </a:r>
            <a:r>
              <a:rPr lang="fr-FR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paratope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de l’anticorps. Cette réaction est immédiate, spécifique et réversible.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TECHNIQUES IMMUNOLOGIQUES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Si l’antigène est moléculaire et soluble; les complexes Ag/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forment un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précipité. </a:t>
            </a:r>
          </a:p>
          <a:p>
            <a:pPr algn="just"/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l’antigène est particulaire ou cellulaire (bactéries, hématies, billes de latex …); les complexes immuns forment un 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agglutinat.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PROTOCOLE</a:t>
            </a:r>
          </a:p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injecte à un animal un antigène.</a:t>
            </a:r>
          </a:p>
          <a:p>
            <a:pPr algn="just"/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Celui-çi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induira la formation d'anticorps . </a:t>
            </a:r>
          </a:p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 sérum contenant l'anticorps recherché est appelé antisérum. </a:t>
            </a:r>
          </a:p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Il contient normalement plusieurs espèces d'anticorps différentes (environ une dizaine de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clonotypes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) dirigés contre plusieurs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épitopes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fr-FR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But :</a:t>
            </a:r>
          </a:p>
          <a:p>
            <a:pPr lvl="1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Mise en évidence des antigènes</a:t>
            </a:r>
          </a:p>
          <a:p>
            <a:pPr lvl="1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Mise en évidence des anticorps</a:t>
            </a:r>
          </a:p>
          <a:p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Mise en évidence des antigènes (Ag)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Où ? : </a:t>
            </a:r>
          </a:p>
          <a:p>
            <a:pPr lvl="3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dans les cellules</a:t>
            </a:r>
          </a:p>
          <a:p>
            <a:pPr lvl="3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dans les tissus</a:t>
            </a:r>
          </a:p>
          <a:p>
            <a:pPr lvl="3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dans les liquides biologiques 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sérum,urines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Comment ?: </a:t>
            </a:r>
          </a:p>
          <a:p>
            <a:pPr lvl="3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AC .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Polyclonaux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AC .Monoclonaux</a:t>
            </a:r>
          </a:p>
          <a:p>
            <a:pPr lvl="3"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93978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TECHNIQUES IMMUNOLOGIQUES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686800" cy="484030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3600" b="1" smtClean="0">
                <a:latin typeface="Times New Roman" pitchFamily="18" charset="0"/>
                <a:cs typeface="Times New Roman" pitchFamily="18" charset="0"/>
              </a:rPr>
              <a:t>armi 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ces techniques on a :</a:t>
            </a:r>
          </a:p>
          <a:p>
            <a:pPr>
              <a:buNone/>
            </a:pP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      1-Précipitation.</a:t>
            </a:r>
          </a:p>
          <a:p>
            <a:pPr>
              <a:buNone/>
            </a:pP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      2-Agglutination.</a:t>
            </a:r>
          </a:p>
          <a:p>
            <a:pPr>
              <a:buNone/>
            </a:pP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      3- Utilisant un marqueur:</a:t>
            </a:r>
          </a:p>
          <a:p>
            <a:pPr>
              <a:buNone/>
            </a:pP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               - Immunofluorescence.</a:t>
            </a:r>
          </a:p>
          <a:p>
            <a:pPr>
              <a:buNone/>
            </a:pP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               -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Immunoenzymatique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(ELISA).</a:t>
            </a:r>
          </a:p>
          <a:p>
            <a:pPr>
              <a:buNone/>
            </a:pP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               - Et d’autres…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350</Words>
  <Application>Microsoft Office PowerPoint</Application>
  <PresentationFormat>Affichage à l'écran (4:3)</PresentationFormat>
  <Paragraphs>49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Méthode de dosage immunologique ou immunochimie</vt:lpstr>
      <vt:lpstr>INTRODUCTION </vt:lpstr>
      <vt:lpstr>ANTIGÈNE</vt:lpstr>
      <vt:lpstr>ANTICORPS</vt:lpstr>
      <vt:lpstr>La réaction Ag-Ac </vt:lpstr>
      <vt:lpstr>TECHNIQUES IMMUNOLOGIQUES</vt:lpstr>
      <vt:lpstr>Diapositive 7</vt:lpstr>
      <vt:lpstr>Diapositive 8</vt:lpstr>
      <vt:lpstr>TECHNIQUES IMMUNOLOGIQUES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IMMUNOENZYMATIQUE (ELISA)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Méthodes de dosage immunologique ou immunochimie</dc:title>
  <dc:creator>Personnel</dc:creator>
  <cp:lastModifiedBy>Personnel</cp:lastModifiedBy>
  <cp:revision>46</cp:revision>
  <dcterms:created xsi:type="dcterms:W3CDTF">2020-03-04T16:28:10Z</dcterms:created>
  <dcterms:modified xsi:type="dcterms:W3CDTF">2020-03-08T21:29:05Z</dcterms:modified>
</cp:coreProperties>
</file>