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A396D-D0F9-437C-9787-7A82E46463C7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8B0A8-1D4A-43F3-B243-6527AAA5CB4B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A396D-D0F9-437C-9787-7A82E46463C7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8B0A8-1D4A-43F3-B243-6527AAA5CB4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A396D-D0F9-437C-9787-7A82E46463C7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8B0A8-1D4A-43F3-B243-6527AAA5CB4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A396D-D0F9-437C-9787-7A82E46463C7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8B0A8-1D4A-43F3-B243-6527AAA5CB4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A396D-D0F9-437C-9787-7A82E46463C7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8B0A8-1D4A-43F3-B243-6527AAA5CB4B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A396D-D0F9-437C-9787-7A82E46463C7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8B0A8-1D4A-43F3-B243-6527AAA5CB4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A396D-D0F9-437C-9787-7A82E46463C7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8B0A8-1D4A-43F3-B243-6527AAA5CB4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A396D-D0F9-437C-9787-7A82E46463C7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8B0A8-1D4A-43F3-B243-6527AAA5CB4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A396D-D0F9-437C-9787-7A82E46463C7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8B0A8-1D4A-43F3-B243-6527AAA5CB4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A396D-D0F9-437C-9787-7A82E46463C7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8B0A8-1D4A-43F3-B243-6527AAA5CB4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A396D-D0F9-437C-9787-7A82E46463C7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DA8B0A8-1D4A-43F3-B243-6527AAA5CB4B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5CA396D-D0F9-437C-9787-7A82E46463C7}" type="datetimeFigureOut">
              <a:rPr lang="fr-FR" smtClean="0"/>
              <a:t>04/05/2020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DA8B0A8-1D4A-43F3-B243-6527AAA5CB4B}" type="slidenum">
              <a:rPr lang="fr-FR" smtClean="0"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57290" y="1142984"/>
            <a:ext cx="6715172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FF0000"/>
                </a:solidFill>
              </a:rPr>
              <a:t>Chapitre 3</a:t>
            </a:r>
          </a:p>
          <a:p>
            <a:pPr algn="ctr"/>
            <a:r>
              <a:rPr lang="fr-FR" sz="2800" b="1" dirty="0" smtClean="0">
                <a:solidFill>
                  <a:srgbClr val="FF0000"/>
                </a:solidFill>
              </a:rPr>
              <a:t>Cycles idéaux de cryogénie</a:t>
            </a:r>
          </a:p>
          <a:p>
            <a:pPr algn="ctr"/>
            <a:endParaRPr lang="fr-FR" b="1" dirty="0" smtClean="0"/>
          </a:p>
          <a:p>
            <a:pPr>
              <a:buFontTx/>
              <a:buChar char="-"/>
            </a:pPr>
            <a:r>
              <a:rPr lang="fr-FR" b="1" dirty="0" smtClean="0"/>
              <a:t> Processus </a:t>
            </a:r>
            <a:r>
              <a:rPr lang="fr-FR" b="1" dirty="0" smtClean="0"/>
              <a:t>de thermo graduation</a:t>
            </a:r>
          </a:p>
          <a:p>
            <a:endParaRPr lang="fr-FR" b="1" dirty="0" smtClean="0"/>
          </a:p>
          <a:p>
            <a:pPr>
              <a:buFontTx/>
              <a:buChar char="-"/>
            </a:pPr>
            <a:r>
              <a:rPr lang="fr-FR" b="1" dirty="0" smtClean="0"/>
              <a:t> Cycle </a:t>
            </a:r>
            <a:r>
              <a:rPr lang="fr-FR" b="1" dirty="0" smtClean="0"/>
              <a:t>Idéal de Liquéfaction</a:t>
            </a:r>
          </a:p>
          <a:p>
            <a:pPr>
              <a:buFontTx/>
              <a:buChar char="-"/>
            </a:pPr>
            <a:r>
              <a:rPr lang="fr-FR" b="1" dirty="0" smtClean="0"/>
              <a:t> </a:t>
            </a:r>
            <a:r>
              <a:rPr lang="fr-FR" b="1" dirty="0" smtClean="0"/>
              <a:t> </a:t>
            </a:r>
            <a:r>
              <a:rPr lang="fr-FR" b="1" smtClean="0"/>
              <a:t>Notion du Travail </a:t>
            </a:r>
            <a:r>
              <a:rPr lang="fr-FR" b="1" dirty="0" smtClean="0"/>
              <a:t>minimal</a:t>
            </a:r>
          </a:p>
          <a:p>
            <a:endParaRPr lang="fr-FR" b="1" dirty="0" smtClean="0"/>
          </a:p>
          <a:p>
            <a:pPr>
              <a:buFontTx/>
              <a:buChar char="-"/>
            </a:pPr>
            <a:r>
              <a:rPr lang="fr-FR" b="1" dirty="0" smtClean="0"/>
              <a:t> </a:t>
            </a:r>
            <a:r>
              <a:rPr lang="fr-FR" b="1" dirty="0" smtClean="0"/>
              <a:t>Comparaison des Cycle </a:t>
            </a:r>
            <a:r>
              <a:rPr lang="fr-FR" b="1" dirty="0" smtClean="0"/>
              <a:t>de Carnot inverse et </a:t>
            </a:r>
            <a:r>
              <a:rPr lang="fr-FR" b="1" dirty="0" smtClean="0"/>
              <a:t>Idéal </a:t>
            </a:r>
            <a:r>
              <a:rPr lang="fr-FR" b="1" dirty="0" smtClean="0"/>
              <a:t>de liquéfaction</a:t>
            </a:r>
          </a:p>
          <a:p>
            <a:pPr>
              <a:buFontTx/>
              <a:buChar char="-"/>
            </a:pPr>
            <a:endParaRPr lang="fr-FR" b="1" dirty="0" smtClean="0"/>
          </a:p>
          <a:p>
            <a:pPr>
              <a:buFontTx/>
              <a:buChar char="-"/>
            </a:pPr>
            <a:r>
              <a:rPr lang="fr-FR" b="1" dirty="0" smtClean="0"/>
              <a:t> Caractéristiques </a:t>
            </a:r>
            <a:r>
              <a:rPr lang="fr-FR" b="1" dirty="0" smtClean="0"/>
              <a:t>des cycles réels </a:t>
            </a:r>
            <a:r>
              <a:rPr lang="fr-FR" b="1" dirty="0" smtClean="0"/>
              <a:t>fonctionnant en </a:t>
            </a:r>
            <a:r>
              <a:rPr lang="fr-FR" b="1" dirty="0" smtClean="0"/>
              <a:t>Régime Réfrigération </a:t>
            </a:r>
            <a:r>
              <a:rPr lang="fr-FR" b="1" dirty="0" smtClean="0"/>
              <a:t>et Liquéfaction</a:t>
            </a:r>
            <a:endParaRPr lang="fr-FR" b="1" dirty="0" smtClean="0"/>
          </a:p>
          <a:p>
            <a:pPr>
              <a:buFontTx/>
              <a:buChar char="-"/>
            </a:pPr>
            <a:endParaRPr lang="fr-FR" b="1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</TotalTime>
  <Words>43</Words>
  <Application>Microsoft Office PowerPoint</Application>
  <PresentationFormat>Affichage à l'écran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Débit</vt:lpstr>
      <vt:lpstr>Diapositive 1</vt:lpstr>
      <vt:lpstr>Diapositive 2</vt:lpstr>
      <vt:lpstr>Diapositive 3</vt:lpstr>
    </vt:vector>
  </TitlesOfParts>
  <Company>Sweet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User</cp:lastModifiedBy>
  <cp:revision>1</cp:revision>
  <dcterms:created xsi:type="dcterms:W3CDTF">2020-05-04T07:42:31Z</dcterms:created>
  <dcterms:modified xsi:type="dcterms:W3CDTF">2020-05-04T07:44:49Z</dcterms:modified>
</cp:coreProperties>
</file>