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4AFA1-11B5-4277-BC88-A5E6D5FB89C7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1285860"/>
            <a:ext cx="650085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Chapitre 5</a:t>
            </a:r>
          </a:p>
          <a:p>
            <a:pPr algn="ctr"/>
            <a:endParaRPr lang="fr-FR" sz="28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Séparation des gaz</a:t>
            </a:r>
          </a:p>
          <a:p>
            <a:pPr algn="ctr"/>
            <a:endParaRPr lang="fr-FR" b="1" dirty="0" smtClean="0">
              <a:solidFill>
                <a:srgbClr val="FF0000"/>
              </a:solidFill>
            </a:endParaRPr>
          </a:p>
          <a:p>
            <a:pPr algn="ctr"/>
            <a:endParaRPr lang="fr-FR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b="1" dirty="0" smtClean="0"/>
              <a:t>Méthodes d’obtention des principaux gaz industriels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Processus de Séparation de l’air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Processus de Séparation des produits du Gaz Naturel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26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7</cp:revision>
  <dcterms:created xsi:type="dcterms:W3CDTF">2020-04-16T11:21:20Z</dcterms:created>
  <dcterms:modified xsi:type="dcterms:W3CDTF">2020-05-11T09:38:17Z</dcterms:modified>
</cp:coreProperties>
</file>